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4" r:id="rId3"/>
    <p:sldId id="337" r:id="rId4"/>
    <p:sldId id="336" r:id="rId5"/>
    <p:sldId id="338" r:id="rId6"/>
    <p:sldId id="342" r:id="rId7"/>
    <p:sldId id="340" r:id="rId8"/>
    <p:sldId id="332" r:id="rId9"/>
  </p:sldIdLst>
  <p:sldSz cx="12188825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16">
          <p15:clr>
            <a:srgbClr val="A4A3A4"/>
          </p15:clr>
        </p15:guide>
        <p15:guide id="3" orient="horz" pos="384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pos="3839">
          <p15:clr>
            <a:srgbClr val="A4A3A4"/>
          </p15:clr>
        </p15:guide>
        <p15:guide id="6" pos="384">
          <p15:clr>
            <a:srgbClr val="A4A3A4"/>
          </p15:clr>
        </p15:guide>
        <p15:guide id="7" pos="7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6323" autoAdjust="0"/>
  </p:normalViewPr>
  <p:slideViewPr>
    <p:cSldViewPr snapToGrid="0">
      <p:cViewPr varScale="1">
        <p:scale>
          <a:sx n="112" d="100"/>
          <a:sy n="112" d="100"/>
        </p:scale>
        <p:origin x="474" y="96"/>
      </p:cViewPr>
      <p:guideLst>
        <p:guide orient="horz" pos="2160"/>
        <p:guide orient="horz" pos="816"/>
        <p:guide orient="horz" pos="3840"/>
        <p:guide orient="horz" pos="1056"/>
        <p:guide pos="3839"/>
        <p:guide pos="384"/>
        <p:guide pos="7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85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02A0-C947-4278-96D1-0DB9C063DF55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FAA7-9DA0-4163-8828-B20FAF1E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4572001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/>
            </a:lvl1pPr>
          </a:lstStyle>
          <a:p>
            <a:fld id="{8547E1EE-0039-4797-B978-F45341826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01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8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28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8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6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F584-CE71-42A3-9E23-B7349753629C}" type="datetime1">
              <a:rPr lang="en-US"/>
              <a:t>8/30/2019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9" name="logo"/>
          <p:cNvSpPr>
            <a:spLocks noChangeAspect="1" noEditPoints="1"/>
          </p:cNvSpPr>
          <p:nvPr/>
        </p:nvSpPr>
        <p:spPr bwMode="black">
          <a:xfrm>
            <a:off x="10590211" y="5280658"/>
            <a:ext cx="1197865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A002-A9F7-4025-93E2-3CE42C904922}" type="datetime1">
              <a:rPr lang="en-US"/>
              <a:t>8/30/2019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01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2A04-1593-41E7-90FD-0012A80FCFC6}" type="datetime1">
              <a:rPr lang="en-US"/>
              <a:t>8/30/2019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76400"/>
            <a:ext cx="10969943" cy="4419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21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683F-786A-4E33-B622-5A27E6E7D5E7}" type="datetime1">
              <a:rPr lang="en-US"/>
              <a:t>8/30/2019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441" y="1661890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057400"/>
            <a:ext cx="10969943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92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EF2B-D7ED-4EDC-BB30-5E54340B9D58}" type="datetime1">
              <a:rPr lang="en-US"/>
              <a:t>8/30/2019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76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F1CD-D694-4DE7-B6EB-592AE1A117F2}" type="datetime1">
              <a:rPr lang="en-US"/>
              <a:t>8/30/2019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49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3475-6FAF-416C-A4DF-3E7ABA650530}" type="datetime1">
              <a:rPr lang="en-US"/>
              <a:t>8/30/2019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056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46F0-BBA7-412E-81F3-6D751344FDB2}" type="datetime1">
              <a:rPr lang="en-US"/>
              <a:t>8/30/2019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95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5056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33CD-CBE4-4C9C-BD2C-758A0A15ED35}" type="datetime1">
              <a:rPr lang="en-US"/>
              <a:t>8/30/2019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217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5056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BC4B-69F7-461A-B88F-6CACA6023847}" type="datetime1">
              <a:rPr lang="en-US"/>
              <a:t>8/30/2019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99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2C91-B49A-4B2E-B2E4-7D05EB9E348E}" type="datetime1">
              <a:rPr lang="en-US"/>
              <a:t>8/30/2019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08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21F620-4BFF-461C-8B03-12D769EDBF6A}" type="datetime1">
              <a:rPr lang="en-US"/>
              <a:t>8/30/2019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  <p:sp>
        <p:nvSpPr>
          <p:cNvPr id="9" name="logo"/>
          <p:cNvSpPr>
            <a:spLocks noChangeAspect="1" noEditPoints="1"/>
          </p:cNvSpPr>
          <p:nvPr/>
        </p:nvSpPr>
        <p:spPr bwMode="black">
          <a:xfrm>
            <a:off x="10590211" y="5280659"/>
            <a:ext cx="1197865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2" name="logo"/>
          <p:cNvSpPr>
            <a:spLocks noChangeAspect="1" noEditPoints="1"/>
          </p:cNvSpPr>
          <p:nvPr/>
        </p:nvSpPr>
        <p:spPr bwMode="hidden">
          <a:xfrm>
            <a:off x="10590211" y="5280659"/>
            <a:ext cx="1197865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4247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8EC-458C-463C-AD5E-8A27A004EF59}" type="datetime1">
              <a:rPr lang="en-US"/>
              <a:t>8/30/2019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69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AD52-3EFA-418A-917E-9B2811C9E39D}" type="datetime1">
              <a:rPr lang="en-US"/>
              <a:t>8/30/2019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937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295401"/>
            <a:ext cx="7618016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178" y="1295400"/>
            <a:ext cx="3047206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6A80-0BAA-46DA-91D8-8EC9C2D5030A}" type="datetime1">
              <a:rPr lang="en-US"/>
              <a:t>8/30/2019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28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960" y="1295400"/>
            <a:ext cx="3900424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E0A9-C056-482B-A37C-8CC942B96301}" type="datetime1">
              <a:rPr lang="en-US"/>
              <a:t>8/30/2019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8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8761D-8D82-4F39-BA4B-A187EB851BB7}" type="datetime1">
              <a:rPr lang="en-US"/>
              <a:t>8/30/2019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78960" y="1295400"/>
            <a:ext cx="3900424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24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1CE6-8F36-4575-B82D-D0FE86888352}" type="datetime1">
              <a:rPr lang="en-US"/>
              <a:t>8/30/2019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65056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6265056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1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6B26-21C4-4E16-9B47-BCFD90864A48}" type="datetime1">
              <a:rPr lang="en-US"/>
              <a:t>8/30/2019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7977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166513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387977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166513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1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F24D68-C937-4729-B01F-09BB74C39930}" type="datetime1">
              <a:rPr lang="en-US"/>
              <a:t>8/30/2019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  <p:sp>
        <p:nvSpPr>
          <p:cNvPr id="9" name="Freeform 5"/>
          <p:cNvSpPr>
            <a:spLocks noChangeAspect="1" noEditPoints="1"/>
          </p:cNvSpPr>
          <p:nvPr/>
        </p:nvSpPr>
        <p:spPr bwMode="invGray">
          <a:xfrm>
            <a:off x="11586739" y="6321203"/>
            <a:ext cx="356616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408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 bwMode="black">
          <a:xfrm>
            <a:off x="9766298" y="6043633"/>
            <a:ext cx="1931354" cy="258521"/>
            <a:chOff x="3046414" y="3021011"/>
            <a:chExt cx="6095999" cy="815977"/>
          </a:xfrm>
        </p:grpSpPr>
        <p:sp>
          <p:nvSpPr>
            <p:cNvPr id="11" name="Freeform 5"/>
            <p:cNvSpPr>
              <a:spLocks/>
            </p:cNvSpPr>
            <p:nvPr/>
          </p:nvSpPr>
          <p:spPr bwMode="black">
            <a:xfrm>
              <a:off x="3046414" y="3021011"/>
              <a:ext cx="371475" cy="652464"/>
            </a:xfrm>
            <a:custGeom>
              <a:avLst/>
              <a:gdLst>
                <a:gd name="T0" fmla="*/ 0 w 99"/>
                <a:gd name="T1" fmla="*/ 0 h 172"/>
                <a:gd name="T2" fmla="*/ 18 w 99"/>
                <a:gd name="T3" fmla="*/ 0 h 172"/>
                <a:gd name="T4" fmla="*/ 22 w 99"/>
                <a:gd name="T5" fmla="*/ 1 h 172"/>
                <a:gd name="T6" fmla="*/ 24 w 99"/>
                <a:gd name="T7" fmla="*/ 6 h 172"/>
                <a:gd name="T8" fmla="*/ 24 w 99"/>
                <a:gd name="T9" fmla="*/ 101 h 172"/>
                <a:gd name="T10" fmla="*/ 51 w 99"/>
                <a:gd name="T11" fmla="*/ 74 h 172"/>
                <a:gd name="T12" fmla="*/ 70 w 99"/>
                <a:gd name="T13" fmla="*/ 50 h 172"/>
                <a:gd name="T14" fmla="*/ 88 w 99"/>
                <a:gd name="T15" fmla="*/ 50 h 172"/>
                <a:gd name="T16" fmla="*/ 92 w 99"/>
                <a:gd name="T17" fmla="*/ 54 h 172"/>
                <a:gd name="T18" fmla="*/ 90 w 99"/>
                <a:gd name="T19" fmla="*/ 60 h 172"/>
                <a:gd name="T20" fmla="*/ 83 w 99"/>
                <a:gd name="T21" fmla="*/ 69 h 172"/>
                <a:gd name="T22" fmla="*/ 73 w 99"/>
                <a:gd name="T23" fmla="*/ 81 h 172"/>
                <a:gd name="T24" fmla="*/ 60 w 99"/>
                <a:gd name="T25" fmla="*/ 94 h 172"/>
                <a:gd name="T26" fmla="*/ 45 w 99"/>
                <a:gd name="T27" fmla="*/ 107 h 172"/>
                <a:gd name="T28" fmla="*/ 61 w 99"/>
                <a:gd name="T29" fmla="*/ 122 h 172"/>
                <a:gd name="T30" fmla="*/ 75 w 99"/>
                <a:gd name="T31" fmla="*/ 137 h 172"/>
                <a:gd name="T32" fmla="*/ 88 w 99"/>
                <a:gd name="T33" fmla="*/ 153 h 172"/>
                <a:gd name="T34" fmla="*/ 99 w 99"/>
                <a:gd name="T35" fmla="*/ 172 h 172"/>
                <a:gd name="T36" fmla="*/ 77 w 99"/>
                <a:gd name="T37" fmla="*/ 172 h 172"/>
                <a:gd name="T38" fmla="*/ 72 w 99"/>
                <a:gd name="T39" fmla="*/ 171 h 172"/>
                <a:gd name="T40" fmla="*/ 69 w 99"/>
                <a:gd name="T41" fmla="*/ 167 h 172"/>
                <a:gd name="T42" fmla="*/ 61 w 99"/>
                <a:gd name="T43" fmla="*/ 153 h 172"/>
                <a:gd name="T44" fmla="*/ 50 w 99"/>
                <a:gd name="T45" fmla="*/ 141 h 172"/>
                <a:gd name="T46" fmla="*/ 38 w 99"/>
                <a:gd name="T47" fmla="*/ 128 h 172"/>
                <a:gd name="T48" fmla="*/ 24 w 99"/>
                <a:gd name="T49" fmla="*/ 115 h 172"/>
                <a:gd name="T50" fmla="*/ 24 w 99"/>
                <a:gd name="T51" fmla="*/ 172 h 172"/>
                <a:gd name="T52" fmla="*/ 5 w 99"/>
                <a:gd name="T53" fmla="*/ 172 h 172"/>
                <a:gd name="T54" fmla="*/ 0 w 99"/>
                <a:gd name="T55" fmla="*/ 167 h 172"/>
                <a:gd name="T56" fmla="*/ 0 w 99"/>
                <a:gd name="T5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72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1" y="0"/>
                    <a:pt x="22" y="1"/>
                  </a:cubicBezTo>
                  <a:cubicBezTo>
                    <a:pt x="23" y="2"/>
                    <a:pt x="24" y="4"/>
                    <a:pt x="24" y="6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35" y="92"/>
                    <a:pt x="44" y="83"/>
                    <a:pt x="51" y="74"/>
                  </a:cubicBezTo>
                  <a:cubicBezTo>
                    <a:pt x="58" y="66"/>
                    <a:pt x="65" y="58"/>
                    <a:pt x="70" y="50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91" y="50"/>
                    <a:pt x="92" y="52"/>
                    <a:pt x="92" y="54"/>
                  </a:cubicBezTo>
                  <a:cubicBezTo>
                    <a:pt x="92" y="56"/>
                    <a:pt x="91" y="58"/>
                    <a:pt x="90" y="60"/>
                  </a:cubicBezTo>
                  <a:cubicBezTo>
                    <a:pt x="88" y="63"/>
                    <a:pt x="86" y="65"/>
                    <a:pt x="83" y="69"/>
                  </a:cubicBezTo>
                  <a:cubicBezTo>
                    <a:pt x="81" y="73"/>
                    <a:pt x="77" y="77"/>
                    <a:pt x="73" y="81"/>
                  </a:cubicBezTo>
                  <a:cubicBezTo>
                    <a:pt x="69" y="85"/>
                    <a:pt x="65" y="90"/>
                    <a:pt x="60" y="94"/>
                  </a:cubicBezTo>
                  <a:cubicBezTo>
                    <a:pt x="55" y="99"/>
                    <a:pt x="50" y="103"/>
                    <a:pt x="45" y="107"/>
                  </a:cubicBezTo>
                  <a:cubicBezTo>
                    <a:pt x="51" y="112"/>
                    <a:pt x="57" y="117"/>
                    <a:pt x="61" y="122"/>
                  </a:cubicBezTo>
                  <a:cubicBezTo>
                    <a:pt x="66" y="126"/>
                    <a:pt x="71" y="132"/>
                    <a:pt x="75" y="137"/>
                  </a:cubicBezTo>
                  <a:cubicBezTo>
                    <a:pt x="80" y="142"/>
                    <a:pt x="84" y="148"/>
                    <a:pt x="88" y="153"/>
                  </a:cubicBezTo>
                  <a:cubicBezTo>
                    <a:pt x="92" y="159"/>
                    <a:pt x="95" y="166"/>
                    <a:pt x="99" y="172"/>
                  </a:cubicBezTo>
                  <a:cubicBezTo>
                    <a:pt x="77" y="172"/>
                    <a:pt x="77" y="172"/>
                    <a:pt x="77" y="172"/>
                  </a:cubicBezTo>
                  <a:cubicBezTo>
                    <a:pt x="75" y="172"/>
                    <a:pt x="73" y="172"/>
                    <a:pt x="72" y="171"/>
                  </a:cubicBezTo>
                  <a:cubicBezTo>
                    <a:pt x="71" y="170"/>
                    <a:pt x="70" y="169"/>
                    <a:pt x="69" y="167"/>
                  </a:cubicBezTo>
                  <a:cubicBezTo>
                    <a:pt x="67" y="162"/>
                    <a:pt x="64" y="158"/>
                    <a:pt x="61" y="153"/>
                  </a:cubicBezTo>
                  <a:cubicBezTo>
                    <a:pt x="57" y="149"/>
                    <a:pt x="54" y="145"/>
                    <a:pt x="50" y="141"/>
                  </a:cubicBezTo>
                  <a:cubicBezTo>
                    <a:pt x="47" y="137"/>
                    <a:pt x="43" y="132"/>
                    <a:pt x="38" y="128"/>
                  </a:cubicBezTo>
                  <a:cubicBezTo>
                    <a:pt x="34" y="124"/>
                    <a:pt x="29" y="119"/>
                    <a:pt x="24" y="115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5" y="172"/>
                    <a:pt x="5" y="172"/>
                    <a:pt x="5" y="172"/>
                  </a:cubicBezTo>
                  <a:cubicBezTo>
                    <a:pt x="2" y="172"/>
                    <a:pt x="0" y="170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black">
            <a:xfrm>
              <a:off x="3444876" y="3198810"/>
              <a:ext cx="360362" cy="487363"/>
            </a:xfrm>
            <a:custGeom>
              <a:avLst/>
              <a:gdLst>
                <a:gd name="T0" fmla="*/ 23 w 96"/>
                <a:gd name="T1" fmla="*/ 73 h 128"/>
                <a:gd name="T2" fmla="*/ 26 w 96"/>
                <a:gd name="T3" fmla="*/ 90 h 128"/>
                <a:gd name="T4" fmla="*/ 31 w 96"/>
                <a:gd name="T5" fmla="*/ 100 h 128"/>
                <a:gd name="T6" fmla="*/ 42 w 96"/>
                <a:gd name="T7" fmla="*/ 107 h 128"/>
                <a:gd name="T8" fmla="*/ 59 w 96"/>
                <a:gd name="T9" fmla="*/ 109 h 128"/>
                <a:gd name="T10" fmla="*/ 76 w 96"/>
                <a:gd name="T11" fmla="*/ 108 h 128"/>
                <a:gd name="T12" fmla="*/ 87 w 96"/>
                <a:gd name="T13" fmla="*/ 107 h 128"/>
                <a:gd name="T14" fmla="*/ 92 w 96"/>
                <a:gd name="T15" fmla="*/ 112 h 128"/>
                <a:gd name="T16" fmla="*/ 92 w 96"/>
                <a:gd name="T17" fmla="*/ 122 h 128"/>
                <a:gd name="T18" fmla="*/ 77 w 96"/>
                <a:gd name="T19" fmla="*/ 126 h 128"/>
                <a:gd name="T20" fmla="*/ 54 w 96"/>
                <a:gd name="T21" fmla="*/ 128 h 128"/>
                <a:gd name="T22" fmla="*/ 30 w 96"/>
                <a:gd name="T23" fmla="*/ 125 h 128"/>
                <a:gd name="T24" fmla="*/ 13 w 96"/>
                <a:gd name="T25" fmla="*/ 114 h 128"/>
                <a:gd name="T26" fmla="*/ 4 w 96"/>
                <a:gd name="T27" fmla="*/ 94 h 128"/>
                <a:gd name="T28" fmla="*/ 0 w 96"/>
                <a:gd name="T29" fmla="*/ 65 h 128"/>
                <a:gd name="T30" fmla="*/ 4 w 96"/>
                <a:gd name="T31" fmla="*/ 35 h 128"/>
                <a:gd name="T32" fmla="*/ 13 w 96"/>
                <a:gd name="T33" fmla="*/ 15 h 128"/>
                <a:gd name="T34" fmla="*/ 29 w 96"/>
                <a:gd name="T35" fmla="*/ 4 h 128"/>
                <a:gd name="T36" fmla="*/ 51 w 96"/>
                <a:gd name="T37" fmla="*/ 0 h 128"/>
                <a:gd name="T38" fmla="*/ 73 w 96"/>
                <a:gd name="T39" fmla="*/ 4 h 128"/>
                <a:gd name="T40" fmla="*/ 87 w 96"/>
                <a:gd name="T41" fmla="*/ 15 h 128"/>
                <a:gd name="T42" fmla="*/ 94 w 96"/>
                <a:gd name="T43" fmla="*/ 31 h 128"/>
                <a:gd name="T44" fmla="*/ 96 w 96"/>
                <a:gd name="T45" fmla="*/ 50 h 128"/>
                <a:gd name="T46" fmla="*/ 95 w 96"/>
                <a:gd name="T47" fmla="*/ 63 h 128"/>
                <a:gd name="T48" fmla="*/ 94 w 96"/>
                <a:gd name="T49" fmla="*/ 73 h 128"/>
                <a:gd name="T50" fmla="*/ 23 w 96"/>
                <a:gd name="T51" fmla="*/ 73 h 128"/>
                <a:gd name="T52" fmla="*/ 74 w 96"/>
                <a:gd name="T53" fmla="*/ 56 h 128"/>
                <a:gd name="T54" fmla="*/ 74 w 96"/>
                <a:gd name="T55" fmla="*/ 53 h 128"/>
                <a:gd name="T56" fmla="*/ 74 w 96"/>
                <a:gd name="T57" fmla="*/ 49 h 128"/>
                <a:gd name="T58" fmla="*/ 70 w 96"/>
                <a:gd name="T59" fmla="*/ 26 h 128"/>
                <a:gd name="T60" fmla="*/ 51 w 96"/>
                <a:gd name="T61" fmla="*/ 19 h 128"/>
                <a:gd name="T62" fmla="*/ 38 w 96"/>
                <a:gd name="T63" fmla="*/ 21 h 128"/>
                <a:gd name="T64" fmla="*/ 29 w 96"/>
                <a:gd name="T65" fmla="*/ 29 h 128"/>
                <a:gd name="T66" fmla="*/ 25 w 96"/>
                <a:gd name="T67" fmla="*/ 40 h 128"/>
                <a:gd name="T68" fmla="*/ 23 w 96"/>
                <a:gd name="T69" fmla="*/ 56 h 128"/>
                <a:gd name="T70" fmla="*/ 74 w 96"/>
                <a:gd name="T71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128">
                  <a:moveTo>
                    <a:pt x="23" y="73"/>
                  </a:moveTo>
                  <a:cubicBezTo>
                    <a:pt x="24" y="80"/>
                    <a:pt x="25" y="85"/>
                    <a:pt x="26" y="90"/>
                  </a:cubicBezTo>
                  <a:cubicBezTo>
                    <a:pt x="27" y="94"/>
                    <a:pt x="29" y="98"/>
                    <a:pt x="31" y="100"/>
                  </a:cubicBezTo>
                  <a:cubicBezTo>
                    <a:pt x="34" y="103"/>
                    <a:pt x="37" y="105"/>
                    <a:pt x="42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5" y="109"/>
                    <a:pt x="71" y="108"/>
                    <a:pt x="76" y="108"/>
                  </a:cubicBezTo>
                  <a:cubicBezTo>
                    <a:pt x="81" y="107"/>
                    <a:pt x="85" y="107"/>
                    <a:pt x="87" y="107"/>
                  </a:cubicBezTo>
                  <a:cubicBezTo>
                    <a:pt x="91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9" y="124"/>
                    <a:pt x="83" y="125"/>
                    <a:pt x="77" y="126"/>
                  </a:cubicBezTo>
                  <a:cubicBezTo>
                    <a:pt x="70" y="127"/>
                    <a:pt x="62" y="128"/>
                    <a:pt x="54" y="128"/>
                  </a:cubicBezTo>
                  <a:cubicBezTo>
                    <a:pt x="45" y="128"/>
                    <a:pt x="37" y="127"/>
                    <a:pt x="30" y="125"/>
                  </a:cubicBezTo>
                  <a:cubicBezTo>
                    <a:pt x="23" y="122"/>
                    <a:pt x="18" y="119"/>
                    <a:pt x="13" y="114"/>
                  </a:cubicBezTo>
                  <a:cubicBezTo>
                    <a:pt x="9" y="109"/>
                    <a:pt x="6" y="102"/>
                    <a:pt x="4" y="94"/>
                  </a:cubicBezTo>
                  <a:cubicBezTo>
                    <a:pt x="1" y="86"/>
                    <a:pt x="0" y="76"/>
                    <a:pt x="0" y="65"/>
                  </a:cubicBezTo>
                  <a:cubicBezTo>
                    <a:pt x="0" y="53"/>
                    <a:pt x="1" y="43"/>
                    <a:pt x="4" y="35"/>
                  </a:cubicBezTo>
                  <a:cubicBezTo>
                    <a:pt x="6" y="27"/>
                    <a:pt x="9" y="20"/>
                    <a:pt x="13" y="15"/>
                  </a:cubicBezTo>
                  <a:cubicBezTo>
                    <a:pt x="17" y="10"/>
                    <a:pt x="23" y="6"/>
                    <a:pt x="29" y="4"/>
                  </a:cubicBezTo>
                  <a:cubicBezTo>
                    <a:pt x="35" y="1"/>
                    <a:pt x="42" y="0"/>
                    <a:pt x="51" y="0"/>
                  </a:cubicBezTo>
                  <a:cubicBezTo>
                    <a:pt x="60" y="0"/>
                    <a:pt x="67" y="2"/>
                    <a:pt x="73" y="4"/>
                  </a:cubicBezTo>
                  <a:cubicBezTo>
                    <a:pt x="79" y="7"/>
                    <a:pt x="84" y="10"/>
                    <a:pt x="87" y="15"/>
                  </a:cubicBezTo>
                  <a:cubicBezTo>
                    <a:pt x="91" y="19"/>
                    <a:pt x="93" y="25"/>
                    <a:pt x="94" y="31"/>
                  </a:cubicBezTo>
                  <a:cubicBezTo>
                    <a:pt x="96" y="37"/>
                    <a:pt x="96" y="43"/>
                    <a:pt x="96" y="50"/>
                  </a:cubicBezTo>
                  <a:cubicBezTo>
                    <a:pt x="96" y="55"/>
                    <a:pt x="96" y="59"/>
                    <a:pt x="95" y="63"/>
                  </a:cubicBezTo>
                  <a:cubicBezTo>
                    <a:pt x="95" y="68"/>
                    <a:pt x="94" y="71"/>
                    <a:pt x="94" y="73"/>
                  </a:cubicBezTo>
                  <a:lnTo>
                    <a:pt x="23" y="73"/>
                  </a:lnTo>
                  <a:close/>
                  <a:moveTo>
                    <a:pt x="74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3" y="32"/>
                    <a:pt x="70" y="26"/>
                  </a:cubicBezTo>
                  <a:cubicBezTo>
                    <a:pt x="67" y="21"/>
                    <a:pt x="60" y="19"/>
                    <a:pt x="51" y="19"/>
                  </a:cubicBezTo>
                  <a:cubicBezTo>
                    <a:pt x="46" y="19"/>
                    <a:pt x="41" y="19"/>
                    <a:pt x="38" y="21"/>
                  </a:cubicBezTo>
                  <a:cubicBezTo>
                    <a:pt x="34" y="23"/>
                    <a:pt x="32" y="25"/>
                    <a:pt x="29" y="29"/>
                  </a:cubicBezTo>
                  <a:cubicBezTo>
                    <a:pt x="27" y="32"/>
                    <a:pt x="26" y="36"/>
                    <a:pt x="25" y="40"/>
                  </a:cubicBezTo>
                  <a:cubicBezTo>
                    <a:pt x="24" y="45"/>
                    <a:pt x="24" y="50"/>
                    <a:pt x="23" y="56"/>
                  </a:cubicBezTo>
                  <a:lnTo>
                    <a:pt x="7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black">
            <a:xfrm>
              <a:off x="3890964" y="3198810"/>
              <a:ext cx="361949" cy="487363"/>
            </a:xfrm>
            <a:custGeom>
              <a:avLst/>
              <a:gdLst>
                <a:gd name="T0" fmla="*/ 24 w 96"/>
                <a:gd name="T1" fmla="*/ 73 h 128"/>
                <a:gd name="T2" fmla="*/ 26 w 96"/>
                <a:gd name="T3" fmla="*/ 90 h 128"/>
                <a:gd name="T4" fmla="*/ 31 w 96"/>
                <a:gd name="T5" fmla="*/ 100 h 128"/>
                <a:gd name="T6" fmla="*/ 42 w 96"/>
                <a:gd name="T7" fmla="*/ 107 h 128"/>
                <a:gd name="T8" fmla="*/ 59 w 96"/>
                <a:gd name="T9" fmla="*/ 109 h 128"/>
                <a:gd name="T10" fmla="*/ 76 w 96"/>
                <a:gd name="T11" fmla="*/ 108 h 128"/>
                <a:gd name="T12" fmla="*/ 87 w 96"/>
                <a:gd name="T13" fmla="*/ 107 h 128"/>
                <a:gd name="T14" fmla="*/ 92 w 96"/>
                <a:gd name="T15" fmla="*/ 112 h 128"/>
                <a:gd name="T16" fmla="*/ 92 w 96"/>
                <a:gd name="T17" fmla="*/ 122 h 128"/>
                <a:gd name="T18" fmla="*/ 77 w 96"/>
                <a:gd name="T19" fmla="*/ 126 h 128"/>
                <a:gd name="T20" fmla="*/ 54 w 96"/>
                <a:gd name="T21" fmla="*/ 128 h 128"/>
                <a:gd name="T22" fmla="*/ 30 w 96"/>
                <a:gd name="T23" fmla="*/ 125 h 128"/>
                <a:gd name="T24" fmla="*/ 13 w 96"/>
                <a:gd name="T25" fmla="*/ 114 h 128"/>
                <a:gd name="T26" fmla="*/ 4 w 96"/>
                <a:gd name="T27" fmla="*/ 94 h 128"/>
                <a:gd name="T28" fmla="*/ 0 w 96"/>
                <a:gd name="T29" fmla="*/ 65 h 128"/>
                <a:gd name="T30" fmla="*/ 4 w 96"/>
                <a:gd name="T31" fmla="*/ 35 h 128"/>
                <a:gd name="T32" fmla="*/ 13 w 96"/>
                <a:gd name="T33" fmla="*/ 15 h 128"/>
                <a:gd name="T34" fmla="*/ 29 w 96"/>
                <a:gd name="T35" fmla="*/ 4 h 128"/>
                <a:gd name="T36" fmla="*/ 51 w 96"/>
                <a:gd name="T37" fmla="*/ 0 h 128"/>
                <a:gd name="T38" fmla="*/ 73 w 96"/>
                <a:gd name="T39" fmla="*/ 4 h 128"/>
                <a:gd name="T40" fmla="*/ 87 w 96"/>
                <a:gd name="T41" fmla="*/ 15 h 128"/>
                <a:gd name="T42" fmla="*/ 94 w 96"/>
                <a:gd name="T43" fmla="*/ 31 h 128"/>
                <a:gd name="T44" fmla="*/ 96 w 96"/>
                <a:gd name="T45" fmla="*/ 50 h 128"/>
                <a:gd name="T46" fmla="*/ 96 w 96"/>
                <a:gd name="T47" fmla="*/ 63 h 128"/>
                <a:gd name="T48" fmla="*/ 94 w 96"/>
                <a:gd name="T49" fmla="*/ 73 h 128"/>
                <a:gd name="T50" fmla="*/ 24 w 96"/>
                <a:gd name="T51" fmla="*/ 73 h 128"/>
                <a:gd name="T52" fmla="*/ 74 w 96"/>
                <a:gd name="T53" fmla="*/ 56 h 128"/>
                <a:gd name="T54" fmla="*/ 74 w 96"/>
                <a:gd name="T55" fmla="*/ 53 h 128"/>
                <a:gd name="T56" fmla="*/ 74 w 96"/>
                <a:gd name="T57" fmla="*/ 49 h 128"/>
                <a:gd name="T58" fmla="*/ 70 w 96"/>
                <a:gd name="T59" fmla="*/ 26 h 128"/>
                <a:gd name="T60" fmla="*/ 51 w 96"/>
                <a:gd name="T61" fmla="*/ 19 h 128"/>
                <a:gd name="T62" fmla="*/ 38 w 96"/>
                <a:gd name="T63" fmla="*/ 21 h 128"/>
                <a:gd name="T64" fmla="*/ 30 w 96"/>
                <a:gd name="T65" fmla="*/ 29 h 128"/>
                <a:gd name="T66" fmla="*/ 25 w 96"/>
                <a:gd name="T67" fmla="*/ 40 h 128"/>
                <a:gd name="T68" fmla="*/ 24 w 96"/>
                <a:gd name="T69" fmla="*/ 56 h 128"/>
                <a:gd name="T70" fmla="*/ 74 w 96"/>
                <a:gd name="T71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128">
                  <a:moveTo>
                    <a:pt x="24" y="73"/>
                  </a:moveTo>
                  <a:cubicBezTo>
                    <a:pt x="24" y="80"/>
                    <a:pt x="25" y="85"/>
                    <a:pt x="26" y="90"/>
                  </a:cubicBezTo>
                  <a:cubicBezTo>
                    <a:pt x="27" y="94"/>
                    <a:pt x="29" y="98"/>
                    <a:pt x="31" y="100"/>
                  </a:cubicBezTo>
                  <a:cubicBezTo>
                    <a:pt x="34" y="103"/>
                    <a:pt x="38" y="105"/>
                    <a:pt x="42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6" y="109"/>
                    <a:pt x="71" y="108"/>
                    <a:pt x="76" y="108"/>
                  </a:cubicBezTo>
                  <a:cubicBezTo>
                    <a:pt x="81" y="107"/>
                    <a:pt x="85" y="107"/>
                    <a:pt x="87" y="107"/>
                  </a:cubicBezTo>
                  <a:cubicBezTo>
                    <a:pt x="91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9" y="124"/>
                    <a:pt x="83" y="125"/>
                    <a:pt x="77" y="126"/>
                  </a:cubicBezTo>
                  <a:cubicBezTo>
                    <a:pt x="70" y="127"/>
                    <a:pt x="62" y="128"/>
                    <a:pt x="54" y="128"/>
                  </a:cubicBezTo>
                  <a:cubicBezTo>
                    <a:pt x="45" y="128"/>
                    <a:pt x="37" y="127"/>
                    <a:pt x="30" y="125"/>
                  </a:cubicBezTo>
                  <a:cubicBezTo>
                    <a:pt x="23" y="122"/>
                    <a:pt x="18" y="119"/>
                    <a:pt x="13" y="114"/>
                  </a:cubicBezTo>
                  <a:cubicBezTo>
                    <a:pt x="9" y="109"/>
                    <a:pt x="6" y="102"/>
                    <a:pt x="4" y="94"/>
                  </a:cubicBezTo>
                  <a:cubicBezTo>
                    <a:pt x="2" y="86"/>
                    <a:pt x="0" y="76"/>
                    <a:pt x="0" y="65"/>
                  </a:cubicBezTo>
                  <a:cubicBezTo>
                    <a:pt x="0" y="53"/>
                    <a:pt x="2" y="43"/>
                    <a:pt x="4" y="35"/>
                  </a:cubicBezTo>
                  <a:cubicBezTo>
                    <a:pt x="6" y="27"/>
                    <a:pt x="9" y="20"/>
                    <a:pt x="13" y="15"/>
                  </a:cubicBezTo>
                  <a:cubicBezTo>
                    <a:pt x="17" y="10"/>
                    <a:pt x="23" y="6"/>
                    <a:pt x="29" y="4"/>
                  </a:cubicBezTo>
                  <a:cubicBezTo>
                    <a:pt x="35" y="1"/>
                    <a:pt x="42" y="0"/>
                    <a:pt x="51" y="0"/>
                  </a:cubicBezTo>
                  <a:cubicBezTo>
                    <a:pt x="60" y="0"/>
                    <a:pt x="68" y="2"/>
                    <a:pt x="73" y="4"/>
                  </a:cubicBezTo>
                  <a:cubicBezTo>
                    <a:pt x="79" y="7"/>
                    <a:pt x="84" y="10"/>
                    <a:pt x="87" y="15"/>
                  </a:cubicBezTo>
                  <a:cubicBezTo>
                    <a:pt x="91" y="19"/>
                    <a:pt x="93" y="25"/>
                    <a:pt x="94" y="31"/>
                  </a:cubicBezTo>
                  <a:cubicBezTo>
                    <a:pt x="96" y="37"/>
                    <a:pt x="96" y="43"/>
                    <a:pt x="96" y="50"/>
                  </a:cubicBezTo>
                  <a:cubicBezTo>
                    <a:pt x="96" y="55"/>
                    <a:pt x="96" y="59"/>
                    <a:pt x="96" y="63"/>
                  </a:cubicBezTo>
                  <a:cubicBezTo>
                    <a:pt x="95" y="68"/>
                    <a:pt x="94" y="71"/>
                    <a:pt x="94" y="73"/>
                  </a:cubicBezTo>
                  <a:lnTo>
                    <a:pt x="24" y="73"/>
                  </a:lnTo>
                  <a:close/>
                  <a:moveTo>
                    <a:pt x="74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3" y="32"/>
                    <a:pt x="70" y="26"/>
                  </a:cubicBezTo>
                  <a:cubicBezTo>
                    <a:pt x="67" y="21"/>
                    <a:pt x="60" y="19"/>
                    <a:pt x="51" y="19"/>
                  </a:cubicBezTo>
                  <a:cubicBezTo>
                    <a:pt x="46" y="19"/>
                    <a:pt x="41" y="19"/>
                    <a:pt x="38" y="21"/>
                  </a:cubicBezTo>
                  <a:cubicBezTo>
                    <a:pt x="34" y="23"/>
                    <a:pt x="32" y="25"/>
                    <a:pt x="30" y="29"/>
                  </a:cubicBezTo>
                  <a:cubicBezTo>
                    <a:pt x="27" y="32"/>
                    <a:pt x="26" y="36"/>
                    <a:pt x="25" y="40"/>
                  </a:cubicBezTo>
                  <a:cubicBezTo>
                    <a:pt x="24" y="45"/>
                    <a:pt x="24" y="50"/>
                    <a:pt x="24" y="56"/>
                  </a:cubicBezTo>
                  <a:lnTo>
                    <a:pt x="7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black">
            <a:xfrm>
              <a:off x="4327526" y="3201985"/>
              <a:ext cx="398462" cy="627062"/>
            </a:xfrm>
            <a:custGeom>
              <a:avLst/>
              <a:gdLst>
                <a:gd name="T0" fmla="*/ 61 w 106"/>
                <a:gd name="T1" fmla="*/ 126 h 165"/>
                <a:gd name="T2" fmla="*/ 44 w 106"/>
                <a:gd name="T3" fmla="*/ 123 h 165"/>
                <a:gd name="T4" fmla="*/ 32 w 106"/>
                <a:gd name="T5" fmla="*/ 118 h 165"/>
                <a:gd name="T6" fmla="*/ 32 w 106"/>
                <a:gd name="T7" fmla="*/ 165 h 165"/>
                <a:gd name="T8" fmla="*/ 14 w 106"/>
                <a:gd name="T9" fmla="*/ 165 h 165"/>
                <a:gd name="T10" fmla="*/ 8 w 106"/>
                <a:gd name="T11" fmla="*/ 160 h 165"/>
                <a:gd name="T12" fmla="*/ 8 w 106"/>
                <a:gd name="T13" fmla="*/ 79 h 165"/>
                <a:gd name="T14" fmla="*/ 8 w 106"/>
                <a:gd name="T15" fmla="*/ 51 h 165"/>
                <a:gd name="T16" fmla="*/ 9 w 106"/>
                <a:gd name="T17" fmla="*/ 22 h 165"/>
                <a:gd name="T18" fmla="*/ 5 w 106"/>
                <a:gd name="T19" fmla="*/ 22 h 165"/>
                <a:gd name="T20" fmla="*/ 0 w 106"/>
                <a:gd name="T21" fmla="*/ 17 h 165"/>
                <a:gd name="T22" fmla="*/ 0 w 106"/>
                <a:gd name="T23" fmla="*/ 5 h 165"/>
                <a:gd name="T24" fmla="*/ 9 w 106"/>
                <a:gd name="T25" fmla="*/ 3 h 165"/>
                <a:gd name="T26" fmla="*/ 21 w 106"/>
                <a:gd name="T27" fmla="*/ 2 h 165"/>
                <a:gd name="T28" fmla="*/ 34 w 106"/>
                <a:gd name="T29" fmla="*/ 1 h 165"/>
                <a:gd name="T30" fmla="*/ 47 w 106"/>
                <a:gd name="T31" fmla="*/ 0 h 165"/>
                <a:gd name="T32" fmla="*/ 74 w 106"/>
                <a:gd name="T33" fmla="*/ 3 h 165"/>
                <a:gd name="T34" fmla="*/ 92 w 106"/>
                <a:gd name="T35" fmla="*/ 14 h 165"/>
                <a:gd name="T36" fmla="*/ 102 w 106"/>
                <a:gd name="T37" fmla="*/ 33 h 165"/>
                <a:gd name="T38" fmla="*/ 106 w 106"/>
                <a:gd name="T39" fmla="*/ 63 h 165"/>
                <a:gd name="T40" fmla="*/ 95 w 106"/>
                <a:gd name="T41" fmla="*/ 111 h 165"/>
                <a:gd name="T42" fmla="*/ 61 w 106"/>
                <a:gd name="T43" fmla="*/ 126 h 165"/>
                <a:gd name="T44" fmla="*/ 54 w 106"/>
                <a:gd name="T45" fmla="*/ 107 h 165"/>
                <a:gd name="T46" fmla="*/ 66 w 106"/>
                <a:gd name="T47" fmla="*/ 105 h 165"/>
                <a:gd name="T48" fmla="*/ 75 w 106"/>
                <a:gd name="T49" fmla="*/ 98 h 165"/>
                <a:gd name="T50" fmla="*/ 80 w 106"/>
                <a:gd name="T51" fmla="*/ 84 h 165"/>
                <a:gd name="T52" fmla="*/ 81 w 106"/>
                <a:gd name="T53" fmla="*/ 63 h 165"/>
                <a:gd name="T54" fmla="*/ 80 w 106"/>
                <a:gd name="T55" fmla="*/ 43 h 165"/>
                <a:gd name="T56" fmla="*/ 75 w 106"/>
                <a:gd name="T57" fmla="*/ 29 h 165"/>
                <a:gd name="T58" fmla="*/ 64 w 106"/>
                <a:gd name="T59" fmla="*/ 22 h 165"/>
                <a:gd name="T60" fmla="*/ 47 w 106"/>
                <a:gd name="T61" fmla="*/ 19 h 165"/>
                <a:gd name="T62" fmla="*/ 40 w 106"/>
                <a:gd name="T63" fmla="*/ 20 h 165"/>
                <a:gd name="T64" fmla="*/ 32 w 106"/>
                <a:gd name="T65" fmla="*/ 20 h 165"/>
                <a:gd name="T66" fmla="*/ 32 w 106"/>
                <a:gd name="T67" fmla="*/ 102 h 165"/>
                <a:gd name="T68" fmla="*/ 42 w 106"/>
                <a:gd name="T69" fmla="*/ 105 h 165"/>
                <a:gd name="T70" fmla="*/ 54 w 106"/>
                <a:gd name="T71" fmla="*/ 10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" h="165">
                  <a:moveTo>
                    <a:pt x="61" y="126"/>
                  </a:moveTo>
                  <a:cubicBezTo>
                    <a:pt x="54" y="126"/>
                    <a:pt x="48" y="125"/>
                    <a:pt x="44" y="123"/>
                  </a:cubicBezTo>
                  <a:cubicBezTo>
                    <a:pt x="39" y="122"/>
                    <a:pt x="35" y="120"/>
                    <a:pt x="32" y="118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14" y="165"/>
                    <a:pt x="14" y="165"/>
                    <a:pt x="14" y="165"/>
                  </a:cubicBezTo>
                  <a:cubicBezTo>
                    <a:pt x="10" y="165"/>
                    <a:pt x="8" y="163"/>
                    <a:pt x="8" y="160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0"/>
                    <a:pt x="8" y="60"/>
                    <a:pt x="8" y="51"/>
                  </a:cubicBezTo>
                  <a:cubicBezTo>
                    <a:pt x="8" y="41"/>
                    <a:pt x="9" y="31"/>
                    <a:pt x="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5" y="4"/>
                    <a:pt x="9" y="3"/>
                  </a:cubicBezTo>
                  <a:cubicBezTo>
                    <a:pt x="13" y="3"/>
                    <a:pt x="16" y="2"/>
                    <a:pt x="21" y="2"/>
                  </a:cubicBezTo>
                  <a:cubicBezTo>
                    <a:pt x="25" y="2"/>
                    <a:pt x="29" y="1"/>
                    <a:pt x="34" y="1"/>
                  </a:cubicBezTo>
                  <a:cubicBezTo>
                    <a:pt x="38" y="1"/>
                    <a:pt x="43" y="0"/>
                    <a:pt x="47" y="0"/>
                  </a:cubicBezTo>
                  <a:cubicBezTo>
                    <a:pt x="57" y="0"/>
                    <a:pt x="66" y="1"/>
                    <a:pt x="74" y="3"/>
                  </a:cubicBezTo>
                  <a:cubicBezTo>
                    <a:pt x="81" y="5"/>
                    <a:pt x="87" y="9"/>
                    <a:pt x="92" y="14"/>
                  </a:cubicBezTo>
                  <a:cubicBezTo>
                    <a:pt x="97" y="18"/>
                    <a:pt x="100" y="25"/>
                    <a:pt x="102" y="33"/>
                  </a:cubicBezTo>
                  <a:cubicBezTo>
                    <a:pt x="105" y="41"/>
                    <a:pt x="106" y="51"/>
                    <a:pt x="106" y="63"/>
                  </a:cubicBezTo>
                  <a:cubicBezTo>
                    <a:pt x="106" y="84"/>
                    <a:pt x="102" y="100"/>
                    <a:pt x="95" y="111"/>
                  </a:cubicBezTo>
                  <a:cubicBezTo>
                    <a:pt x="87" y="121"/>
                    <a:pt x="76" y="126"/>
                    <a:pt x="61" y="126"/>
                  </a:cubicBezTo>
                  <a:close/>
                  <a:moveTo>
                    <a:pt x="54" y="107"/>
                  </a:moveTo>
                  <a:cubicBezTo>
                    <a:pt x="59" y="107"/>
                    <a:pt x="63" y="106"/>
                    <a:pt x="66" y="105"/>
                  </a:cubicBezTo>
                  <a:cubicBezTo>
                    <a:pt x="70" y="103"/>
                    <a:pt x="73" y="101"/>
                    <a:pt x="75" y="98"/>
                  </a:cubicBezTo>
                  <a:cubicBezTo>
                    <a:pt x="77" y="94"/>
                    <a:pt x="79" y="90"/>
                    <a:pt x="80" y="84"/>
                  </a:cubicBezTo>
                  <a:cubicBezTo>
                    <a:pt x="81" y="78"/>
                    <a:pt x="81" y="71"/>
                    <a:pt x="81" y="63"/>
                  </a:cubicBezTo>
                  <a:cubicBezTo>
                    <a:pt x="81" y="55"/>
                    <a:pt x="81" y="48"/>
                    <a:pt x="80" y="43"/>
                  </a:cubicBezTo>
                  <a:cubicBezTo>
                    <a:pt x="79" y="37"/>
                    <a:pt x="77" y="33"/>
                    <a:pt x="75" y="29"/>
                  </a:cubicBezTo>
                  <a:cubicBezTo>
                    <a:pt x="72" y="26"/>
                    <a:pt x="69" y="23"/>
                    <a:pt x="64" y="22"/>
                  </a:cubicBezTo>
                  <a:cubicBezTo>
                    <a:pt x="60" y="20"/>
                    <a:pt x="54" y="19"/>
                    <a:pt x="47" y="19"/>
                  </a:cubicBezTo>
                  <a:cubicBezTo>
                    <a:pt x="45" y="19"/>
                    <a:pt x="43" y="19"/>
                    <a:pt x="40" y="20"/>
                  </a:cubicBezTo>
                  <a:cubicBezTo>
                    <a:pt x="37" y="20"/>
                    <a:pt x="34" y="20"/>
                    <a:pt x="32" y="20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5" y="103"/>
                    <a:pt x="39" y="104"/>
                    <a:pt x="42" y="105"/>
                  </a:cubicBezTo>
                  <a:cubicBezTo>
                    <a:pt x="45" y="106"/>
                    <a:pt x="49" y="107"/>
                    <a:pt x="54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black">
            <a:xfrm>
              <a:off x="5006974" y="3206748"/>
              <a:ext cx="236539" cy="466723"/>
            </a:xfrm>
            <a:custGeom>
              <a:avLst/>
              <a:gdLst>
                <a:gd name="T0" fmla="*/ 55 w 63"/>
                <a:gd name="T1" fmla="*/ 0 h 123"/>
                <a:gd name="T2" fmla="*/ 62 w 63"/>
                <a:gd name="T3" fmla="*/ 2 h 123"/>
                <a:gd name="T4" fmla="*/ 63 w 63"/>
                <a:gd name="T5" fmla="*/ 6 h 123"/>
                <a:gd name="T6" fmla="*/ 63 w 63"/>
                <a:gd name="T7" fmla="*/ 22 h 123"/>
                <a:gd name="T8" fmla="*/ 60 w 63"/>
                <a:gd name="T9" fmla="*/ 22 h 123"/>
                <a:gd name="T10" fmla="*/ 57 w 63"/>
                <a:gd name="T11" fmla="*/ 22 h 123"/>
                <a:gd name="T12" fmla="*/ 39 w 63"/>
                <a:gd name="T13" fmla="*/ 25 h 123"/>
                <a:gd name="T14" fmla="*/ 24 w 63"/>
                <a:gd name="T15" fmla="*/ 36 h 123"/>
                <a:gd name="T16" fmla="*/ 24 w 63"/>
                <a:gd name="T17" fmla="*/ 123 h 123"/>
                <a:gd name="T18" fmla="*/ 5 w 63"/>
                <a:gd name="T19" fmla="*/ 123 h 123"/>
                <a:gd name="T20" fmla="*/ 0 w 63"/>
                <a:gd name="T21" fmla="*/ 118 h 123"/>
                <a:gd name="T22" fmla="*/ 0 w 63"/>
                <a:gd name="T23" fmla="*/ 1 h 123"/>
                <a:gd name="T24" fmla="*/ 14 w 63"/>
                <a:gd name="T25" fmla="*/ 1 h 123"/>
                <a:gd name="T26" fmla="*/ 19 w 63"/>
                <a:gd name="T27" fmla="*/ 2 h 123"/>
                <a:gd name="T28" fmla="*/ 21 w 63"/>
                <a:gd name="T29" fmla="*/ 7 h 123"/>
                <a:gd name="T30" fmla="*/ 22 w 63"/>
                <a:gd name="T31" fmla="*/ 18 h 123"/>
                <a:gd name="T32" fmla="*/ 36 w 63"/>
                <a:gd name="T33" fmla="*/ 6 h 123"/>
                <a:gd name="T34" fmla="*/ 55 w 63"/>
                <a:gd name="T3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123">
                  <a:moveTo>
                    <a:pt x="55" y="0"/>
                  </a:moveTo>
                  <a:cubicBezTo>
                    <a:pt x="58" y="0"/>
                    <a:pt x="60" y="1"/>
                    <a:pt x="62" y="2"/>
                  </a:cubicBezTo>
                  <a:cubicBezTo>
                    <a:pt x="63" y="3"/>
                    <a:pt x="63" y="4"/>
                    <a:pt x="63" y="6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2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0" y="22"/>
                    <a:pt x="44" y="23"/>
                    <a:pt x="39" y="25"/>
                  </a:cubicBezTo>
                  <a:cubicBezTo>
                    <a:pt x="34" y="27"/>
                    <a:pt x="29" y="31"/>
                    <a:pt x="24" y="36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5" y="123"/>
                    <a:pt x="5" y="123"/>
                    <a:pt x="5" y="123"/>
                  </a:cubicBezTo>
                  <a:cubicBezTo>
                    <a:pt x="2" y="123"/>
                    <a:pt x="0" y="121"/>
                    <a:pt x="0" y="11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8" y="2"/>
                    <a:pt x="19" y="2"/>
                  </a:cubicBezTo>
                  <a:cubicBezTo>
                    <a:pt x="20" y="3"/>
                    <a:pt x="21" y="5"/>
                    <a:pt x="21" y="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6" y="13"/>
                    <a:pt x="30" y="9"/>
                    <a:pt x="36" y="6"/>
                  </a:cubicBezTo>
                  <a:cubicBezTo>
                    <a:pt x="42" y="2"/>
                    <a:pt x="48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black">
            <a:xfrm>
              <a:off x="5295902" y="3198810"/>
              <a:ext cx="360362" cy="487363"/>
            </a:xfrm>
            <a:custGeom>
              <a:avLst/>
              <a:gdLst>
                <a:gd name="T0" fmla="*/ 23 w 96"/>
                <a:gd name="T1" fmla="*/ 73 h 128"/>
                <a:gd name="T2" fmla="*/ 25 w 96"/>
                <a:gd name="T3" fmla="*/ 90 h 128"/>
                <a:gd name="T4" fmla="*/ 31 w 96"/>
                <a:gd name="T5" fmla="*/ 100 h 128"/>
                <a:gd name="T6" fmla="*/ 42 w 96"/>
                <a:gd name="T7" fmla="*/ 107 h 128"/>
                <a:gd name="T8" fmla="*/ 59 w 96"/>
                <a:gd name="T9" fmla="*/ 109 h 128"/>
                <a:gd name="T10" fmla="*/ 76 w 96"/>
                <a:gd name="T11" fmla="*/ 108 h 128"/>
                <a:gd name="T12" fmla="*/ 87 w 96"/>
                <a:gd name="T13" fmla="*/ 107 h 128"/>
                <a:gd name="T14" fmla="*/ 92 w 96"/>
                <a:gd name="T15" fmla="*/ 112 h 128"/>
                <a:gd name="T16" fmla="*/ 92 w 96"/>
                <a:gd name="T17" fmla="*/ 122 h 128"/>
                <a:gd name="T18" fmla="*/ 76 w 96"/>
                <a:gd name="T19" fmla="*/ 126 h 128"/>
                <a:gd name="T20" fmla="*/ 53 w 96"/>
                <a:gd name="T21" fmla="*/ 128 h 128"/>
                <a:gd name="T22" fmla="*/ 30 w 96"/>
                <a:gd name="T23" fmla="*/ 125 h 128"/>
                <a:gd name="T24" fmla="*/ 13 w 96"/>
                <a:gd name="T25" fmla="*/ 114 h 128"/>
                <a:gd name="T26" fmla="*/ 3 w 96"/>
                <a:gd name="T27" fmla="*/ 94 h 128"/>
                <a:gd name="T28" fmla="*/ 0 w 96"/>
                <a:gd name="T29" fmla="*/ 65 h 128"/>
                <a:gd name="T30" fmla="*/ 3 w 96"/>
                <a:gd name="T31" fmla="*/ 35 h 128"/>
                <a:gd name="T32" fmla="*/ 13 w 96"/>
                <a:gd name="T33" fmla="*/ 15 h 128"/>
                <a:gd name="T34" fmla="*/ 28 w 96"/>
                <a:gd name="T35" fmla="*/ 4 h 128"/>
                <a:gd name="T36" fmla="*/ 50 w 96"/>
                <a:gd name="T37" fmla="*/ 0 h 128"/>
                <a:gd name="T38" fmla="*/ 73 w 96"/>
                <a:gd name="T39" fmla="*/ 4 h 128"/>
                <a:gd name="T40" fmla="*/ 87 w 96"/>
                <a:gd name="T41" fmla="*/ 15 h 128"/>
                <a:gd name="T42" fmla="*/ 94 w 96"/>
                <a:gd name="T43" fmla="*/ 31 h 128"/>
                <a:gd name="T44" fmla="*/ 96 w 96"/>
                <a:gd name="T45" fmla="*/ 50 h 128"/>
                <a:gd name="T46" fmla="*/ 95 w 96"/>
                <a:gd name="T47" fmla="*/ 63 h 128"/>
                <a:gd name="T48" fmla="*/ 93 w 96"/>
                <a:gd name="T49" fmla="*/ 73 h 128"/>
                <a:gd name="T50" fmla="*/ 23 w 96"/>
                <a:gd name="T51" fmla="*/ 73 h 128"/>
                <a:gd name="T52" fmla="*/ 74 w 96"/>
                <a:gd name="T53" fmla="*/ 56 h 128"/>
                <a:gd name="T54" fmla="*/ 74 w 96"/>
                <a:gd name="T55" fmla="*/ 53 h 128"/>
                <a:gd name="T56" fmla="*/ 74 w 96"/>
                <a:gd name="T57" fmla="*/ 49 h 128"/>
                <a:gd name="T58" fmla="*/ 69 w 96"/>
                <a:gd name="T59" fmla="*/ 26 h 128"/>
                <a:gd name="T60" fmla="*/ 51 w 96"/>
                <a:gd name="T61" fmla="*/ 19 h 128"/>
                <a:gd name="T62" fmla="*/ 38 w 96"/>
                <a:gd name="T63" fmla="*/ 21 h 128"/>
                <a:gd name="T64" fmla="*/ 29 w 96"/>
                <a:gd name="T65" fmla="*/ 29 h 128"/>
                <a:gd name="T66" fmla="*/ 25 w 96"/>
                <a:gd name="T67" fmla="*/ 40 h 128"/>
                <a:gd name="T68" fmla="*/ 23 w 96"/>
                <a:gd name="T69" fmla="*/ 56 h 128"/>
                <a:gd name="T70" fmla="*/ 74 w 96"/>
                <a:gd name="T71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128">
                  <a:moveTo>
                    <a:pt x="23" y="73"/>
                  </a:moveTo>
                  <a:cubicBezTo>
                    <a:pt x="24" y="80"/>
                    <a:pt x="24" y="85"/>
                    <a:pt x="25" y="90"/>
                  </a:cubicBezTo>
                  <a:cubicBezTo>
                    <a:pt x="26" y="94"/>
                    <a:pt x="28" y="98"/>
                    <a:pt x="31" y="100"/>
                  </a:cubicBezTo>
                  <a:cubicBezTo>
                    <a:pt x="34" y="103"/>
                    <a:pt x="37" y="105"/>
                    <a:pt x="42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5" y="109"/>
                    <a:pt x="71" y="108"/>
                    <a:pt x="76" y="108"/>
                  </a:cubicBezTo>
                  <a:cubicBezTo>
                    <a:pt x="81" y="107"/>
                    <a:pt x="85" y="107"/>
                    <a:pt x="87" y="107"/>
                  </a:cubicBezTo>
                  <a:cubicBezTo>
                    <a:pt x="90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8" y="124"/>
                    <a:pt x="83" y="125"/>
                    <a:pt x="76" y="126"/>
                  </a:cubicBezTo>
                  <a:cubicBezTo>
                    <a:pt x="70" y="127"/>
                    <a:pt x="62" y="128"/>
                    <a:pt x="53" y="128"/>
                  </a:cubicBezTo>
                  <a:cubicBezTo>
                    <a:pt x="44" y="128"/>
                    <a:pt x="36" y="127"/>
                    <a:pt x="30" y="125"/>
                  </a:cubicBezTo>
                  <a:cubicBezTo>
                    <a:pt x="23" y="122"/>
                    <a:pt x="17" y="119"/>
                    <a:pt x="13" y="114"/>
                  </a:cubicBezTo>
                  <a:cubicBezTo>
                    <a:pt x="9" y="109"/>
                    <a:pt x="5" y="102"/>
                    <a:pt x="3" y="94"/>
                  </a:cubicBezTo>
                  <a:cubicBezTo>
                    <a:pt x="1" y="86"/>
                    <a:pt x="0" y="76"/>
                    <a:pt x="0" y="65"/>
                  </a:cubicBezTo>
                  <a:cubicBezTo>
                    <a:pt x="0" y="53"/>
                    <a:pt x="1" y="43"/>
                    <a:pt x="3" y="35"/>
                  </a:cubicBezTo>
                  <a:cubicBezTo>
                    <a:pt x="5" y="27"/>
                    <a:pt x="9" y="20"/>
                    <a:pt x="13" y="15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5" y="1"/>
                    <a:pt x="42" y="0"/>
                    <a:pt x="50" y="0"/>
                  </a:cubicBezTo>
                  <a:cubicBezTo>
                    <a:pt x="60" y="0"/>
                    <a:pt x="67" y="2"/>
                    <a:pt x="73" y="4"/>
                  </a:cubicBezTo>
                  <a:cubicBezTo>
                    <a:pt x="79" y="7"/>
                    <a:pt x="84" y="10"/>
                    <a:pt x="87" y="15"/>
                  </a:cubicBezTo>
                  <a:cubicBezTo>
                    <a:pt x="90" y="19"/>
                    <a:pt x="93" y="25"/>
                    <a:pt x="94" y="31"/>
                  </a:cubicBezTo>
                  <a:cubicBezTo>
                    <a:pt x="95" y="37"/>
                    <a:pt x="96" y="43"/>
                    <a:pt x="96" y="50"/>
                  </a:cubicBezTo>
                  <a:cubicBezTo>
                    <a:pt x="96" y="55"/>
                    <a:pt x="96" y="59"/>
                    <a:pt x="95" y="63"/>
                  </a:cubicBezTo>
                  <a:cubicBezTo>
                    <a:pt x="95" y="68"/>
                    <a:pt x="94" y="71"/>
                    <a:pt x="93" y="73"/>
                  </a:cubicBezTo>
                  <a:lnTo>
                    <a:pt x="23" y="73"/>
                  </a:lnTo>
                  <a:close/>
                  <a:moveTo>
                    <a:pt x="74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3" y="32"/>
                    <a:pt x="69" y="26"/>
                  </a:cubicBezTo>
                  <a:cubicBezTo>
                    <a:pt x="66" y="21"/>
                    <a:pt x="60" y="19"/>
                    <a:pt x="51" y="19"/>
                  </a:cubicBezTo>
                  <a:cubicBezTo>
                    <a:pt x="46" y="19"/>
                    <a:pt x="41" y="19"/>
                    <a:pt x="38" y="21"/>
                  </a:cubicBezTo>
                  <a:cubicBezTo>
                    <a:pt x="34" y="23"/>
                    <a:pt x="31" y="25"/>
                    <a:pt x="29" y="29"/>
                  </a:cubicBezTo>
                  <a:cubicBezTo>
                    <a:pt x="27" y="32"/>
                    <a:pt x="26" y="36"/>
                    <a:pt x="25" y="40"/>
                  </a:cubicBezTo>
                  <a:cubicBezTo>
                    <a:pt x="24" y="45"/>
                    <a:pt x="23" y="50"/>
                    <a:pt x="23" y="56"/>
                  </a:cubicBezTo>
                  <a:lnTo>
                    <a:pt x="7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black">
            <a:xfrm>
              <a:off x="5746750" y="3040059"/>
              <a:ext cx="109537" cy="633412"/>
            </a:xfrm>
            <a:custGeom>
              <a:avLst/>
              <a:gdLst>
                <a:gd name="T0" fmla="*/ 15 w 29"/>
                <a:gd name="T1" fmla="*/ 26 h 167"/>
                <a:gd name="T2" fmla="*/ 3 w 29"/>
                <a:gd name="T3" fmla="*/ 23 h 167"/>
                <a:gd name="T4" fmla="*/ 0 w 29"/>
                <a:gd name="T5" fmla="*/ 13 h 167"/>
                <a:gd name="T6" fmla="*/ 3 w 29"/>
                <a:gd name="T7" fmla="*/ 3 h 167"/>
                <a:gd name="T8" fmla="*/ 15 w 29"/>
                <a:gd name="T9" fmla="*/ 0 h 167"/>
                <a:gd name="T10" fmla="*/ 26 w 29"/>
                <a:gd name="T11" fmla="*/ 3 h 167"/>
                <a:gd name="T12" fmla="*/ 29 w 29"/>
                <a:gd name="T13" fmla="*/ 13 h 167"/>
                <a:gd name="T14" fmla="*/ 26 w 29"/>
                <a:gd name="T15" fmla="*/ 23 h 167"/>
                <a:gd name="T16" fmla="*/ 15 w 29"/>
                <a:gd name="T17" fmla="*/ 26 h 167"/>
                <a:gd name="T18" fmla="*/ 27 w 29"/>
                <a:gd name="T19" fmla="*/ 167 h 167"/>
                <a:gd name="T20" fmla="*/ 8 w 29"/>
                <a:gd name="T21" fmla="*/ 167 h 167"/>
                <a:gd name="T22" fmla="*/ 3 w 29"/>
                <a:gd name="T23" fmla="*/ 162 h 167"/>
                <a:gd name="T24" fmla="*/ 3 w 29"/>
                <a:gd name="T25" fmla="*/ 45 h 167"/>
                <a:gd name="T26" fmla="*/ 21 w 29"/>
                <a:gd name="T27" fmla="*/ 45 h 167"/>
                <a:gd name="T28" fmla="*/ 27 w 29"/>
                <a:gd name="T29" fmla="*/ 51 h 167"/>
                <a:gd name="T30" fmla="*/ 27 w 29"/>
                <a:gd name="T31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67">
                  <a:moveTo>
                    <a:pt x="15" y="26"/>
                  </a:moveTo>
                  <a:cubicBezTo>
                    <a:pt x="9" y="26"/>
                    <a:pt x="5" y="25"/>
                    <a:pt x="3" y="23"/>
                  </a:cubicBezTo>
                  <a:cubicBezTo>
                    <a:pt x="1" y="21"/>
                    <a:pt x="0" y="18"/>
                    <a:pt x="0" y="13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5" y="1"/>
                    <a:pt x="9" y="0"/>
                    <a:pt x="15" y="0"/>
                  </a:cubicBezTo>
                  <a:cubicBezTo>
                    <a:pt x="20" y="0"/>
                    <a:pt x="23" y="1"/>
                    <a:pt x="26" y="3"/>
                  </a:cubicBezTo>
                  <a:cubicBezTo>
                    <a:pt x="28" y="5"/>
                    <a:pt x="29" y="8"/>
                    <a:pt x="29" y="13"/>
                  </a:cubicBezTo>
                  <a:cubicBezTo>
                    <a:pt x="29" y="18"/>
                    <a:pt x="28" y="21"/>
                    <a:pt x="26" y="23"/>
                  </a:cubicBezTo>
                  <a:cubicBezTo>
                    <a:pt x="23" y="25"/>
                    <a:pt x="20" y="26"/>
                    <a:pt x="15" y="26"/>
                  </a:cubicBezTo>
                  <a:close/>
                  <a:moveTo>
                    <a:pt x="27" y="167"/>
                  </a:moveTo>
                  <a:cubicBezTo>
                    <a:pt x="8" y="167"/>
                    <a:pt x="8" y="167"/>
                    <a:pt x="8" y="167"/>
                  </a:cubicBezTo>
                  <a:cubicBezTo>
                    <a:pt x="4" y="167"/>
                    <a:pt x="3" y="165"/>
                    <a:pt x="3" y="162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5" y="45"/>
                    <a:pt x="27" y="47"/>
                    <a:pt x="27" y="51"/>
                  </a:cubicBezTo>
                  <a:lnTo>
                    <a:pt x="27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black">
            <a:xfrm>
              <a:off x="5961062" y="3201985"/>
              <a:ext cx="363537" cy="471486"/>
            </a:xfrm>
            <a:custGeom>
              <a:avLst/>
              <a:gdLst>
                <a:gd name="T0" fmla="*/ 5 w 97"/>
                <a:gd name="T1" fmla="*/ 124 h 124"/>
                <a:gd name="T2" fmla="*/ 0 w 97"/>
                <a:gd name="T3" fmla="*/ 119 h 124"/>
                <a:gd name="T4" fmla="*/ 0 w 97"/>
                <a:gd name="T5" fmla="*/ 2 h 124"/>
                <a:gd name="T6" fmla="*/ 14 w 97"/>
                <a:gd name="T7" fmla="*/ 2 h 124"/>
                <a:gd name="T8" fmla="*/ 19 w 97"/>
                <a:gd name="T9" fmla="*/ 3 h 124"/>
                <a:gd name="T10" fmla="*/ 21 w 97"/>
                <a:gd name="T11" fmla="*/ 8 h 124"/>
                <a:gd name="T12" fmla="*/ 22 w 97"/>
                <a:gd name="T13" fmla="*/ 16 h 124"/>
                <a:gd name="T14" fmla="*/ 60 w 97"/>
                <a:gd name="T15" fmla="*/ 0 h 124"/>
                <a:gd name="T16" fmla="*/ 88 w 97"/>
                <a:gd name="T17" fmla="*/ 11 h 124"/>
                <a:gd name="T18" fmla="*/ 97 w 97"/>
                <a:gd name="T19" fmla="*/ 41 h 124"/>
                <a:gd name="T20" fmla="*/ 97 w 97"/>
                <a:gd name="T21" fmla="*/ 124 h 124"/>
                <a:gd name="T22" fmla="*/ 78 w 97"/>
                <a:gd name="T23" fmla="*/ 124 h 124"/>
                <a:gd name="T24" fmla="*/ 74 w 97"/>
                <a:gd name="T25" fmla="*/ 123 h 124"/>
                <a:gd name="T26" fmla="*/ 72 w 97"/>
                <a:gd name="T27" fmla="*/ 119 h 124"/>
                <a:gd name="T28" fmla="*/ 72 w 97"/>
                <a:gd name="T29" fmla="*/ 43 h 124"/>
                <a:gd name="T30" fmla="*/ 67 w 97"/>
                <a:gd name="T31" fmla="*/ 25 h 124"/>
                <a:gd name="T32" fmla="*/ 52 w 97"/>
                <a:gd name="T33" fmla="*/ 20 h 124"/>
                <a:gd name="T34" fmla="*/ 35 w 97"/>
                <a:gd name="T35" fmla="*/ 24 h 124"/>
                <a:gd name="T36" fmla="*/ 24 w 97"/>
                <a:gd name="T37" fmla="*/ 32 h 124"/>
                <a:gd name="T38" fmla="*/ 24 w 97"/>
                <a:gd name="T39" fmla="*/ 124 h 124"/>
                <a:gd name="T40" fmla="*/ 5 w 97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124">
                  <a:moveTo>
                    <a:pt x="5" y="124"/>
                  </a:moveTo>
                  <a:cubicBezTo>
                    <a:pt x="1" y="124"/>
                    <a:pt x="0" y="122"/>
                    <a:pt x="0" y="1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2"/>
                    <a:pt x="17" y="3"/>
                    <a:pt x="19" y="3"/>
                  </a:cubicBezTo>
                  <a:cubicBezTo>
                    <a:pt x="20" y="4"/>
                    <a:pt x="21" y="6"/>
                    <a:pt x="21" y="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2" y="5"/>
                    <a:pt x="45" y="0"/>
                    <a:pt x="60" y="0"/>
                  </a:cubicBezTo>
                  <a:cubicBezTo>
                    <a:pt x="73" y="0"/>
                    <a:pt x="83" y="3"/>
                    <a:pt x="88" y="11"/>
                  </a:cubicBezTo>
                  <a:cubicBezTo>
                    <a:pt x="94" y="19"/>
                    <a:pt x="97" y="29"/>
                    <a:pt x="97" y="41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6" y="124"/>
                    <a:pt x="75" y="124"/>
                    <a:pt x="74" y="123"/>
                  </a:cubicBezTo>
                  <a:cubicBezTo>
                    <a:pt x="73" y="122"/>
                    <a:pt x="72" y="121"/>
                    <a:pt x="72" y="11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5"/>
                    <a:pt x="71" y="29"/>
                    <a:pt x="67" y="25"/>
                  </a:cubicBezTo>
                  <a:cubicBezTo>
                    <a:pt x="63" y="22"/>
                    <a:pt x="58" y="20"/>
                    <a:pt x="52" y="20"/>
                  </a:cubicBezTo>
                  <a:cubicBezTo>
                    <a:pt x="45" y="20"/>
                    <a:pt x="39" y="21"/>
                    <a:pt x="35" y="24"/>
                  </a:cubicBezTo>
                  <a:cubicBezTo>
                    <a:pt x="30" y="27"/>
                    <a:pt x="27" y="29"/>
                    <a:pt x="24" y="32"/>
                  </a:cubicBezTo>
                  <a:cubicBezTo>
                    <a:pt x="24" y="124"/>
                    <a:pt x="24" y="124"/>
                    <a:pt x="24" y="124"/>
                  </a:cubicBezTo>
                  <a:lnTo>
                    <a:pt x="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black">
            <a:xfrm>
              <a:off x="6400799" y="3209923"/>
              <a:ext cx="379414" cy="463551"/>
            </a:xfrm>
            <a:custGeom>
              <a:avLst/>
              <a:gdLst>
                <a:gd name="T0" fmla="*/ 43 w 101"/>
                <a:gd name="T1" fmla="*/ 122 h 122"/>
                <a:gd name="T2" fmla="*/ 38 w 101"/>
                <a:gd name="T3" fmla="*/ 121 h 122"/>
                <a:gd name="T4" fmla="*/ 36 w 101"/>
                <a:gd name="T5" fmla="*/ 117 h 122"/>
                <a:gd name="T6" fmla="*/ 13 w 101"/>
                <a:gd name="T7" fmla="*/ 59 h 122"/>
                <a:gd name="T8" fmla="*/ 0 w 101"/>
                <a:gd name="T9" fmla="*/ 0 h 122"/>
                <a:gd name="T10" fmla="*/ 20 w 101"/>
                <a:gd name="T11" fmla="*/ 0 h 122"/>
                <a:gd name="T12" fmla="*/ 25 w 101"/>
                <a:gd name="T13" fmla="*/ 6 h 122"/>
                <a:gd name="T14" fmla="*/ 29 w 101"/>
                <a:gd name="T15" fmla="*/ 30 h 122"/>
                <a:gd name="T16" fmla="*/ 35 w 101"/>
                <a:gd name="T17" fmla="*/ 55 h 122"/>
                <a:gd name="T18" fmla="*/ 43 w 101"/>
                <a:gd name="T19" fmla="*/ 79 h 122"/>
                <a:gd name="T20" fmla="*/ 51 w 101"/>
                <a:gd name="T21" fmla="*/ 101 h 122"/>
                <a:gd name="T22" fmla="*/ 60 w 101"/>
                <a:gd name="T23" fmla="*/ 78 h 122"/>
                <a:gd name="T24" fmla="*/ 67 w 101"/>
                <a:gd name="T25" fmla="*/ 52 h 122"/>
                <a:gd name="T26" fmla="*/ 74 w 101"/>
                <a:gd name="T27" fmla="*/ 25 h 122"/>
                <a:gd name="T28" fmla="*/ 78 w 101"/>
                <a:gd name="T29" fmla="*/ 0 h 122"/>
                <a:gd name="T30" fmla="*/ 96 w 101"/>
                <a:gd name="T31" fmla="*/ 0 h 122"/>
                <a:gd name="T32" fmla="*/ 101 w 101"/>
                <a:gd name="T33" fmla="*/ 5 h 122"/>
                <a:gd name="T34" fmla="*/ 100 w 101"/>
                <a:gd name="T35" fmla="*/ 11 h 122"/>
                <a:gd name="T36" fmla="*/ 99 w 101"/>
                <a:gd name="T37" fmla="*/ 19 h 122"/>
                <a:gd name="T38" fmla="*/ 85 w 101"/>
                <a:gd name="T39" fmla="*/ 70 h 122"/>
                <a:gd name="T40" fmla="*/ 64 w 101"/>
                <a:gd name="T41" fmla="*/ 122 h 122"/>
                <a:gd name="T42" fmla="*/ 43 w 101"/>
                <a:gd name="T4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22">
                  <a:moveTo>
                    <a:pt x="43" y="122"/>
                  </a:moveTo>
                  <a:cubicBezTo>
                    <a:pt x="41" y="122"/>
                    <a:pt x="39" y="122"/>
                    <a:pt x="38" y="121"/>
                  </a:cubicBezTo>
                  <a:cubicBezTo>
                    <a:pt x="38" y="120"/>
                    <a:pt x="37" y="119"/>
                    <a:pt x="36" y="117"/>
                  </a:cubicBezTo>
                  <a:cubicBezTo>
                    <a:pt x="27" y="98"/>
                    <a:pt x="20" y="79"/>
                    <a:pt x="13" y="59"/>
                  </a:cubicBezTo>
                  <a:cubicBezTo>
                    <a:pt x="7" y="40"/>
                    <a:pt x="2" y="2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5" y="2"/>
                    <a:pt x="25" y="6"/>
                  </a:cubicBezTo>
                  <a:cubicBezTo>
                    <a:pt x="26" y="13"/>
                    <a:pt x="28" y="21"/>
                    <a:pt x="29" y="30"/>
                  </a:cubicBezTo>
                  <a:cubicBezTo>
                    <a:pt x="31" y="38"/>
                    <a:pt x="33" y="46"/>
                    <a:pt x="35" y="55"/>
                  </a:cubicBezTo>
                  <a:cubicBezTo>
                    <a:pt x="38" y="63"/>
                    <a:pt x="40" y="71"/>
                    <a:pt x="43" y="79"/>
                  </a:cubicBezTo>
                  <a:cubicBezTo>
                    <a:pt x="45" y="87"/>
                    <a:pt x="48" y="95"/>
                    <a:pt x="51" y="101"/>
                  </a:cubicBezTo>
                  <a:cubicBezTo>
                    <a:pt x="54" y="95"/>
                    <a:pt x="57" y="87"/>
                    <a:pt x="60" y="78"/>
                  </a:cubicBezTo>
                  <a:cubicBezTo>
                    <a:pt x="63" y="70"/>
                    <a:pt x="65" y="61"/>
                    <a:pt x="67" y="52"/>
                  </a:cubicBezTo>
                  <a:cubicBezTo>
                    <a:pt x="70" y="43"/>
                    <a:pt x="72" y="34"/>
                    <a:pt x="74" y="25"/>
                  </a:cubicBezTo>
                  <a:cubicBezTo>
                    <a:pt x="75" y="16"/>
                    <a:pt x="77" y="8"/>
                    <a:pt x="7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9" y="0"/>
                    <a:pt x="101" y="2"/>
                    <a:pt x="101" y="5"/>
                  </a:cubicBezTo>
                  <a:cubicBezTo>
                    <a:pt x="101" y="7"/>
                    <a:pt x="101" y="9"/>
                    <a:pt x="100" y="11"/>
                  </a:cubicBezTo>
                  <a:cubicBezTo>
                    <a:pt x="100" y="13"/>
                    <a:pt x="100" y="16"/>
                    <a:pt x="99" y="19"/>
                  </a:cubicBezTo>
                  <a:cubicBezTo>
                    <a:pt x="96" y="36"/>
                    <a:pt x="91" y="53"/>
                    <a:pt x="85" y="70"/>
                  </a:cubicBezTo>
                  <a:cubicBezTo>
                    <a:pt x="79" y="88"/>
                    <a:pt x="72" y="105"/>
                    <a:pt x="64" y="122"/>
                  </a:cubicBezTo>
                  <a:lnTo>
                    <a:pt x="43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black">
            <a:xfrm>
              <a:off x="6840536" y="3198810"/>
              <a:ext cx="360362" cy="487363"/>
            </a:xfrm>
            <a:custGeom>
              <a:avLst/>
              <a:gdLst>
                <a:gd name="T0" fmla="*/ 23 w 96"/>
                <a:gd name="T1" fmla="*/ 73 h 128"/>
                <a:gd name="T2" fmla="*/ 25 w 96"/>
                <a:gd name="T3" fmla="*/ 90 h 128"/>
                <a:gd name="T4" fmla="*/ 31 w 96"/>
                <a:gd name="T5" fmla="*/ 100 h 128"/>
                <a:gd name="T6" fmla="*/ 41 w 96"/>
                <a:gd name="T7" fmla="*/ 107 h 128"/>
                <a:gd name="T8" fmla="*/ 59 w 96"/>
                <a:gd name="T9" fmla="*/ 109 h 128"/>
                <a:gd name="T10" fmla="*/ 76 w 96"/>
                <a:gd name="T11" fmla="*/ 108 h 128"/>
                <a:gd name="T12" fmla="*/ 86 w 96"/>
                <a:gd name="T13" fmla="*/ 107 h 128"/>
                <a:gd name="T14" fmla="*/ 92 w 96"/>
                <a:gd name="T15" fmla="*/ 112 h 128"/>
                <a:gd name="T16" fmla="*/ 92 w 96"/>
                <a:gd name="T17" fmla="*/ 122 h 128"/>
                <a:gd name="T18" fmla="*/ 76 w 96"/>
                <a:gd name="T19" fmla="*/ 126 h 128"/>
                <a:gd name="T20" fmla="*/ 53 w 96"/>
                <a:gd name="T21" fmla="*/ 128 h 128"/>
                <a:gd name="T22" fmla="*/ 29 w 96"/>
                <a:gd name="T23" fmla="*/ 125 h 128"/>
                <a:gd name="T24" fmla="*/ 13 w 96"/>
                <a:gd name="T25" fmla="*/ 114 h 128"/>
                <a:gd name="T26" fmla="*/ 3 w 96"/>
                <a:gd name="T27" fmla="*/ 94 h 128"/>
                <a:gd name="T28" fmla="*/ 0 w 96"/>
                <a:gd name="T29" fmla="*/ 65 h 128"/>
                <a:gd name="T30" fmla="*/ 3 w 96"/>
                <a:gd name="T31" fmla="*/ 35 h 128"/>
                <a:gd name="T32" fmla="*/ 12 w 96"/>
                <a:gd name="T33" fmla="*/ 15 h 128"/>
                <a:gd name="T34" fmla="*/ 28 w 96"/>
                <a:gd name="T35" fmla="*/ 4 h 128"/>
                <a:gd name="T36" fmla="*/ 50 w 96"/>
                <a:gd name="T37" fmla="*/ 0 h 128"/>
                <a:gd name="T38" fmla="*/ 73 w 96"/>
                <a:gd name="T39" fmla="*/ 4 h 128"/>
                <a:gd name="T40" fmla="*/ 87 w 96"/>
                <a:gd name="T41" fmla="*/ 15 h 128"/>
                <a:gd name="T42" fmla="*/ 94 w 96"/>
                <a:gd name="T43" fmla="*/ 31 h 128"/>
                <a:gd name="T44" fmla="*/ 96 w 96"/>
                <a:gd name="T45" fmla="*/ 50 h 128"/>
                <a:gd name="T46" fmla="*/ 95 w 96"/>
                <a:gd name="T47" fmla="*/ 63 h 128"/>
                <a:gd name="T48" fmla="*/ 93 w 96"/>
                <a:gd name="T49" fmla="*/ 73 h 128"/>
                <a:gd name="T50" fmla="*/ 23 w 96"/>
                <a:gd name="T51" fmla="*/ 73 h 128"/>
                <a:gd name="T52" fmla="*/ 73 w 96"/>
                <a:gd name="T53" fmla="*/ 56 h 128"/>
                <a:gd name="T54" fmla="*/ 74 w 96"/>
                <a:gd name="T55" fmla="*/ 53 h 128"/>
                <a:gd name="T56" fmla="*/ 74 w 96"/>
                <a:gd name="T57" fmla="*/ 49 h 128"/>
                <a:gd name="T58" fmla="*/ 69 w 96"/>
                <a:gd name="T59" fmla="*/ 26 h 128"/>
                <a:gd name="T60" fmla="*/ 51 w 96"/>
                <a:gd name="T61" fmla="*/ 19 h 128"/>
                <a:gd name="T62" fmla="*/ 37 w 96"/>
                <a:gd name="T63" fmla="*/ 21 h 128"/>
                <a:gd name="T64" fmla="*/ 29 w 96"/>
                <a:gd name="T65" fmla="*/ 29 h 128"/>
                <a:gd name="T66" fmla="*/ 24 w 96"/>
                <a:gd name="T67" fmla="*/ 40 h 128"/>
                <a:gd name="T68" fmla="*/ 23 w 96"/>
                <a:gd name="T69" fmla="*/ 56 h 128"/>
                <a:gd name="T70" fmla="*/ 73 w 96"/>
                <a:gd name="T71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128">
                  <a:moveTo>
                    <a:pt x="23" y="73"/>
                  </a:moveTo>
                  <a:cubicBezTo>
                    <a:pt x="23" y="80"/>
                    <a:pt x="24" y="85"/>
                    <a:pt x="25" y="90"/>
                  </a:cubicBezTo>
                  <a:cubicBezTo>
                    <a:pt x="26" y="94"/>
                    <a:pt x="28" y="98"/>
                    <a:pt x="31" y="100"/>
                  </a:cubicBezTo>
                  <a:cubicBezTo>
                    <a:pt x="33" y="103"/>
                    <a:pt x="37" y="105"/>
                    <a:pt x="41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5" y="109"/>
                    <a:pt x="71" y="108"/>
                    <a:pt x="76" y="108"/>
                  </a:cubicBezTo>
                  <a:cubicBezTo>
                    <a:pt x="81" y="107"/>
                    <a:pt x="84" y="107"/>
                    <a:pt x="86" y="107"/>
                  </a:cubicBezTo>
                  <a:cubicBezTo>
                    <a:pt x="90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8" y="124"/>
                    <a:pt x="83" y="125"/>
                    <a:pt x="76" y="126"/>
                  </a:cubicBezTo>
                  <a:cubicBezTo>
                    <a:pt x="69" y="127"/>
                    <a:pt x="62" y="128"/>
                    <a:pt x="53" y="128"/>
                  </a:cubicBezTo>
                  <a:cubicBezTo>
                    <a:pt x="44" y="128"/>
                    <a:pt x="36" y="127"/>
                    <a:pt x="29" y="125"/>
                  </a:cubicBezTo>
                  <a:cubicBezTo>
                    <a:pt x="23" y="122"/>
                    <a:pt x="17" y="119"/>
                    <a:pt x="13" y="114"/>
                  </a:cubicBezTo>
                  <a:cubicBezTo>
                    <a:pt x="8" y="109"/>
                    <a:pt x="5" y="102"/>
                    <a:pt x="3" y="94"/>
                  </a:cubicBezTo>
                  <a:cubicBezTo>
                    <a:pt x="1" y="86"/>
                    <a:pt x="0" y="76"/>
                    <a:pt x="0" y="65"/>
                  </a:cubicBezTo>
                  <a:cubicBezTo>
                    <a:pt x="0" y="53"/>
                    <a:pt x="1" y="43"/>
                    <a:pt x="3" y="35"/>
                  </a:cubicBezTo>
                  <a:cubicBezTo>
                    <a:pt x="5" y="27"/>
                    <a:pt x="8" y="20"/>
                    <a:pt x="12" y="15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4" y="1"/>
                    <a:pt x="42" y="0"/>
                    <a:pt x="50" y="0"/>
                  </a:cubicBezTo>
                  <a:cubicBezTo>
                    <a:pt x="59" y="0"/>
                    <a:pt x="67" y="2"/>
                    <a:pt x="73" y="4"/>
                  </a:cubicBezTo>
                  <a:cubicBezTo>
                    <a:pt x="79" y="7"/>
                    <a:pt x="83" y="10"/>
                    <a:pt x="87" y="15"/>
                  </a:cubicBezTo>
                  <a:cubicBezTo>
                    <a:pt x="90" y="19"/>
                    <a:pt x="92" y="25"/>
                    <a:pt x="94" y="31"/>
                  </a:cubicBezTo>
                  <a:cubicBezTo>
                    <a:pt x="95" y="37"/>
                    <a:pt x="96" y="43"/>
                    <a:pt x="96" y="50"/>
                  </a:cubicBezTo>
                  <a:cubicBezTo>
                    <a:pt x="96" y="55"/>
                    <a:pt x="95" y="59"/>
                    <a:pt x="95" y="63"/>
                  </a:cubicBezTo>
                  <a:cubicBezTo>
                    <a:pt x="94" y="68"/>
                    <a:pt x="94" y="71"/>
                    <a:pt x="93" y="73"/>
                  </a:cubicBezTo>
                  <a:lnTo>
                    <a:pt x="23" y="73"/>
                  </a:lnTo>
                  <a:close/>
                  <a:moveTo>
                    <a:pt x="73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2" y="32"/>
                    <a:pt x="69" y="26"/>
                  </a:cubicBezTo>
                  <a:cubicBezTo>
                    <a:pt x="66" y="21"/>
                    <a:pt x="60" y="19"/>
                    <a:pt x="51" y="19"/>
                  </a:cubicBezTo>
                  <a:cubicBezTo>
                    <a:pt x="45" y="19"/>
                    <a:pt x="41" y="19"/>
                    <a:pt x="37" y="21"/>
                  </a:cubicBezTo>
                  <a:cubicBezTo>
                    <a:pt x="34" y="23"/>
                    <a:pt x="31" y="25"/>
                    <a:pt x="29" y="29"/>
                  </a:cubicBezTo>
                  <a:cubicBezTo>
                    <a:pt x="27" y="32"/>
                    <a:pt x="25" y="36"/>
                    <a:pt x="24" y="40"/>
                  </a:cubicBezTo>
                  <a:cubicBezTo>
                    <a:pt x="24" y="45"/>
                    <a:pt x="23" y="50"/>
                    <a:pt x="23" y="56"/>
                  </a:cubicBezTo>
                  <a:lnTo>
                    <a:pt x="73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black">
            <a:xfrm>
              <a:off x="7297734" y="3201985"/>
              <a:ext cx="365125" cy="471486"/>
            </a:xfrm>
            <a:custGeom>
              <a:avLst/>
              <a:gdLst>
                <a:gd name="T0" fmla="*/ 5 w 97"/>
                <a:gd name="T1" fmla="*/ 124 h 124"/>
                <a:gd name="T2" fmla="*/ 0 w 97"/>
                <a:gd name="T3" fmla="*/ 119 h 124"/>
                <a:gd name="T4" fmla="*/ 0 w 97"/>
                <a:gd name="T5" fmla="*/ 2 h 124"/>
                <a:gd name="T6" fmla="*/ 14 w 97"/>
                <a:gd name="T7" fmla="*/ 2 h 124"/>
                <a:gd name="T8" fmla="*/ 19 w 97"/>
                <a:gd name="T9" fmla="*/ 3 h 124"/>
                <a:gd name="T10" fmla="*/ 21 w 97"/>
                <a:gd name="T11" fmla="*/ 8 h 124"/>
                <a:gd name="T12" fmla="*/ 22 w 97"/>
                <a:gd name="T13" fmla="*/ 16 h 124"/>
                <a:gd name="T14" fmla="*/ 60 w 97"/>
                <a:gd name="T15" fmla="*/ 0 h 124"/>
                <a:gd name="T16" fmla="*/ 88 w 97"/>
                <a:gd name="T17" fmla="*/ 11 h 124"/>
                <a:gd name="T18" fmla="*/ 97 w 97"/>
                <a:gd name="T19" fmla="*/ 41 h 124"/>
                <a:gd name="T20" fmla="*/ 97 w 97"/>
                <a:gd name="T21" fmla="*/ 124 h 124"/>
                <a:gd name="T22" fmla="*/ 78 w 97"/>
                <a:gd name="T23" fmla="*/ 124 h 124"/>
                <a:gd name="T24" fmla="*/ 74 w 97"/>
                <a:gd name="T25" fmla="*/ 123 h 124"/>
                <a:gd name="T26" fmla="*/ 72 w 97"/>
                <a:gd name="T27" fmla="*/ 119 h 124"/>
                <a:gd name="T28" fmla="*/ 72 w 97"/>
                <a:gd name="T29" fmla="*/ 43 h 124"/>
                <a:gd name="T30" fmla="*/ 67 w 97"/>
                <a:gd name="T31" fmla="*/ 25 h 124"/>
                <a:gd name="T32" fmla="*/ 52 w 97"/>
                <a:gd name="T33" fmla="*/ 20 h 124"/>
                <a:gd name="T34" fmla="*/ 35 w 97"/>
                <a:gd name="T35" fmla="*/ 24 h 124"/>
                <a:gd name="T36" fmla="*/ 24 w 97"/>
                <a:gd name="T37" fmla="*/ 32 h 124"/>
                <a:gd name="T38" fmla="*/ 24 w 97"/>
                <a:gd name="T39" fmla="*/ 124 h 124"/>
                <a:gd name="T40" fmla="*/ 5 w 97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124">
                  <a:moveTo>
                    <a:pt x="5" y="124"/>
                  </a:moveTo>
                  <a:cubicBezTo>
                    <a:pt x="2" y="124"/>
                    <a:pt x="0" y="122"/>
                    <a:pt x="0" y="1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2"/>
                    <a:pt x="18" y="3"/>
                    <a:pt x="19" y="3"/>
                  </a:cubicBezTo>
                  <a:cubicBezTo>
                    <a:pt x="20" y="4"/>
                    <a:pt x="21" y="6"/>
                    <a:pt x="21" y="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2" y="5"/>
                    <a:pt x="45" y="0"/>
                    <a:pt x="60" y="0"/>
                  </a:cubicBezTo>
                  <a:cubicBezTo>
                    <a:pt x="73" y="0"/>
                    <a:pt x="83" y="3"/>
                    <a:pt x="88" y="11"/>
                  </a:cubicBezTo>
                  <a:cubicBezTo>
                    <a:pt x="94" y="19"/>
                    <a:pt x="97" y="29"/>
                    <a:pt x="97" y="41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6" y="124"/>
                    <a:pt x="75" y="124"/>
                    <a:pt x="74" y="123"/>
                  </a:cubicBezTo>
                  <a:cubicBezTo>
                    <a:pt x="73" y="122"/>
                    <a:pt x="72" y="121"/>
                    <a:pt x="72" y="11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5"/>
                    <a:pt x="71" y="29"/>
                    <a:pt x="67" y="25"/>
                  </a:cubicBezTo>
                  <a:cubicBezTo>
                    <a:pt x="64" y="22"/>
                    <a:pt x="59" y="20"/>
                    <a:pt x="52" y="20"/>
                  </a:cubicBezTo>
                  <a:cubicBezTo>
                    <a:pt x="45" y="20"/>
                    <a:pt x="40" y="21"/>
                    <a:pt x="35" y="24"/>
                  </a:cubicBezTo>
                  <a:cubicBezTo>
                    <a:pt x="30" y="27"/>
                    <a:pt x="27" y="29"/>
                    <a:pt x="24" y="32"/>
                  </a:cubicBezTo>
                  <a:cubicBezTo>
                    <a:pt x="24" y="124"/>
                    <a:pt x="24" y="124"/>
                    <a:pt x="24" y="124"/>
                  </a:cubicBezTo>
                  <a:lnTo>
                    <a:pt x="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black">
            <a:xfrm>
              <a:off x="7740647" y="3089272"/>
              <a:ext cx="255587" cy="592137"/>
            </a:xfrm>
            <a:custGeom>
              <a:avLst/>
              <a:gdLst>
                <a:gd name="T0" fmla="*/ 68 w 68"/>
                <a:gd name="T1" fmla="*/ 154 h 156"/>
                <a:gd name="T2" fmla="*/ 58 w 68"/>
                <a:gd name="T3" fmla="*/ 156 h 156"/>
                <a:gd name="T4" fmla="*/ 47 w 68"/>
                <a:gd name="T5" fmla="*/ 156 h 156"/>
                <a:gd name="T6" fmla="*/ 22 w 68"/>
                <a:gd name="T7" fmla="*/ 149 h 156"/>
                <a:gd name="T8" fmla="*/ 14 w 68"/>
                <a:gd name="T9" fmla="*/ 125 h 156"/>
                <a:gd name="T10" fmla="*/ 14 w 68"/>
                <a:gd name="T11" fmla="*/ 51 h 156"/>
                <a:gd name="T12" fmla="*/ 6 w 68"/>
                <a:gd name="T13" fmla="*/ 51 h 156"/>
                <a:gd name="T14" fmla="*/ 0 w 68"/>
                <a:gd name="T15" fmla="*/ 46 h 156"/>
                <a:gd name="T16" fmla="*/ 0 w 68"/>
                <a:gd name="T17" fmla="*/ 32 h 156"/>
                <a:gd name="T18" fmla="*/ 15 w 68"/>
                <a:gd name="T19" fmla="*/ 32 h 156"/>
                <a:gd name="T20" fmla="*/ 16 w 68"/>
                <a:gd name="T21" fmla="*/ 0 h 156"/>
                <a:gd name="T22" fmla="*/ 33 w 68"/>
                <a:gd name="T23" fmla="*/ 0 h 156"/>
                <a:gd name="T24" fmla="*/ 39 w 68"/>
                <a:gd name="T25" fmla="*/ 6 h 156"/>
                <a:gd name="T26" fmla="*/ 39 w 68"/>
                <a:gd name="T27" fmla="*/ 32 h 156"/>
                <a:gd name="T28" fmla="*/ 62 w 68"/>
                <a:gd name="T29" fmla="*/ 32 h 156"/>
                <a:gd name="T30" fmla="*/ 66 w 68"/>
                <a:gd name="T31" fmla="*/ 34 h 156"/>
                <a:gd name="T32" fmla="*/ 68 w 68"/>
                <a:gd name="T33" fmla="*/ 38 h 156"/>
                <a:gd name="T34" fmla="*/ 68 w 68"/>
                <a:gd name="T35" fmla="*/ 51 h 156"/>
                <a:gd name="T36" fmla="*/ 39 w 68"/>
                <a:gd name="T37" fmla="*/ 51 h 156"/>
                <a:gd name="T38" fmla="*/ 39 w 68"/>
                <a:gd name="T39" fmla="*/ 123 h 156"/>
                <a:gd name="T40" fmla="*/ 41 w 68"/>
                <a:gd name="T41" fmla="*/ 133 h 156"/>
                <a:gd name="T42" fmla="*/ 49 w 68"/>
                <a:gd name="T43" fmla="*/ 137 h 156"/>
                <a:gd name="T44" fmla="*/ 56 w 68"/>
                <a:gd name="T45" fmla="*/ 137 h 156"/>
                <a:gd name="T46" fmla="*/ 61 w 68"/>
                <a:gd name="T47" fmla="*/ 137 h 156"/>
                <a:gd name="T48" fmla="*/ 68 w 68"/>
                <a:gd name="T49" fmla="*/ 142 h 156"/>
                <a:gd name="T50" fmla="*/ 68 w 68"/>
                <a:gd name="T51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" h="156">
                  <a:moveTo>
                    <a:pt x="68" y="154"/>
                  </a:moveTo>
                  <a:cubicBezTo>
                    <a:pt x="64" y="155"/>
                    <a:pt x="61" y="155"/>
                    <a:pt x="58" y="156"/>
                  </a:cubicBezTo>
                  <a:cubicBezTo>
                    <a:pt x="54" y="156"/>
                    <a:pt x="51" y="156"/>
                    <a:pt x="47" y="156"/>
                  </a:cubicBezTo>
                  <a:cubicBezTo>
                    <a:pt x="36" y="156"/>
                    <a:pt x="27" y="154"/>
                    <a:pt x="22" y="149"/>
                  </a:cubicBezTo>
                  <a:cubicBezTo>
                    <a:pt x="17" y="144"/>
                    <a:pt x="14" y="136"/>
                    <a:pt x="14" y="125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" y="51"/>
                    <a:pt x="0" y="50"/>
                    <a:pt x="0" y="4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39" y="2"/>
                    <a:pt x="39" y="6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4" y="32"/>
                    <a:pt x="65" y="33"/>
                    <a:pt x="66" y="34"/>
                  </a:cubicBezTo>
                  <a:cubicBezTo>
                    <a:pt x="67" y="35"/>
                    <a:pt x="68" y="36"/>
                    <a:pt x="68" y="38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8"/>
                    <a:pt x="39" y="131"/>
                    <a:pt x="41" y="133"/>
                  </a:cubicBezTo>
                  <a:cubicBezTo>
                    <a:pt x="42" y="136"/>
                    <a:pt x="45" y="137"/>
                    <a:pt x="49" y="137"/>
                  </a:cubicBezTo>
                  <a:cubicBezTo>
                    <a:pt x="52" y="137"/>
                    <a:pt x="54" y="137"/>
                    <a:pt x="56" y="137"/>
                  </a:cubicBezTo>
                  <a:cubicBezTo>
                    <a:pt x="58" y="137"/>
                    <a:pt x="60" y="137"/>
                    <a:pt x="61" y="137"/>
                  </a:cubicBezTo>
                  <a:cubicBezTo>
                    <a:pt x="66" y="137"/>
                    <a:pt x="68" y="139"/>
                    <a:pt x="68" y="142"/>
                  </a:cubicBezTo>
                  <a:lnTo>
                    <a:pt x="68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black">
            <a:xfrm>
              <a:off x="8075610" y="3040059"/>
              <a:ext cx="112713" cy="633412"/>
            </a:xfrm>
            <a:custGeom>
              <a:avLst/>
              <a:gdLst>
                <a:gd name="T0" fmla="*/ 15 w 30"/>
                <a:gd name="T1" fmla="*/ 26 h 167"/>
                <a:gd name="T2" fmla="*/ 3 w 30"/>
                <a:gd name="T3" fmla="*/ 23 h 167"/>
                <a:gd name="T4" fmla="*/ 0 w 30"/>
                <a:gd name="T5" fmla="*/ 13 h 167"/>
                <a:gd name="T6" fmla="*/ 3 w 30"/>
                <a:gd name="T7" fmla="*/ 3 h 167"/>
                <a:gd name="T8" fmla="*/ 15 w 30"/>
                <a:gd name="T9" fmla="*/ 0 h 167"/>
                <a:gd name="T10" fmla="*/ 26 w 30"/>
                <a:gd name="T11" fmla="*/ 3 h 167"/>
                <a:gd name="T12" fmla="*/ 30 w 30"/>
                <a:gd name="T13" fmla="*/ 13 h 167"/>
                <a:gd name="T14" fmla="*/ 26 w 30"/>
                <a:gd name="T15" fmla="*/ 23 h 167"/>
                <a:gd name="T16" fmla="*/ 15 w 30"/>
                <a:gd name="T17" fmla="*/ 26 h 167"/>
                <a:gd name="T18" fmla="*/ 27 w 30"/>
                <a:gd name="T19" fmla="*/ 167 h 167"/>
                <a:gd name="T20" fmla="*/ 8 w 30"/>
                <a:gd name="T21" fmla="*/ 167 h 167"/>
                <a:gd name="T22" fmla="*/ 3 w 30"/>
                <a:gd name="T23" fmla="*/ 162 h 167"/>
                <a:gd name="T24" fmla="*/ 3 w 30"/>
                <a:gd name="T25" fmla="*/ 45 h 167"/>
                <a:gd name="T26" fmla="*/ 21 w 30"/>
                <a:gd name="T27" fmla="*/ 45 h 167"/>
                <a:gd name="T28" fmla="*/ 27 w 30"/>
                <a:gd name="T29" fmla="*/ 51 h 167"/>
                <a:gd name="T30" fmla="*/ 27 w 30"/>
                <a:gd name="T31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167">
                  <a:moveTo>
                    <a:pt x="15" y="26"/>
                  </a:moveTo>
                  <a:cubicBezTo>
                    <a:pt x="9" y="26"/>
                    <a:pt x="6" y="25"/>
                    <a:pt x="3" y="23"/>
                  </a:cubicBezTo>
                  <a:cubicBezTo>
                    <a:pt x="1" y="21"/>
                    <a:pt x="0" y="18"/>
                    <a:pt x="0" y="13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5" y="0"/>
                  </a:cubicBezTo>
                  <a:cubicBezTo>
                    <a:pt x="20" y="0"/>
                    <a:pt x="24" y="1"/>
                    <a:pt x="26" y="3"/>
                  </a:cubicBezTo>
                  <a:cubicBezTo>
                    <a:pt x="28" y="5"/>
                    <a:pt x="30" y="8"/>
                    <a:pt x="30" y="13"/>
                  </a:cubicBezTo>
                  <a:cubicBezTo>
                    <a:pt x="30" y="18"/>
                    <a:pt x="28" y="21"/>
                    <a:pt x="26" y="23"/>
                  </a:cubicBezTo>
                  <a:cubicBezTo>
                    <a:pt x="24" y="25"/>
                    <a:pt x="20" y="26"/>
                    <a:pt x="15" y="26"/>
                  </a:cubicBezTo>
                  <a:close/>
                  <a:moveTo>
                    <a:pt x="27" y="167"/>
                  </a:moveTo>
                  <a:cubicBezTo>
                    <a:pt x="8" y="167"/>
                    <a:pt x="8" y="167"/>
                    <a:pt x="8" y="167"/>
                  </a:cubicBezTo>
                  <a:cubicBezTo>
                    <a:pt x="5" y="167"/>
                    <a:pt x="3" y="165"/>
                    <a:pt x="3" y="162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5" y="45"/>
                    <a:pt x="27" y="47"/>
                    <a:pt x="27" y="51"/>
                  </a:cubicBezTo>
                  <a:lnTo>
                    <a:pt x="27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black">
            <a:xfrm>
              <a:off x="8289928" y="3201985"/>
              <a:ext cx="363537" cy="471486"/>
            </a:xfrm>
            <a:custGeom>
              <a:avLst/>
              <a:gdLst>
                <a:gd name="T0" fmla="*/ 5 w 97"/>
                <a:gd name="T1" fmla="*/ 124 h 124"/>
                <a:gd name="T2" fmla="*/ 0 w 97"/>
                <a:gd name="T3" fmla="*/ 119 h 124"/>
                <a:gd name="T4" fmla="*/ 0 w 97"/>
                <a:gd name="T5" fmla="*/ 2 h 124"/>
                <a:gd name="T6" fmla="*/ 14 w 97"/>
                <a:gd name="T7" fmla="*/ 2 h 124"/>
                <a:gd name="T8" fmla="*/ 19 w 97"/>
                <a:gd name="T9" fmla="*/ 3 h 124"/>
                <a:gd name="T10" fmla="*/ 21 w 97"/>
                <a:gd name="T11" fmla="*/ 8 h 124"/>
                <a:gd name="T12" fmla="*/ 22 w 97"/>
                <a:gd name="T13" fmla="*/ 16 h 124"/>
                <a:gd name="T14" fmla="*/ 60 w 97"/>
                <a:gd name="T15" fmla="*/ 0 h 124"/>
                <a:gd name="T16" fmla="*/ 88 w 97"/>
                <a:gd name="T17" fmla="*/ 11 h 124"/>
                <a:gd name="T18" fmla="*/ 97 w 97"/>
                <a:gd name="T19" fmla="*/ 41 h 124"/>
                <a:gd name="T20" fmla="*/ 97 w 97"/>
                <a:gd name="T21" fmla="*/ 124 h 124"/>
                <a:gd name="T22" fmla="*/ 78 w 97"/>
                <a:gd name="T23" fmla="*/ 124 h 124"/>
                <a:gd name="T24" fmla="*/ 74 w 97"/>
                <a:gd name="T25" fmla="*/ 123 h 124"/>
                <a:gd name="T26" fmla="*/ 72 w 97"/>
                <a:gd name="T27" fmla="*/ 119 h 124"/>
                <a:gd name="T28" fmla="*/ 72 w 97"/>
                <a:gd name="T29" fmla="*/ 43 h 124"/>
                <a:gd name="T30" fmla="*/ 67 w 97"/>
                <a:gd name="T31" fmla="*/ 25 h 124"/>
                <a:gd name="T32" fmla="*/ 52 w 97"/>
                <a:gd name="T33" fmla="*/ 20 h 124"/>
                <a:gd name="T34" fmla="*/ 35 w 97"/>
                <a:gd name="T35" fmla="*/ 24 h 124"/>
                <a:gd name="T36" fmla="*/ 24 w 97"/>
                <a:gd name="T37" fmla="*/ 32 h 124"/>
                <a:gd name="T38" fmla="*/ 24 w 97"/>
                <a:gd name="T39" fmla="*/ 124 h 124"/>
                <a:gd name="T40" fmla="*/ 5 w 97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124">
                  <a:moveTo>
                    <a:pt x="5" y="124"/>
                  </a:moveTo>
                  <a:cubicBezTo>
                    <a:pt x="2" y="124"/>
                    <a:pt x="0" y="122"/>
                    <a:pt x="0" y="1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2"/>
                    <a:pt x="18" y="3"/>
                    <a:pt x="19" y="3"/>
                  </a:cubicBezTo>
                  <a:cubicBezTo>
                    <a:pt x="20" y="4"/>
                    <a:pt x="21" y="6"/>
                    <a:pt x="21" y="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2" y="5"/>
                    <a:pt x="45" y="0"/>
                    <a:pt x="60" y="0"/>
                  </a:cubicBezTo>
                  <a:cubicBezTo>
                    <a:pt x="73" y="0"/>
                    <a:pt x="83" y="3"/>
                    <a:pt x="88" y="11"/>
                  </a:cubicBezTo>
                  <a:cubicBezTo>
                    <a:pt x="94" y="19"/>
                    <a:pt x="97" y="29"/>
                    <a:pt x="97" y="41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6" y="124"/>
                    <a:pt x="75" y="124"/>
                    <a:pt x="74" y="123"/>
                  </a:cubicBezTo>
                  <a:cubicBezTo>
                    <a:pt x="73" y="122"/>
                    <a:pt x="72" y="121"/>
                    <a:pt x="72" y="11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5"/>
                    <a:pt x="71" y="29"/>
                    <a:pt x="67" y="25"/>
                  </a:cubicBezTo>
                  <a:cubicBezTo>
                    <a:pt x="64" y="22"/>
                    <a:pt x="59" y="20"/>
                    <a:pt x="52" y="20"/>
                  </a:cubicBezTo>
                  <a:cubicBezTo>
                    <a:pt x="45" y="20"/>
                    <a:pt x="40" y="21"/>
                    <a:pt x="35" y="24"/>
                  </a:cubicBezTo>
                  <a:cubicBezTo>
                    <a:pt x="30" y="27"/>
                    <a:pt x="27" y="29"/>
                    <a:pt x="24" y="32"/>
                  </a:cubicBezTo>
                  <a:cubicBezTo>
                    <a:pt x="24" y="124"/>
                    <a:pt x="24" y="124"/>
                    <a:pt x="24" y="124"/>
                  </a:cubicBezTo>
                  <a:lnTo>
                    <a:pt x="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black">
            <a:xfrm>
              <a:off x="8751889" y="3201988"/>
              <a:ext cx="390524" cy="635000"/>
            </a:xfrm>
            <a:custGeom>
              <a:avLst/>
              <a:gdLst>
                <a:gd name="T0" fmla="*/ 0 w 104"/>
                <a:gd name="T1" fmla="*/ 62 h 167"/>
                <a:gd name="T2" fmla="*/ 3 w 104"/>
                <a:gd name="T3" fmla="*/ 32 h 167"/>
                <a:gd name="T4" fmla="*/ 14 w 104"/>
                <a:gd name="T5" fmla="*/ 13 h 167"/>
                <a:gd name="T6" fmla="*/ 32 w 104"/>
                <a:gd name="T7" fmla="*/ 3 h 167"/>
                <a:gd name="T8" fmla="*/ 58 w 104"/>
                <a:gd name="T9" fmla="*/ 0 h 167"/>
                <a:gd name="T10" fmla="*/ 78 w 104"/>
                <a:gd name="T11" fmla="*/ 1 h 167"/>
                <a:gd name="T12" fmla="*/ 95 w 104"/>
                <a:gd name="T13" fmla="*/ 4 h 167"/>
                <a:gd name="T14" fmla="*/ 102 w 104"/>
                <a:gd name="T15" fmla="*/ 6 h 167"/>
                <a:gd name="T16" fmla="*/ 104 w 104"/>
                <a:gd name="T17" fmla="*/ 12 h 167"/>
                <a:gd name="T18" fmla="*/ 104 w 104"/>
                <a:gd name="T19" fmla="*/ 22 h 167"/>
                <a:gd name="T20" fmla="*/ 95 w 104"/>
                <a:gd name="T21" fmla="*/ 22 h 167"/>
                <a:gd name="T22" fmla="*/ 96 w 104"/>
                <a:gd name="T23" fmla="*/ 52 h 167"/>
                <a:gd name="T24" fmla="*/ 96 w 104"/>
                <a:gd name="T25" fmla="*/ 81 h 167"/>
                <a:gd name="T26" fmla="*/ 96 w 104"/>
                <a:gd name="T27" fmla="*/ 124 h 167"/>
                <a:gd name="T28" fmla="*/ 85 w 104"/>
                <a:gd name="T29" fmla="*/ 156 h 167"/>
                <a:gd name="T30" fmla="*/ 48 w 104"/>
                <a:gd name="T31" fmla="*/ 167 h 167"/>
                <a:gd name="T32" fmla="*/ 39 w 104"/>
                <a:gd name="T33" fmla="*/ 167 h 167"/>
                <a:gd name="T34" fmla="*/ 30 w 104"/>
                <a:gd name="T35" fmla="*/ 166 h 167"/>
                <a:gd name="T36" fmla="*/ 20 w 104"/>
                <a:gd name="T37" fmla="*/ 164 h 167"/>
                <a:gd name="T38" fmla="*/ 13 w 104"/>
                <a:gd name="T39" fmla="*/ 162 h 167"/>
                <a:gd name="T40" fmla="*/ 9 w 104"/>
                <a:gd name="T41" fmla="*/ 159 h 167"/>
                <a:gd name="T42" fmla="*/ 8 w 104"/>
                <a:gd name="T43" fmla="*/ 155 h 167"/>
                <a:gd name="T44" fmla="*/ 8 w 104"/>
                <a:gd name="T45" fmla="*/ 145 h 167"/>
                <a:gd name="T46" fmla="*/ 25 w 104"/>
                <a:gd name="T47" fmla="*/ 147 h 167"/>
                <a:gd name="T48" fmla="*/ 41 w 104"/>
                <a:gd name="T49" fmla="*/ 147 h 167"/>
                <a:gd name="T50" fmla="*/ 65 w 104"/>
                <a:gd name="T51" fmla="*/ 142 h 167"/>
                <a:gd name="T52" fmla="*/ 72 w 104"/>
                <a:gd name="T53" fmla="*/ 126 h 167"/>
                <a:gd name="T54" fmla="*/ 72 w 104"/>
                <a:gd name="T55" fmla="*/ 111 h 167"/>
                <a:gd name="T56" fmla="*/ 58 w 104"/>
                <a:gd name="T57" fmla="*/ 118 h 167"/>
                <a:gd name="T58" fmla="*/ 42 w 104"/>
                <a:gd name="T59" fmla="*/ 121 h 167"/>
                <a:gd name="T60" fmla="*/ 21 w 104"/>
                <a:gd name="T61" fmla="*/ 116 h 167"/>
                <a:gd name="T62" fmla="*/ 8 w 104"/>
                <a:gd name="T63" fmla="*/ 104 h 167"/>
                <a:gd name="T64" fmla="*/ 2 w 104"/>
                <a:gd name="T65" fmla="*/ 86 h 167"/>
                <a:gd name="T66" fmla="*/ 0 w 104"/>
                <a:gd name="T67" fmla="*/ 62 h 167"/>
                <a:gd name="T68" fmla="*/ 24 w 104"/>
                <a:gd name="T69" fmla="*/ 62 h 167"/>
                <a:gd name="T70" fmla="*/ 25 w 104"/>
                <a:gd name="T71" fmla="*/ 81 h 167"/>
                <a:gd name="T72" fmla="*/ 30 w 104"/>
                <a:gd name="T73" fmla="*/ 93 h 167"/>
                <a:gd name="T74" fmla="*/ 38 w 104"/>
                <a:gd name="T75" fmla="*/ 100 h 167"/>
                <a:gd name="T76" fmla="*/ 49 w 104"/>
                <a:gd name="T77" fmla="*/ 102 h 167"/>
                <a:gd name="T78" fmla="*/ 62 w 104"/>
                <a:gd name="T79" fmla="*/ 100 h 167"/>
                <a:gd name="T80" fmla="*/ 72 w 104"/>
                <a:gd name="T81" fmla="*/ 94 h 167"/>
                <a:gd name="T82" fmla="*/ 72 w 104"/>
                <a:gd name="T83" fmla="*/ 20 h 167"/>
                <a:gd name="T84" fmla="*/ 65 w 104"/>
                <a:gd name="T85" fmla="*/ 20 h 167"/>
                <a:gd name="T86" fmla="*/ 57 w 104"/>
                <a:gd name="T87" fmla="*/ 19 h 167"/>
                <a:gd name="T88" fmla="*/ 42 w 104"/>
                <a:gd name="T89" fmla="*/ 21 h 167"/>
                <a:gd name="T90" fmla="*/ 32 w 104"/>
                <a:gd name="T91" fmla="*/ 27 h 167"/>
                <a:gd name="T92" fmla="*/ 26 w 104"/>
                <a:gd name="T93" fmla="*/ 40 h 167"/>
                <a:gd name="T94" fmla="*/ 24 w 104"/>
                <a:gd name="T95" fmla="*/ 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167">
                  <a:moveTo>
                    <a:pt x="0" y="62"/>
                  </a:moveTo>
                  <a:cubicBezTo>
                    <a:pt x="0" y="50"/>
                    <a:pt x="1" y="40"/>
                    <a:pt x="3" y="32"/>
                  </a:cubicBezTo>
                  <a:cubicBezTo>
                    <a:pt x="5" y="24"/>
                    <a:pt x="9" y="18"/>
                    <a:pt x="14" y="13"/>
                  </a:cubicBezTo>
                  <a:cubicBezTo>
                    <a:pt x="19" y="9"/>
                    <a:pt x="25" y="5"/>
                    <a:pt x="32" y="3"/>
                  </a:cubicBezTo>
                  <a:cubicBezTo>
                    <a:pt x="39" y="1"/>
                    <a:pt x="48" y="0"/>
                    <a:pt x="58" y="0"/>
                  </a:cubicBezTo>
                  <a:cubicBezTo>
                    <a:pt x="64" y="0"/>
                    <a:pt x="71" y="1"/>
                    <a:pt x="78" y="1"/>
                  </a:cubicBezTo>
                  <a:cubicBezTo>
                    <a:pt x="84" y="2"/>
                    <a:pt x="90" y="3"/>
                    <a:pt x="95" y="4"/>
                  </a:cubicBezTo>
                  <a:cubicBezTo>
                    <a:pt x="98" y="4"/>
                    <a:pt x="100" y="5"/>
                    <a:pt x="102" y="6"/>
                  </a:cubicBezTo>
                  <a:cubicBezTo>
                    <a:pt x="103" y="7"/>
                    <a:pt x="104" y="9"/>
                    <a:pt x="104" y="12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6" y="32"/>
                    <a:pt x="96" y="42"/>
                    <a:pt x="96" y="52"/>
                  </a:cubicBezTo>
                  <a:cubicBezTo>
                    <a:pt x="96" y="62"/>
                    <a:pt x="96" y="71"/>
                    <a:pt x="96" y="81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38"/>
                    <a:pt x="92" y="149"/>
                    <a:pt x="85" y="156"/>
                  </a:cubicBezTo>
                  <a:cubicBezTo>
                    <a:pt x="77" y="163"/>
                    <a:pt x="65" y="167"/>
                    <a:pt x="48" y="167"/>
                  </a:cubicBezTo>
                  <a:cubicBezTo>
                    <a:pt x="46" y="167"/>
                    <a:pt x="43" y="167"/>
                    <a:pt x="39" y="167"/>
                  </a:cubicBezTo>
                  <a:cubicBezTo>
                    <a:pt x="36" y="166"/>
                    <a:pt x="33" y="166"/>
                    <a:pt x="30" y="166"/>
                  </a:cubicBezTo>
                  <a:cubicBezTo>
                    <a:pt x="26" y="165"/>
                    <a:pt x="23" y="165"/>
                    <a:pt x="20" y="164"/>
                  </a:cubicBezTo>
                  <a:cubicBezTo>
                    <a:pt x="17" y="164"/>
                    <a:pt x="15" y="163"/>
                    <a:pt x="13" y="162"/>
                  </a:cubicBezTo>
                  <a:cubicBezTo>
                    <a:pt x="11" y="161"/>
                    <a:pt x="10" y="160"/>
                    <a:pt x="9" y="159"/>
                  </a:cubicBezTo>
                  <a:cubicBezTo>
                    <a:pt x="8" y="158"/>
                    <a:pt x="8" y="157"/>
                    <a:pt x="8" y="155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4" y="146"/>
                    <a:pt x="19" y="146"/>
                    <a:pt x="25" y="147"/>
                  </a:cubicBezTo>
                  <a:cubicBezTo>
                    <a:pt x="31" y="147"/>
                    <a:pt x="36" y="147"/>
                    <a:pt x="41" y="147"/>
                  </a:cubicBezTo>
                  <a:cubicBezTo>
                    <a:pt x="53" y="147"/>
                    <a:pt x="61" y="146"/>
                    <a:pt x="65" y="142"/>
                  </a:cubicBezTo>
                  <a:cubicBezTo>
                    <a:pt x="70" y="139"/>
                    <a:pt x="72" y="134"/>
                    <a:pt x="72" y="126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68" y="114"/>
                    <a:pt x="63" y="116"/>
                    <a:pt x="58" y="118"/>
                  </a:cubicBezTo>
                  <a:cubicBezTo>
                    <a:pt x="54" y="120"/>
                    <a:pt x="48" y="121"/>
                    <a:pt x="42" y="121"/>
                  </a:cubicBezTo>
                  <a:cubicBezTo>
                    <a:pt x="33" y="121"/>
                    <a:pt x="26" y="119"/>
                    <a:pt x="21" y="116"/>
                  </a:cubicBezTo>
                  <a:cubicBezTo>
                    <a:pt x="16" y="114"/>
                    <a:pt x="11" y="109"/>
                    <a:pt x="8" y="104"/>
                  </a:cubicBezTo>
                  <a:cubicBezTo>
                    <a:pt x="5" y="99"/>
                    <a:pt x="3" y="93"/>
                    <a:pt x="2" y="86"/>
                  </a:cubicBezTo>
                  <a:cubicBezTo>
                    <a:pt x="0" y="79"/>
                    <a:pt x="0" y="71"/>
                    <a:pt x="0" y="62"/>
                  </a:cubicBezTo>
                  <a:close/>
                  <a:moveTo>
                    <a:pt x="24" y="62"/>
                  </a:moveTo>
                  <a:cubicBezTo>
                    <a:pt x="24" y="69"/>
                    <a:pt x="24" y="76"/>
                    <a:pt x="25" y="81"/>
                  </a:cubicBezTo>
                  <a:cubicBezTo>
                    <a:pt x="26" y="86"/>
                    <a:pt x="28" y="90"/>
                    <a:pt x="30" y="93"/>
                  </a:cubicBezTo>
                  <a:cubicBezTo>
                    <a:pt x="32" y="96"/>
                    <a:pt x="34" y="99"/>
                    <a:pt x="38" y="100"/>
                  </a:cubicBezTo>
                  <a:cubicBezTo>
                    <a:pt x="41" y="101"/>
                    <a:pt x="44" y="102"/>
                    <a:pt x="49" y="102"/>
                  </a:cubicBezTo>
                  <a:cubicBezTo>
                    <a:pt x="54" y="102"/>
                    <a:pt x="58" y="101"/>
                    <a:pt x="62" y="100"/>
                  </a:cubicBezTo>
                  <a:cubicBezTo>
                    <a:pt x="65" y="98"/>
                    <a:pt x="69" y="96"/>
                    <a:pt x="72" y="94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7" y="20"/>
                    <a:pt x="65" y="20"/>
                  </a:cubicBezTo>
                  <a:cubicBezTo>
                    <a:pt x="62" y="19"/>
                    <a:pt x="59" y="19"/>
                    <a:pt x="57" y="19"/>
                  </a:cubicBezTo>
                  <a:cubicBezTo>
                    <a:pt x="51" y="19"/>
                    <a:pt x="46" y="20"/>
                    <a:pt x="42" y="21"/>
                  </a:cubicBezTo>
                  <a:cubicBezTo>
                    <a:pt x="38" y="22"/>
                    <a:pt x="34" y="24"/>
                    <a:pt x="32" y="27"/>
                  </a:cubicBezTo>
                  <a:cubicBezTo>
                    <a:pt x="29" y="31"/>
                    <a:pt x="27" y="35"/>
                    <a:pt x="26" y="40"/>
                  </a:cubicBezTo>
                  <a:cubicBezTo>
                    <a:pt x="24" y="46"/>
                    <a:pt x="24" y="53"/>
                    <a:pt x="24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" name="Freeform 5"/>
          <p:cNvSpPr>
            <a:spLocks noChangeAspect="1" noEditPoints="1"/>
          </p:cNvSpPr>
          <p:nvPr/>
        </p:nvSpPr>
        <p:spPr bwMode="invGray">
          <a:xfrm>
            <a:off x="8909769" y="5822416"/>
            <a:ext cx="656108" cy="656108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8929FE-5680-4A6E-A653-41DB6647F7F8}" type="datetime1">
              <a:rPr lang="en-US"/>
              <a:t>8/30/2019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0574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  <p15:guide id="3" pos="7367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Option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 bwMode="black">
          <a:xfrm>
            <a:off x="3359940" y="2599124"/>
            <a:ext cx="5468944" cy="1287076"/>
            <a:chOff x="4856883" y="4633091"/>
            <a:chExt cx="2787883" cy="656108"/>
          </a:xfrm>
        </p:grpSpPr>
        <p:grpSp>
          <p:nvGrpSpPr>
            <p:cNvPr id="26" name="Group 25"/>
            <p:cNvGrpSpPr/>
            <p:nvPr/>
          </p:nvGrpSpPr>
          <p:grpSpPr bwMode="black">
            <a:xfrm>
              <a:off x="5713412" y="4854308"/>
              <a:ext cx="1931354" cy="258521"/>
              <a:chOff x="3046414" y="3021011"/>
              <a:chExt cx="6095999" cy="815977"/>
            </a:xfrm>
          </p:grpSpPr>
          <p:sp>
            <p:nvSpPr>
              <p:cNvPr id="11" name="Freeform 5"/>
              <p:cNvSpPr>
                <a:spLocks/>
              </p:cNvSpPr>
              <p:nvPr/>
            </p:nvSpPr>
            <p:spPr bwMode="black">
              <a:xfrm>
                <a:off x="3046414" y="3021011"/>
                <a:ext cx="371475" cy="652464"/>
              </a:xfrm>
              <a:custGeom>
                <a:avLst/>
                <a:gdLst>
                  <a:gd name="T0" fmla="*/ 0 w 99"/>
                  <a:gd name="T1" fmla="*/ 0 h 172"/>
                  <a:gd name="T2" fmla="*/ 18 w 99"/>
                  <a:gd name="T3" fmla="*/ 0 h 172"/>
                  <a:gd name="T4" fmla="*/ 22 w 99"/>
                  <a:gd name="T5" fmla="*/ 1 h 172"/>
                  <a:gd name="T6" fmla="*/ 24 w 99"/>
                  <a:gd name="T7" fmla="*/ 6 h 172"/>
                  <a:gd name="T8" fmla="*/ 24 w 99"/>
                  <a:gd name="T9" fmla="*/ 101 h 172"/>
                  <a:gd name="T10" fmla="*/ 51 w 99"/>
                  <a:gd name="T11" fmla="*/ 74 h 172"/>
                  <a:gd name="T12" fmla="*/ 70 w 99"/>
                  <a:gd name="T13" fmla="*/ 50 h 172"/>
                  <a:gd name="T14" fmla="*/ 88 w 99"/>
                  <a:gd name="T15" fmla="*/ 50 h 172"/>
                  <a:gd name="T16" fmla="*/ 92 w 99"/>
                  <a:gd name="T17" fmla="*/ 54 h 172"/>
                  <a:gd name="T18" fmla="*/ 90 w 99"/>
                  <a:gd name="T19" fmla="*/ 60 h 172"/>
                  <a:gd name="T20" fmla="*/ 83 w 99"/>
                  <a:gd name="T21" fmla="*/ 69 h 172"/>
                  <a:gd name="T22" fmla="*/ 73 w 99"/>
                  <a:gd name="T23" fmla="*/ 81 h 172"/>
                  <a:gd name="T24" fmla="*/ 60 w 99"/>
                  <a:gd name="T25" fmla="*/ 94 h 172"/>
                  <a:gd name="T26" fmla="*/ 45 w 99"/>
                  <a:gd name="T27" fmla="*/ 107 h 172"/>
                  <a:gd name="T28" fmla="*/ 61 w 99"/>
                  <a:gd name="T29" fmla="*/ 122 h 172"/>
                  <a:gd name="T30" fmla="*/ 75 w 99"/>
                  <a:gd name="T31" fmla="*/ 137 h 172"/>
                  <a:gd name="T32" fmla="*/ 88 w 99"/>
                  <a:gd name="T33" fmla="*/ 153 h 172"/>
                  <a:gd name="T34" fmla="*/ 99 w 99"/>
                  <a:gd name="T35" fmla="*/ 172 h 172"/>
                  <a:gd name="T36" fmla="*/ 77 w 99"/>
                  <a:gd name="T37" fmla="*/ 172 h 172"/>
                  <a:gd name="T38" fmla="*/ 72 w 99"/>
                  <a:gd name="T39" fmla="*/ 171 h 172"/>
                  <a:gd name="T40" fmla="*/ 69 w 99"/>
                  <a:gd name="T41" fmla="*/ 167 h 172"/>
                  <a:gd name="T42" fmla="*/ 61 w 99"/>
                  <a:gd name="T43" fmla="*/ 153 h 172"/>
                  <a:gd name="T44" fmla="*/ 50 w 99"/>
                  <a:gd name="T45" fmla="*/ 141 h 172"/>
                  <a:gd name="T46" fmla="*/ 38 w 99"/>
                  <a:gd name="T47" fmla="*/ 128 h 172"/>
                  <a:gd name="T48" fmla="*/ 24 w 99"/>
                  <a:gd name="T49" fmla="*/ 115 h 172"/>
                  <a:gd name="T50" fmla="*/ 24 w 99"/>
                  <a:gd name="T51" fmla="*/ 172 h 172"/>
                  <a:gd name="T52" fmla="*/ 5 w 99"/>
                  <a:gd name="T53" fmla="*/ 172 h 172"/>
                  <a:gd name="T54" fmla="*/ 0 w 99"/>
                  <a:gd name="T55" fmla="*/ 167 h 172"/>
                  <a:gd name="T56" fmla="*/ 0 w 99"/>
                  <a:gd name="T57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9" h="172">
                    <a:moveTo>
                      <a:pt x="0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1" y="0"/>
                      <a:pt x="22" y="1"/>
                    </a:cubicBezTo>
                    <a:cubicBezTo>
                      <a:pt x="23" y="2"/>
                      <a:pt x="24" y="4"/>
                      <a:pt x="24" y="6"/>
                    </a:cubicBezTo>
                    <a:cubicBezTo>
                      <a:pt x="24" y="101"/>
                      <a:pt x="24" y="101"/>
                      <a:pt x="24" y="101"/>
                    </a:cubicBezTo>
                    <a:cubicBezTo>
                      <a:pt x="35" y="92"/>
                      <a:pt x="44" y="83"/>
                      <a:pt x="51" y="74"/>
                    </a:cubicBezTo>
                    <a:cubicBezTo>
                      <a:pt x="58" y="66"/>
                      <a:pt x="65" y="58"/>
                      <a:pt x="70" y="50"/>
                    </a:cubicBezTo>
                    <a:cubicBezTo>
                      <a:pt x="88" y="50"/>
                      <a:pt x="88" y="50"/>
                      <a:pt x="88" y="50"/>
                    </a:cubicBezTo>
                    <a:cubicBezTo>
                      <a:pt x="91" y="50"/>
                      <a:pt x="92" y="52"/>
                      <a:pt x="92" y="54"/>
                    </a:cubicBezTo>
                    <a:cubicBezTo>
                      <a:pt x="92" y="56"/>
                      <a:pt x="91" y="58"/>
                      <a:pt x="90" y="60"/>
                    </a:cubicBezTo>
                    <a:cubicBezTo>
                      <a:pt x="88" y="63"/>
                      <a:pt x="86" y="65"/>
                      <a:pt x="83" y="69"/>
                    </a:cubicBezTo>
                    <a:cubicBezTo>
                      <a:pt x="81" y="73"/>
                      <a:pt x="77" y="77"/>
                      <a:pt x="73" y="81"/>
                    </a:cubicBezTo>
                    <a:cubicBezTo>
                      <a:pt x="69" y="85"/>
                      <a:pt x="65" y="90"/>
                      <a:pt x="60" y="94"/>
                    </a:cubicBezTo>
                    <a:cubicBezTo>
                      <a:pt x="55" y="99"/>
                      <a:pt x="50" y="103"/>
                      <a:pt x="45" y="107"/>
                    </a:cubicBezTo>
                    <a:cubicBezTo>
                      <a:pt x="51" y="112"/>
                      <a:pt x="57" y="117"/>
                      <a:pt x="61" y="122"/>
                    </a:cubicBezTo>
                    <a:cubicBezTo>
                      <a:pt x="66" y="126"/>
                      <a:pt x="71" y="132"/>
                      <a:pt x="75" y="137"/>
                    </a:cubicBezTo>
                    <a:cubicBezTo>
                      <a:pt x="80" y="142"/>
                      <a:pt x="84" y="148"/>
                      <a:pt x="88" y="153"/>
                    </a:cubicBezTo>
                    <a:cubicBezTo>
                      <a:pt x="92" y="159"/>
                      <a:pt x="95" y="166"/>
                      <a:pt x="99" y="172"/>
                    </a:cubicBezTo>
                    <a:cubicBezTo>
                      <a:pt x="77" y="172"/>
                      <a:pt x="77" y="172"/>
                      <a:pt x="77" y="172"/>
                    </a:cubicBezTo>
                    <a:cubicBezTo>
                      <a:pt x="75" y="172"/>
                      <a:pt x="73" y="172"/>
                      <a:pt x="72" y="171"/>
                    </a:cubicBezTo>
                    <a:cubicBezTo>
                      <a:pt x="71" y="170"/>
                      <a:pt x="70" y="169"/>
                      <a:pt x="69" y="167"/>
                    </a:cubicBezTo>
                    <a:cubicBezTo>
                      <a:pt x="67" y="162"/>
                      <a:pt x="64" y="158"/>
                      <a:pt x="61" y="153"/>
                    </a:cubicBezTo>
                    <a:cubicBezTo>
                      <a:pt x="57" y="149"/>
                      <a:pt x="54" y="145"/>
                      <a:pt x="50" y="141"/>
                    </a:cubicBezTo>
                    <a:cubicBezTo>
                      <a:pt x="47" y="137"/>
                      <a:pt x="43" y="132"/>
                      <a:pt x="38" y="128"/>
                    </a:cubicBezTo>
                    <a:cubicBezTo>
                      <a:pt x="34" y="124"/>
                      <a:pt x="29" y="119"/>
                      <a:pt x="24" y="115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5" y="172"/>
                      <a:pt x="5" y="172"/>
                      <a:pt x="5" y="172"/>
                    </a:cubicBezTo>
                    <a:cubicBezTo>
                      <a:pt x="2" y="172"/>
                      <a:pt x="0" y="170"/>
                      <a:pt x="0" y="16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" name="Freeform 6"/>
              <p:cNvSpPr>
                <a:spLocks noEditPoints="1"/>
              </p:cNvSpPr>
              <p:nvPr/>
            </p:nvSpPr>
            <p:spPr bwMode="black">
              <a:xfrm>
                <a:off x="3444876" y="3198810"/>
                <a:ext cx="360362" cy="487363"/>
              </a:xfrm>
              <a:custGeom>
                <a:avLst/>
                <a:gdLst>
                  <a:gd name="T0" fmla="*/ 23 w 96"/>
                  <a:gd name="T1" fmla="*/ 73 h 128"/>
                  <a:gd name="T2" fmla="*/ 26 w 96"/>
                  <a:gd name="T3" fmla="*/ 90 h 128"/>
                  <a:gd name="T4" fmla="*/ 31 w 96"/>
                  <a:gd name="T5" fmla="*/ 100 h 128"/>
                  <a:gd name="T6" fmla="*/ 42 w 96"/>
                  <a:gd name="T7" fmla="*/ 107 h 128"/>
                  <a:gd name="T8" fmla="*/ 59 w 96"/>
                  <a:gd name="T9" fmla="*/ 109 h 128"/>
                  <a:gd name="T10" fmla="*/ 76 w 96"/>
                  <a:gd name="T11" fmla="*/ 108 h 128"/>
                  <a:gd name="T12" fmla="*/ 87 w 96"/>
                  <a:gd name="T13" fmla="*/ 107 h 128"/>
                  <a:gd name="T14" fmla="*/ 92 w 96"/>
                  <a:gd name="T15" fmla="*/ 112 h 128"/>
                  <a:gd name="T16" fmla="*/ 92 w 96"/>
                  <a:gd name="T17" fmla="*/ 122 h 128"/>
                  <a:gd name="T18" fmla="*/ 77 w 96"/>
                  <a:gd name="T19" fmla="*/ 126 h 128"/>
                  <a:gd name="T20" fmla="*/ 54 w 96"/>
                  <a:gd name="T21" fmla="*/ 128 h 128"/>
                  <a:gd name="T22" fmla="*/ 30 w 96"/>
                  <a:gd name="T23" fmla="*/ 125 h 128"/>
                  <a:gd name="T24" fmla="*/ 13 w 96"/>
                  <a:gd name="T25" fmla="*/ 114 h 128"/>
                  <a:gd name="T26" fmla="*/ 4 w 96"/>
                  <a:gd name="T27" fmla="*/ 94 h 128"/>
                  <a:gd name="T28" fmla="*/ 0 w 96"/>
                  <a:gd name="T29" fmla="*/ 65 h 128"/>
                  <a:gd name="T30" fmla="*/ 4 w 96"/>
                  <a:gd name="T31" fmla="*/ 35 h 128"/>
                  <a:gd name="T32" fmla="*/ 13 w 96"/>
                  <a:gd name="T33" fmla="*/ 15 h 128"/>
                  <a:gd name="T34" fmla="*/ 29 w 96"/>
                  <a:gd name="T35" fmla="*/ 4 h 128"/>
                  <a:gd name="T36" fmla="*/ 51 w 96"/>
                  <a:gd name="T37" fmla="*/ 0 h 128"/>
                  <a:gd name="T38" fmla="*/ 73 w 96"/>
                  <a:gd name="T39" fmla="*/ 4 h 128"/>
                  <a:gd name="T40" fmla="*/ 87 w 96"/>
                  <a:gd name="T41" fmla="*/ 15 h 128"/>
                  <a:gd name="T42" fmla="*/ 94 w 96"/>
                  <a:gd name="T43" fmla="*/ 31 h 128"/>
                  <a:gd name="T44" fmla="*/ 96 w 96"/>
                  <a:gd name="T45" fmla="*/ 50 h 128"/>
                  <a:gd name="T46" fmla="*/ 95 w 96"/>
                  <a:gd name="T47" fmla="*/ 63 h 128"/>
                  <a:gd name="T48" fmla="*/ 94 w 96"/>
                  <a:gd name="T49" fmla="*/ 73 h 128"/>
                  <a:gd name="T50" fmla="*/ 23 w 96"/>
                  <a:gd name="T51" fmla="*/ 73 h 128"/>
                  <a:gd name="T52" fmla="*/ 74 w 96"/>
                  <a:gd name="T53" fmla="*/ 56 h 128"/>
                  <a:gd name="T54" fmla="*/ 74 w 96"/>
                  <a:gd name="T55" fmla="*/ 53 h 128"/>
                  <a:gd name="T56" fmla="*/ 74 w 96"/>
                  <a:gd name="T57" fmla="*/ 49 h 128"/>
                  <a:gd name="T58" fmla="*/ 70 w 96"/>
                  <a:gd name="T59" fmla="*/ 26 h 128"/>
                  <a:gd name="T60" fmla="*/ 51 w 96"/>
                  <a:gd name="T61" fmla="*/ 19 h 128"/>
                  <a:gd name="T62" fmla="*/ 38 w 96"/>
                  <a:gd name="T63" fmla="*/ 21 h 128"/>
                  <a:gd name="T64" fmla="*/ 29 w 96"/>
                  <a:gd name="T65" fmla="*/ 29 h 128"/>
                  <a:gd name="T66" fmla="*/ 25 w 96"/>
                  <a:gd name="T67" fmla="*/ 40 h 128"/>
                  <a:gd name="T68" fmla="*/ 23 w 96"/>
                  <a:gd name="T69" fmla="*/ 56 h 128"/>
                  <a:gd name="T70" fmla="*/ 74 w 96"/>
                  <a:gd name="T71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8">
                    <a:moveTo>
                      <a:pt x="23" y="73"/>
                    </a:moveTo>
                    <a:cubicBezTo>
                      <a:pt x="24" y="80"/>
                      <a:pt x="25" y="85"/>
                      <a:pt x="26" y="90"/>
                    </a:cubicBezTo>
                    <a:cubicBezTo>
                      <a:pt x="27" y="94"/>
                      <a:pt x="29" y="98"/>
                      <a:pt x="31" y="100"/>
                    </a:cubicBezTo>
                    <a:cubicBezTo>
                      <a:pt x="34" y="103"/>
                      <a:pt x="37" y="105"/>
                      <a:pt x="42" y="107"/>
                    </a:cubicBezTo>
                    <a:cubicBezTo>
                      <a:pt x="46" y="108"/>
                      <a:pt x="52" y="109"/>
                      <a:pt x="59" y="109"/>
                    </a:cubicBezTo>
                    <a:cubicBezTo>
                      <a:pt x="65" y="109"/>
                      <a:pt x="71" y="108"/>
                      <a:pt x="76" y="108"/>
                    </a:cubicBezTo>
                    <a:cubicBezTo>
                      <a:pt x="81" y="107"/>
                      <a:pt x="85" y="107"/>
                      <a:pt x="87" y="107"/>
                    </a:cubicBezTo>
                    <a:cubicBezTo>
                      <a:pt x="91" y="107"/>
                      <a:pt x="92" y="108"/>
                      <a:pt x="92" y="11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89" y="124"/>
                      <a:pt x="83" y="125"/>
                      <a:pt x="77" y="126"/>
                    </a:cubicBezTo>
                    <a:cubicBezTo>
                      <a:pt x="70" y="127"/>
                      <a:pt x="62" y="128"/>
                      <a:pt x="54" y="128"/>
                    </a:cubicBezTo>
                    <a:cubicBezTo>
                      <a:pt x="45" y="128"/>
                      <a:pt x="37" y="127"/>
                      <a:pt x="30" y="125"/>
                    </a:cubicBezTo>
                    <a:cubicBezTo>
                      <a:pt x="23" y="122"/>
                      <a:pt x="18" y="119"/>
                      <a:pt x="13" y="114"/>
                    </a:cubicBezTo>
                    <a:cubicBezTo>
                      <a:pt x="9" y="109"/>
                      <a:pt x="6" y="102"/>
                      <a:pt x="4" y="94"/>
                    </a:cubicBezTo>
                    <a:cubicBezTo>
                      <a:pt x="1" y="86"/>
                      <a:pt x="0" y="76"/>
                      <a:pt x="0" y="65"/>
                    </a:cubicBezTo>
                    <a:cubicBezTo>
                      <a:pt x="0" y="53"/>
                      <a:pt x="1" y="43"/>
                      <a:pt x="4" y="35"/>
                    </a:cubicBezTo>
                    <a:cubicBezTo>
                      <a:pt x="6" y="27"/>
                      <a:pt x="9" y="20"/>
                      <a:pt x="13" y="15"/>
                    </a:cubicBezTo>
                    <a:cubicBezTo>
                      <a:pt x="17" y="10"/>
                      <a:pt x="23" y="6"/>
                      <a:pt x="29" y="4"/>
                    </a:cubicBezTo>
                    <a:cubicBezTo>
                      <a:pt x="35" y="1"/>
                      <a:pt x="42" y="0"/>
                      <a:pt x="51" y="0"/>
                    </a:cubicBezTo>
                    <a:cubicBezTo>
                      <a:pt x="60" y="0"/>
                      <a:pt x="67" y="2"/>
                      <a:pt x="73" y="4"/>
                    </a:cubicBezTo>
                    <a:cubicBezTo>
                      <a:pt x="79" y="7"/>
                      <a:pt x="84" y="10"/>
                      <a:pt x="87" y="15"/>
                    </a:cubicBezTo>
                    <a:cubicBezTo>
                      <a:pt x="91" y="19"/>
                      <a:pt x="93" y="25"/>
                      <a:pt x="94" y="31"/>
                    </a:cubicBezTo>
                    <a:cubicBezTo>
                      <a:pt x="96" y="37"/>
                      <a:pt x="96" y="43"/>
                      <a:pt x="96" y="50"/>
                    </a:cubicBezTo>
                    <a:cubicBezTo>
                      <a:pt x="96" y="55"/>
                      <a:pt x="96" y="59"/>
                      <a:pt x="95" y="63"/>
                    </a:cubicBezTo>
                    <a:cubicBezTo>
                      <a:pt x="95" y="68"/>
                      <a:pt x="94" y="71"/>
                      <a:pt x="94" y="73"/>
                    </a:cubicBezTo>
                    <a:lnTo>
                      <a:pt x="23" y="73"/>
                    </a:lnTo>
                    <a:close/>
                    <a:moveTo>
                      <a:pt x="74" y="56"/>
                    </a:moveTo>
                    <a:cubicBezTo>
                      <a:pt x="74" y="55"/>
                      <a:pt x="74" y="53"/>
                      <a:pt x="74" y="53"/>
                    </a:cubicBezTo>
                    <a:cubicBezTo>
                      <a:pt x="74" y="52"/>
                      <a:pt x="74" y="51"/>
                      <a:pt x="74" y="49"/>
                    </a:cubicBezTo>
                    <a:cubicBezTo>
                      <a:pt x="74" y="39"/>
                      <a:pt x="73" y="32"/>
                      <a:pt x="70" y="26"/>
                    </a:cubicBezTo>
                    <a:cubicBezTo>
                      <a:pt x="67" y="21"/>
                      <a:pt x="60" y="19"/>
                      <a:pt x="51" y="19"/>
                    </a:cubicBezTo>
                    <a:cubicBezTo>
                      <a:pt x="46" y="19"/>
                      <a:pt x="41" y="19"/>
                      <a:pt x="38" y="21"/>
                    </a:cubicBezTo>
                    <a:cubicBezTo>
                      <a:pt x="34" y="23"/>
                      <a:pt x="32" y="25"/>
                      <a:pt x="29" y="29"/>
                    </a:cubicBezTo>
                    <a:cubicBezTo>
                      <a:pt x="27" y="32"/>
                      <a:pt x="26" y="36"/>
                      <a:pt x="25" y="40"/>
                    </a:cubicBezTo>
                    <a:cubicBezTo>
                      <a:pt x="24" y="45"/>
                      <a:pt x="24" y="50"/>
                      <a:pt x="23" y="56"/>
                    </a:cubicBezTo>
                    <a:lnTo>
                      <a:pt x="74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" name="Freeform 7"/>
              <p:cNvSpPr>
                <a:spLocks noEditPoints="1"/>
              </p:cNvSpPr>
              <p:nvPr/>
            </p:nvSpPr>
            <p:spPr bwMode="black">
              <a:xfrm>
                <a:off x="3890964" y="3198810"/>
                <a:ext cx="361949" cy="487363"/>
              </a:xfrm>
              <a:custGeom>
                <a:avLst/>
                <a:gdLst>
                  <a:gd name="T0" fmla="*/ 24 w 96"/>
                  <a:gd name="T1" fmla="*/ 73 h 128"/>
                  <a:gd name="T2" fmla="*/ 26 w 96"/>
                  <a:gd name="T3" fmla="*/ 90 h 128"/>
                  <a:gd name="T4" fmla="*/ 31 w 96"/>
                  <a:gd name="T5" fmla="*/ 100 h 128"/>
                  <a:gd name="T6" fmla="*/ 42 w 96"/>
                  <a:gd name="T7" fmla="*/ 107 h 128"/>
                  <a:gd name="T8" fmla="*/ 59 w 96"/>
                  <a:gd name="T9" fmla="*/ 109 h 128"/>
                  <a:gd name="T10" fmla="*/ 76 w 96"/>
                  <a:gd name="T11" fmla="*/ 108 h 128"/>
                  <a:gd name="T12" fmla="*/ 87 w 96"/>
                  <a:gd name="T13" fmla="*/ 107 h 128"/>
                  <a:gd name="T14" fmla="*/ 92 w 96"/>
                  <a:gd name="T15" fmla="*/ 112 h 128"/>
                  <a:gd name="T16" fmla="*/ 92 w 96"/>
                  <a:gd name="T17" fmla="*/ 122 h 128"/>
                  <a:gd name="T18" fmla="*/ 77 w 96"/>
                  <a:gd name="T19" fmla="*/ 126 h 128"/>
                  <a:gd name="T20" fmla="*/ 54 w 96"/>
                  <a:gd name="T21" fmla="*/ 128 h 128"/>
                  <a:gd name="T22" fmla="*/ 30 w 96"/>
                  <a:gd name="T23" fmla="*/ 125 h 128"/>
                  <a:gd name="T24" fmla="*/ 13 w 96"/>
                  <a:gd name="T25" fmla="*/ 114 h 128"/>
                  <a:gd name="T26" fmla="*/ 4 w 96"/>
                  <a:gd name="T27" fmla="*/ 94 h 128"/>
                  <a:gd name="T28" fmla="*/ 0 w 96"/>
                  <a:gd name="T29" fmla="*/ 65 h 128"/>
                  <a:gd name="T30" fmla="*/ 4 w 96"/>
                  <a:gd name="T31" fmla="*/ 35 h 128"/>
                  <a:gd name="T32" fmla="*/ 13 w 96"/>
                  <a:gd name="T33" fmla="*/ 15 h 128"/>
                  <a:gd name="T34" fmla="*/ 29 w 96"/>
                  <a:gd name="T35" fmla="*/ 4 h 128"/>
                  <a:gd name="T36" fmla="*/ 51 w 96"/>
                  <a:gd name="T37" fmla="*/ 0 h 128"/>
                  <a:gd name="T38" fmla="*/ 73 w 96"/>
                  <a:gd name="T39" fmla="*/ 4 h 128"/>
                  <a:gd name="T40" fmla="*/ 87 w 96"/>
                  <a:gd name="T41" fmla="*/ 15 h 128"/>
                  <a:gd name="T42" fmla="*/ 94 w 96"/>
                  <a:gd name="T43" fmla="*/ 31 h 128"/>
                  <a:gd name="T44" fmla="*/ 96 w 96"/>
                  <a:gd name="T45" fmla="*/ 50 h 128"/>
                  <a:gd name="T46" fmla="*/ 96 w 96"/>
                  <a:gd name="T47" fmla="*/ 63 h 128"/>
                  <a:gd name="T48" fmla="*/ 94 w 96"/>
                  <a:gd name="T49" fmla="*/ 73 h 128"/>
                  <a:gd name="T50" fmla="*/ 24 w 96"/>
                  <a:gd name="T51" fmla="*/ 73 h 128"/>
                  <a:gd name="T52" fmla="*/ 74 w 96"/>
                  <a:gd name="T53" fmla="*/ 56 h 128"/>
                  <a:gd name="T54" fmla="*/ 74 w 96"/>
                  <a:gd name="T55" fmla="*/ 53 h 128"/>
                  <a:gd name="T56" fmla="*/ 74 w 96"/>
                  <a:gd name="T57" fmla="*/ 49 h 128"/>
                  <a:gd name="T58" fmla="*/ 70 w 96"/>
                  <a:gd name="T59" fmla="*/ 26 h 128"/>
                  <a:gd name="T60" fmla="*/ 51 w 96"/>
                  <a:gd name="T61" fmla="*/ 19 h 128"/>
                  <a:gd name="T62" fmla="*/ 38 w 96"/>
                  <a:gd name="T63" fmla="*/ 21 h 128"/>
                  <a:gd name="T64" fmla="*/ 30 w 96"/>
                  <a:gd name="T65" fmla="*/ 29 h 128"/>
                  <a:gd name="T66" fmla="*/ 25 w 96"/>
                  <a:gd name="T67" fmla="*/ 40 h 128"/>
                  <a:gd name="T68" fmla="*/ 24 w 96"/>
                  <a:gd name="T69" fmla="*/ 56 h 128"/>
                  <a:gd name="T70" fmla="*/ 74 w 96"/>
                  <a:gd name="T71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8">
                    <a:moveTo>
                      <a:pt x="24" y="73"/>
                    </a:moveTo>
                    <a:cubicBezTo>
                      <a:pt x="24" y="80"/>
                      <a:pt x="25" y="85"/>
                      <a:pt x="26" y="90"/>
                    </a:cubicBezTo>
                    <a:cubicBezTo>
                      <a:pt x="27" y="94"/>
                      <a:pt x="29" y="98"/>
                      <a:pt x="31" y="100"/>
                    </a:cubicBezTo>
                    <a:cubicBezTo>
                      <a:pt x="34" y="103"/>
                      <a:pt x="38" y="105"/>
                      <a:pt x="42" y="107"/>
                    </a:cubicBezTo>
                    <a:cubicBezTo>
                      <a:pt x="46" y="108"/>
                      <a:pt x="52" y="109"/>
                      <a:pt x="59" y="109"/>
                    </a:cubicBezTo>
                    <a:cubicBezTo>
                      <a:pt x="66" y="109"/>
                      <a:pt x="71" y="108"/>
                      <a:pt x="76" y="108"/>
                    </a:cubicBezTo>
                    <a:cubicBezTo>
                      <a:pt x="81" y="107"/>
                      <a:pt x="85" y="107"/>
                      <a:pt x="87" y="107"/>
                    </a:cubicBezTo>
                    <a:cubicBezTo>
                      <a:pt x="91" y="107"/>
                      <a:pt x="92" y="108"/>
                      <a:pt x="92" y="11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89" y="124"/>
                      <a:pt x="83" y="125"/>
                      <a:pt x="77" y="126"/>
                    </a:cubicBezTo>
                    <a:cubicBezTo>
                      <a:pt x="70" y="127"/>
                      <a:pt x="62" y="128"/>
                      <a:pt x="54" y="128"/>
                    </a:cubicBezTo>
                    <a:cubicBezTo>
                      <a:pt x="45" y="128"/>
                      <a:pt x="37" y="127"/>
                      <a:pt x="30" y="125"/>
                    </a:cubicBezTo>
                    <a:cubicBezTo>
                      <a:pt x="23" y="122"/>
                      <a:pt x="18" y="119"/>
                      <a:pt x="13" y="114"/>
                    </a:cubicBezTo>
                    <a:cubicBezTo>
                      <a:pt x="9" y="109"/>
                      <a:pt x="6" y="102"/>
                      <a:pt x="4" y="94"/>
                    </a:cubicBezTo>
                    <a:cubicBezTo>
                      <a:pt x="2" y="86"/>
                      <a:pt x="0" y="76"/>
                      <a:pt x="0" y="65"/>
                    </a:cubicBezTo>
                    <a:cubicBezTo>
                      <a:pt x="0" y="53"/>
                      <a:pt x="2" y="43"/>
                      <a:pt x="4" y="35"/>
                    </a:cubicBezTo>
                    <a:cubicBezTo>
                      <a:pt x="6" y="27"/>
                      <a:pt x="9" y="20"/>
                      <a:pt x="13" y="15"/>
                    </a:cubicBezTo>
                    <a:cubicBezTo>
                      <a:pt x="17" y="10"/>
                      <a:pt x="23" y="6"/>
                      <a:pt x="29" y="4"/>
                    </a:cubicBezTo>
                    <a:cubicBezTo>
                      <a:pt x="35" y="1"/>
                      <a:pt x="42" y="0"/>
                      <a:pt x="51" y="0"/>
                    </a:cubicBezTo>
                    <a:cubicBezTo>
                      <a:pt x="60" y="0"/>
                      <a:pt x="68" y="2"/>
                      <a:pt x="73" y="4"/>
                    </a:cubicBezTo>
                    <a:cubicBezTo>
                      <a:pt x="79" y="7"/>
                      <a:pt x="84" y="10"/>
                      <a:pt x="87" y="15"/>
                    </a:cubicBezTo>
                    <a:cubicBezTo>
                      <a:pt x="91" y="19"/>
                      <a:pt x="93" y="25"/>
                      <a:pt x="94" y="31"/>
                    </a:cubicBezTo>
                    <a:cubicBezTo>
                      <a:pt x="96" y="37"/>
                      <a:pt x="96" y="43"/>
                      <a:pt x="96" y="50"/>
                    </a:cubicBezTo>
                    <a:cubicBezTo>
                      <a:pt x="96" y="55"/>
                      <a:pt x="96" y="59"/>
                      <a:pt x="96" y="63"/>
                    </a:cubicBezTo>
                    <a:cubicBezTo>
                      <a:pt x="95" y="68"/>
                      <a:pt x="94" y="71"/>
                      <a:pt x="94" y="73"/>
                    </a:cubicBezTo>
                    <a:lnTo>
                      <a:pt x="24" y="73"/>
                    </a:lnTo>
                    <a:close/>
                    <a:moveTo>
                      <a:pt x="74" y="56"/>
                    </a:moveTo>
                    <a:cubicBezTo>
                      <a:pt x="74" y="55"/>
                      <a:pt x="74" y="53"/>
                      <a:pt x="74" y="53"/>
                    </a:cubicBezTo>
                    <a:cubicBezTo>
                      <a:pt x="74" y="52"/>
                      <a:pt x="74" y="51"/>
                      <a:pt x="74" y="49"/>
                    </a:cubicBezTo>
                    <a:cubicBezTo>
                      <a:pt x="74" y="39"/>
                      <a:pt x="73" y="32"/>
                      <a:pt x="70" y="26"/>
                    </a:cubicBezTo>
                    <a:cubicBezTo>
                      <a:pt x="67" y="21"/>
                      <a:pt x="60" y="19"/>
                      <a:pt x="51" y="19"/>
                    </a:cubicBezTo>
                    <a:cubicBezTo>
                      <a:pt x="46" y="19"/>
                      <a:pt x="41" y="19"/>
                      <a:pt x="38" y="21"/>
                    </a:cubicBezTo>
                    <a:cubicBezTo>
                      <a:pt x="34" y="23"/>
                      <a:pt x="32" y="25"/>
                      <a:pt x="30" y="29"/>
                    </a:cubicBezTo>
                    <a:cubicBezTo>
                      <a:pt x="27" y="32"/>
                      <a:pt x="26" y="36"/>
                      <a:pt x="25" y="40"/>
                    </a:cubicBezTo>
                    <a:cubicBezTo>
                      <a:pt x="24" y="45"/>
                      <a:pt x="24" y="50"/>
                      <a:pt x="24" y="56"/>
                    </a:cubicBezTo>
                    <a:lnTo>
                      <a:pt x="74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" name="Freeform 8"/>
              <p:cNvSpPr>
                <a:spLocks noEditPoints="1"/>
              </p:cNvSpPr>
              <p:nvPr/>
            </p:nvSpPr>
            <p:spPr bwMode="black">
              <a:xfrm>
                <a:off x="4327526" y="3201985"/>
                <a:ext cx="398462" cy="627062"/>
              </a:xfrm>
              <a:custGeom>
                <a:avLst/>
                <a:gdLst>
                  <a:gd name="T0" fmla="*/ 61 w 106"/>
                  <a:gd name="T1" fmla="*/ 126 h 165"/>
                  <a:gd name="T2" fmla="*/ 44 w 106"/>
                  <a:gd name="T3" fmla="*/ 123 h 165"/>
                  <a:gd name="T4" fmla="*/ 32 w 106"/>
                  <a:gd name="T5" fmla="*/ 118 h 165"/>
                  <a:gd name="T6" fmla="*/ 32 w 106"/>
                  <a:gd name="T7" fmla="*/ 165 h 165"/>
                  <a:gd name="T8" fmla="*/ 14 w 106"/>
                  <a:gd name="T9" fmla="*/ 165 h 165"/>
                  <a:gd name="T10" fmla="*/ 8 w 106"/>
                  <a:gd name="T11" fmla="*/ 160 h 165"/>
                  <a:gd name="T12" fmla="*/ 8 w 106"/>
                  <a:gd name="T13" fmla="*/ 79 h 165"/>
                  <a:gd name="T14" fmla="*/ 8 w 106"/>
                  <a:gd name="T15" fmla="*/ 51 h 165"/>
                  <a:gd name="T16" fmla="*/ 9 w 106"/>
                  <a:gd name="T17" fmla="*/ 22 h 165"/>
                  <a:gd name="T18" fmla="*/ 5 w 106"/>
                  <a:gd name="T19" fmla="*/ 22 h 165"/>
                  <a:gd name="T20" fmla="*/ 0 w 106"/>
                  <a:gd name="T21" fmla="*/ 17 h 165"/>
                  <a:gd name="T22" fmla="*/ 0 w 106"/>
                  <a:gd name="T23" fmla="*/ 5 h 165"/>
                  <a:gd name="T24" fmla="*/ 9 w 106"/>
                  <a:gd name="T25" fmla="*/ 3 h 165"/>
                  <a:gd name="T26" fmla="*/ 21 w 106"/>
                  <a:gd name="T27" fmla="*/ 2 h 165"/>
                  <a:gd name="T28" fmla="*/ 34 w 106"/>
                  <a:gd name="T29" fmla="*/ 1 h 165"/>
                  <a:gd name="T30" fmla="*/ 47 w 106"/>
                  <a:gd name="T31" fmla="*/ 0 h 165"/>
                  <a:gd name="T32" fmla="*/ 74 w 106"/>
                  <a:gd name="T33" fmla="*/ 3 h 165"/>
                  <a:gd name="T34" fmla="*/ 92 w 106"/>
                  <a:gd name="T35" fmla="*/ 14 h 165"/>
                  <a:gd name="T36" fmla="*/ 102 w 106"/>
                  <a:gd name="T37" fmla="*/ 33 h 165"/>
                  <a:gd name="T38" fmla="*/ 106 w 106"/>
                  <a:gd name="T39" fmla="*/ 63 h 165"/>
                  <a:gd name="T40" fmla="*/ 95 w 106"/>
                  <a:gd name="T41" fmla="*/ 111 h 165"/>
                  <a:gd name="T42" fmla="*/ 61 w 106"/>
                  <a:gd name="T43" fmla="*/ 126 h 165"/>
                  <a:gd name="T44" fmla="*/ 54 w 106"/>
                  <a:gd name="T45" fmla="*/ 107 h 165"/>
                  <a:gd name="T46" fmla="*/ 66 w 106"/>
                  <a:gd name="T47" fmla="*/ 105 h 165"/>
                  <a:gd name="T48" fmla="*/ 75 w 106"/>
                  <a:gd name="T49" fmla="*/ 98 h 165"/>
                  <a:gd name="T50" fmla="*/ 80 w 106"/>
                  <a:gd name="T51" fmla="*/ 84 h 165"/>
                  <a:gd name="T52" fmla="*/ 81 w 106"/>
                  <a:gd name="T53" fmla="*/ 63 h 165"/>
                  <a:gd name="T54" fmla="*/ 80 w 106"/>
                  <a:gd name="T55" fmla="*/ 43 h 165"/>
                  <a:gd name="T56" fmla="*/ 75 w 106"/>
                  <a:gd name="T57" fmla="*/ 29 h 165"/>
                  <a:gd name="T58" fmla="*/ 64 w 106"/>
                  <a:gd name="T59" fmla="*/ 22 h 165"/>
                  <a:gd name="T60" fmla="*/ 47 w 106"/>
                  <a:gd name="T61" fmla="*/ 19 h 165"/>
                  <a:gd name="T62" fmla="*/ 40 w 106"/>
                  <a:gd name="T63" fmla="*/ 20 h 165"/>
                  <a:gd name="T64" fmla="*/ 32 w 106"/>
                  <a:gd name="T65" fmla="*/ 20 h 165"/>
                  <a:gd name="T66" fmla="*/ 32 w 106"/>
                  <a:gd name="T67" fmla="*/ 102 h 165"/>
                  <a:gd name="T68" fmla="*/ 42 w 106"/>
                  <a:gd name="T69" fmla="*/ 105 h 165"/>
                  <a:gd name="T70" fmla="*/ 54 w 106"/>
                  <a:gd name="T71" fmla="*/ 107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6" h="165">
                    <a:moveTo>
                      <a:pt x="61" y="126"/>
                    </a:moveTo>
                    <a:cubicBezTo>
                      <a:pt x="54" y="126"/>
                      <a:pt x="48" y="125"/>
                      <a:pt x="44" y="123"/>
                    </a:cubicBezTo>
                    <a:cubicBezTo>
                      <a:pt x="39" y="122"/>
                      <a:pt x="35" y="120"/>
                      <a:pt x="32" y="118"/>
                    </a:cubicBezTo>
                    <a:cubicBezTo>
                      <a:pt x="32" y="165"/>
                      <a:pt x="32" y="165"/>
                      <a:pt x="32" y="165"/>
                    </a:cubicBezTo>
                    <a:cubicBezTo>
                      <a:pt x="14" y="165"/>
                      <a:pt x="14" y="165"/>
                      <a:pt x="14" y="165"/>
                    </a:cubicBezTo>
                    <a:cubicBezTo>
                      <a:pt x="10" y="165"/>
                      <a:pt x="8" y="163"/>
                      <a:pt x="8" y="160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8" y="70"/>
                      <a:pt x="8" y="60"/>
                      <a:pt x="8" y="51"/>
                    </a:cubicBezTo>
                    <a:cubicBezTo>
                      <a:pt x="8" y="41"/>
                      <a:pt x="9" y="31"/>
                      <a:pt x="9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2"/>
                      <a:pt x="0" y="20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5" y="4"/>
                      <a:pt x="9" y="3"/>
                    </a:cubicBezTo>
                    <a:cubicBezTo>
                      <a:pt x="13" y="3"/>
                      <a:pt x="16" y="2"/>
                      <a:pt x="21" y="2"/>
                    </a:cubicBezTo>
                    <a:cubicBezTo>
                      <a:pt x="25" y="2"/>
                      <a:pt x="29" y="1"/>
                      <a:pt x="34" y="1"/>
                    </a:cubicBezTo>
                    <a:cubicBezTo>
                      <a:pt x="38" y="1"/>
                      <a:pt x="43" y="0"/>
                      <a:pt x="47" y="0"/>
                    </a:cubicBezTo>
                    <a:cubicBezTo>
                      <a:pt x="57" y="0"/>
                      <a:pt x="66" y="1"/>
                      <a:pt x="74" y="3"/>
                    </a:cubicBezTo>
                    <a:cubicBezTo>
                      <a:pt x="81" y="5"/>
                      <a:pt x="87" y="9"/>
                      <a:pt x="92" y="14"/>
                    </a:cubicBezTo>
                    <a:cubicBezTo>
                      <a:pt x="97" y="18"/>
                      <a:pt x="100" y="25"/>
                      <a:pt x="102" y="33"/>
                    </a:cubicBezTo>
                    <a:cubicBezTo>
                      <a:pt x="105" y="41"/>
                      <a:pt x="106" y="51"/>
                      <a:pt x="106" y="63"/>
                    </a:cubicBezTo>
                    <a:cubicBezTo>
                      <a:pt x="106" y="84"/>
                      <a:pt x="102" y="100"/>
                      <a:pt x="95" y="111"/>
                    </a:cubicBezTo>
                    <a:cubicBezTo>
                      <a:pt x="87" y="121"/>
                      <a:pt x="76" y="126"/>
                      <a:pt x="61" y="126"/>
                    </a:cubicBezTo>
                    <a:close/>
                    <a:moveTo>
                      <a:pt x="54" y="107"/>
                    </a:moveTo>
                    <a:cubicBezTo>
                      <a:pt x="59" y="107"/>
                      <a:pt x="63" y="106"/>
                      <a:pt x="66" y="105"/>
                    </a:cubicBezTo>
                    <a:cubicBezTo>
                      <a:pt x="70" y="103"/>
                      <a:pt x="73" y="101"/>
                      <a:pt x="75" y="98"/>
                    </a:cubicBezTo>
                    <a:cubicBezTo>
                      <a:pt x="77" y="94"/>
                      <a:pt x="79" y="90"/>
                      <a:pt x="80" y="84"/>
                    </a:cubicBezTo>
                    <a:cubicBezTo>
                      <a:pt x="81" y="78"/>
                      <a:pt x="81" y="71"/>
                      <a:pt x="81" y="63"/>
                    </a:cubicBezTo>
                    <a:cubicBezTo>
                      <a:pt x="81" y="55"/>
                      <a:pt x="81" y="48"/>
                      <a:pt x="80" y="43"/>
                    </a:cubicBezTo>
                    <a:cubicBezTo>
                      <a:pt x="79" y="37"/>
                      <a:pt x="77" y="33"/>
                      <a:pt x="75" y="29"/>
                    </a:cubicBezTo>
                    <a:cubicBezTo>
                      <a:pt x="72" y="26"/>
                      <a:pt x="69" y="23"/>
                      <a:pt x="64" y="22"/>
                    </a:cubicBezTo>
                    <a:cubicBezTo>
                      <a:pt x="60" y="20"/>
                      <a:pt x="54" y="19"/>
                      <a:pt x="47" y="19"/>
                    </a:cubicBezTo>
                    <a:cubicBezTo>
                      <a:pt x="45" y="19"/>
                      <a:pt x="43" y="19"/>
                      <a:pt x="40" y="20"/>
                    </a:cubicBezTo>
                    <a:cubicBezTo>
                      <a:pt x="37" y="20"/>
                      <a:pt x="34" y="20"/>
                      <a:pt x="32" y="20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5" y="103"/>
                      <a:pt x="39" y="104"/>
                      <a:pt x="42" y="105"/>
                    </a:cubicBezTo>
                    <a:cubicBezTo>
                      <a:pt x="45" y="106"/>
                      <a:pt x="49" y="107"/>
                      <a:pt x="54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black">
              <a:xfrm>
                <a:off x="5006974" y="3206748"/>
                <a:ext cx="236539" cy="466723"/>
              </a:xfrm>
              <a:custGeom>
                <a:avLst/>
                <a:gdLst>
                  <a:gd name="T0" fmla="*/ 55 w 63"/>
                  <a:gd name="T1" fmla="*/ 0 h 123"/>
                  <a:gd name="T2" fmla="*/ 62 w 63"/>
                  <a:gd name="T3" fmla="*/ 2 h 123"/>
                  <a:gd name="T4" fmla="*/ 63 w 63"/>
                  <a:gd name="T5" fmla="*/ 6 h 123"/>
                  <a:gd name="T6" fmla="*/ 63 w 63"/>
                  <a:gd name="T7" fmla="*/ 22 h 123"/>
                  <a:gd name="T8" fmla="*/ 60 w 63"/>
                  <a:gd name="T9" fmla="*/ 22 h 123"/>
                  <a:gd name="T10" fmla="*/ 57 w 63"/>
                  <a:gd name="T11" fmla="*/ 22 h 123"/>
                  <a:gd name="T12" fmla="*/ 39 w 63"/>
                  <a:gd name="T13" fmla="*/ 25 h 123"/>
                  <a:gd name="T14" fmla="*/ 24 w 63"/>
                  <a:gd name="T15" fmla="*/ 36 h 123"/>
                  <a:gd name="T16" fmla="*/ 24 w 63"/>
                  <a:gd name="T17" fmla="*/ 123 h 123"/>
                  <a:gd name="T18" fmla="*/ 5 w 63"/>
                  <a:gd name="T19" fmla="*/ 123 h 123"/>
                  <a:gd name="T20" fmla="*/ 0 w 63"/>
                  <a:gd name="T21" fmla="*/ 118 h 123"/>
                  <a:gd name="T22" fmla="*/ 0 w 63"/>
                  <a:gd name="T23" fmla="*/ 1 h 123"/>
                  <a:gd name="T24" fmla="*/ 14 w 63"/>
                  <a:gd name="T25" fmla="*/ 1 h 123"/>
                  <a:gd name="T26" fmla="*/ 19 w 63"/>
                  <a:gd name="T27" fmla="*/ 2 h 123"/>
                  <a:gd name="T28" fmla="*/ 21 w 63"/>
                  <a:gd name="T29" fmla="*/ 7 h 123"/>
                  <a:gd name="T30" fmla="*/ 22 w 63"/>
                  <a:gd name="T31" fmla="*/ 18 h 123"/>
                  <a:gd name="T32" fmla="*/ 36 w 63"/>
                  <a:gd name="T33" fmla="*/ 6 h 123"/>
                  <a:gd name="T34" fmla="*/ 55 w 63"/>
                  <a:gd name="T3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123">
                    <a:moveTo>
                      <a:pt x="55" y="0"/>
                    </a:moveTo>
                    <a:cubicBezTo>
                      <a:pt x="58" y="0"/>
                      <a:pt x="60" y="1"/>
                      <a:pt x="62" y="2"/>
                    </a:cubicBezTo>
                    <a:cubicBezTo>
                      <a:pt x="63" y="3"/>
                      <a:pt x="63" y="4"/>
                      <a:pt x="63" y="6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2" y="22"/>
                      <a:pt x="61" y="22"/>
                      <a:pt x="60" y="22"/>
                    </a:cubicBezTo>
                    <a:cubicBezTo>
                      <a:pt x="59" y="22"/>
                      <a:pt x="58" y="22"/>
                      <a:pt x="57" y="22"/>
                    </a:cubicBezTo>
                    <a:cubicBezTo>
                      <a:pt x="50" y="22"/>
                      <a:pt x="44" y="23"/>
                      <a:pt x="39" y="25"/>
                    </a:cubicBezTo>
                    <a:cubicBezTo>
                      <a:pt x="34" y="27"/>
                      <a:pt x="29" y="31"/>
                      <a:pt x="24" y="36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2" y="123"/>
                      <a:pt x="0" y="121"/>
                      <a:pt x="0" y="11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1"/>
                      <a:pt x="18" y="2"/>
                      <a:pt x="19" y="2"/>
                    </a:cubicBezTo>
                    <a:cubicBezTo>
                      <a:pt x="20" y="3"/>
                      <a:pt x="21" y="5"/>
                      <a:pt x="21" y="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6" y="13"/>
                      <a:pt x="30" y="9"/>
                      <a:pt x="36" y="6"/>
                    </a:cubicBezTo>
                    <a:cubicBezTo>
                      <a:pt x="42" y="2"/>
                      <a:pt x="48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" name="Freeform 10"/>
              <p:cNvSpPr>
                <a:spLocks noEditPoints="1"/>
              </p:cNvSpPr>
              <p:nvPr/>
            </p:nvSpPr>
            <p:spPr bwMode="black">
              <a:xfrm>
                <a:off x="5295902" y="3198810"/>
                <a:ext cx="360362" cy="487363"/>
              </a:xfrm>
              <a:custGeom>
                <a:avLst/>
                <a:gdLst>
                  <a:gd name="T0" fmla="*/ 23 w 96"/>
                  <a:gd name="T1" fmla="*/ 73 h 128"/>
                  <a:gd name="T2" fmla="*/ 25 w 96"/>
                  <a:gd name="T3" fmla="*/ 90 h 128"/>
                  <a:gd name="T4" fmla="*/ 31 w 96"/>
                  <a:gd name="T5" fmla="*/ 100 h 128"/>
                  <a:gd name="T6" fmla="*/ 42 w 96"/>
                  <a:gd name="T7" fmla="*/ 107 h 128"/>
                  <a:gd name="T8" fmla="*/ 59 w 96"/>
                  <a:gd name="T9" fmla="*/ 109 h 128"/>
                  <a:gd name="T10" fmla="*/ 76 w 96"/>
                  <a:gd name="T11" fmla="*/ 108 h 128"/>
                  <a:gd name="T12" fmla="*/ 87 w 96"/>
                  <a:gd name="T13" fmla="*/ 107 h 128"/>
                  <a:gd name="T14" fmla="*/ 92 w 96"/>
                  <a:gd name="T15" fmla="*/ 112 h 128"/>
                  <a:gd name="T16" fmla="*/ 92 w 96"/>
                  <a:gd name="T17" fmla="*/ 122 h 128"/>
                  <a:gd name="T18" fmla="*/ 76 w 96"/>
                  <a:gd name="T19" fmla="*/ 126 h 128"/>
                  <a:gd name="T20" fmla="*/ 53 w 96"/>
                  <a:gd name="T21" fmla="*/ 128 h 128"/>
                  <a:gd name="T22" fmla="*/ 30 w 96"/>
                  <a:gd name="T23" fmla="*/ 125 h 128"/>
                  <a:gd name="T24" fmla="*/ 13 w 96"/>
                  <a:gd name="T25" fmla="*/ 114 h 128"/>
                  <a:gd name="T26" fmla="*/ 3 w 96"/>
                  <a:gd name="T27" fmla="*/ 94 h 128"/>
                  <a:gd name="T28" fmla="*/ 0 w 96"/>
                  <a:gd name="T29" fmla="*/ 65 h 128"/>
                  <a:gd name="T30" fmla="*/ 3 w 96"/>
                  <a:gd name="T31" fmla="*/ 35 h 128"/>
                  <a:gd name="T32" fmla="*/ 13 w 96"/>
                  <a:gd name="T33" fmla="*/ 15 h 128"/>
                  <a:gd name="T34" fmla="*/ 28 w 96"/>
                  <a:gd name="T35" fmla="*/ 4 h 128"/>
                  <a:gd name="T36" fmla="*/ 50 w 96"/>
                  <a:gd name="T37" fmla="*/ 0 h 128"/>
                  <a:gd name="T38" fmla="*/ 73 w 96"/>
                  <a:gd name="T39" fmla="*/ 4 h 128"/>
                  <a:gd name="T40" fmla="*/ 87 w 96"/>
                  <a:gd name="T41" fmla="*/ 15 h 128"/>
                  <a:gd name="T42" fmla="*/ 94 w 96"/>
                  <a:gd name="T43" fmla="*/ 31 h 128"/>
                  <a:gd name="T44" fmla="*/ 96 w 96"/>
                  <a:gd name="T45" fmla="*/ 50 h 128"/>
                  <a:gd name="T46" fmla="*/ 95 w 96"/>
                  <a:gd name="T47" fmla="*/ 63 h 128"/>
                  <a:gd name="T48" fmla="*/ 93 w 96"/>
                  <a:gd name="T49" fmla="*/ 73 h 128"/>
                  <a:gd name="T50" fmla="*/ 23 w 96"/>
                  <a:gd name="T51" fmla="*/ 73 h 128"/>
                  <a:gd name="T52" fmla="*/ 74 w 96"/>
                  <a:gd name="T53" fmla="*/ 56 h 128"/>
                  <a:gd name="T54" fmla="*/ 74 w 96"/>
                  <a:gd name="T55" fmla="*/ 53 h 128"/>
                  <a:gd name="T56" fmla="*/ 74 w 96"/>
                  <a:gd name="T57" fmla="*/ 49 h 128"/>
                  <a:gd name="T58" fmla="*/ 69 w 96"/>
                  <a:gd name="T59" fmla="*/ 26 h 128"/>
                  <a:gd name="T60" fmla="*/ 51 w 96"/>
                  <a:gd name="T61" fmla="*/ 19 h 128"/>
                  <a:gd name="T62" fmla="*/ 38 w 96"/>
                  <a:gd name="T63" fmla="*/ 21 h 128"/>
                  <a:gd name="T64" fmla="*/ 29 w 96"/>
                  <a:gd name="T65" fmla="*/ 29 h 128"/>
                  <a:gd name="T66" fmla="*/ 25 w 96"/>
                  <a:gd name="T67" fmla="*/ 40 h 128"/>
                  <a:gd name="T68" fmla="*/ 23 w 96"/>
                  <a:gd name="T69" fmla="*/ 56 h 128"/>
                  <a:gd name="T70" fmla="*/ 74 w 96"/>
                  <a:gd name="T71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8">
                    <a:moveTo>
                      <a:pt x="23" y="73"/>
                    </a:moveTo>
                    <a:cubicBezTo>
                      <a:pt x="24" y="80"/>
                      <a:pt x="24" y="85"/>
                      <a:pt x="25" y="90"/>
                    </a:cubicBezTo>
                    <a:cubicBezTo>
                      <a:pt x="26" y="94"/>
                      <a:pt x="28" y="98"/>
                      <a:pt x="31" y="100"/>
                    </a:cubicBezTo>
                    <a:cubicBezTo>
                      <a:pt x="34" y="103"/>
                      <a:pt x="37" y="105"/>
                      <a:pt x="42" y="107"/>
                    </a:cubicBezTo>
                    <a:cubicBezTo>
                      <a:pt x="46" y="108"/>
                      <a:pt x="52" y="109"/>
                      <a:pt x="59" y="109"/>
                    </a:cubicBezTo>
                    <a:cubicBezTo>
                      <a:pt x="65" y="109"/>
                      <a:pt x="71" y="108"/>
                      <a:pt x="76" y="108"/>
                    </a:cubicBezTo>
                    <a:cubicBezTo>
                      <a:pt x="81" y="107"/>
                      <a:pt x="85" y="107"/>
                      <a:pt x="87" y="107"/>
                    </a:cubicBezTo>
                    <a:cubicBezTo>
                      <a:pt x="90" y="107"/>
                      <a:pt x="92" y="108"/>
                      <a:pt x="92" y="11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88" y="124"/>
                      <a:pt x="83" y="125"/>
                      <a:pt x="76" y="126"/>
                    </a:cubicBezTo>
                    <a:cubicBezTo>
                      <a:pt x="70" y="127"/>
                      <a:pt x="62" y="128"/>
                      <a:pt x="53" y="128"/>
                    </a:cubicBezTo>
                    <a:cubicBezTo>
                      <a:pt x="44" y="128"/>
                      <a:pt x="36" y="127"/>
                      <a:pt x="30" y="125"/>
                    </a:cubicBezTo>
                    <a:cubicBezTo>
                      <a:pt x="23" y="122"/>
                      <a:pt x="17" y="119"/>
                      <a:pt x="13" y="114"/>
                    </a:cubicBezTo>
                    <a:cubicBezTo>
                      <a:pt x="9" y="109"/>
                      <a:pt x="5" y="102"/>
                      <a:pt x="3" y="94"/>
                    </a:cubicBezTo>
                    <a:cubicBezTo>
                      <a:pt x="1" y="86"/>
                      <a:pt x="0" y="76"/>
                      <a:pt x="0" y="65"/>
                    </a:cubicBezTo>
                    <a:cubicBezTo>
                      <a:pt x="0" y="53"/>
                      <a:pt x="1" y="43"/>
                      <a:pt x="3" y="35"/>
                    </a:cubicBezTo>
                    <a:cubicBezTo>
                      <a:pt x="5" y="27"/>
                      <a:pt x="9" y="20"/>
                      <a:pt x="13" y="15"/>
                    </a:cubicBezTo>
                    <a:cubicBezTo>
                      <a:pt x="17" y="10"/>
                      <a:pt x="22" y="6"/>
                      <a:pt x="28" y="4"/>
                    </a:cubicBezTo>
                    <a:cubicBezTo>
                      <a:pt x="35" y="1"/>
                      <a:pt x="42" y="0"/>
                      <a:pt x="50" y="0"/>
                    </a:cubicBezTo>
                    <a:cubicBezTo>
                      <a:pt x="60" y="0"/>
                      <a:pt x="67" y="2"/>
                      <a:pt x="73" y="4"/>
                    </a:cubicBezTo>
                    <a:cubicBezTo>
                      <a:pt x="79" y="7"/>
                      <a:pt x="84" y="10"/>
                      <a:pt x="87" y="15"/>
                    </a:cubicBezTo>
                    <a:cubicBezTo>
                      <a:pt x="90" y="19"/>
                      <a:pt x="93" y="25"/>
                      <a:pt x="94" y="31"/>
                    </a:cubicBezTo>
                    <a:cubicBezTo>
                      <a:pt x="95" y="37"/>
                      <a:pt x="96" y="43"/>
                      <a:pt x="96" y="50"/>
                    </a:cubicBezTo>
                    <a:cubicBezTo>
                      <a:pt x="96" y="55"/>
                      <a:pt x="96" y="59"/>
                      <a:pt x="95" y="63"/>
                    </a:cubicBezTo>
                    <a:cubicBezTo>
                      <a:pt x="95" y="68"/>
                      <a:pt x="94" y="71"/>
                      <a:pt x="93" y="73"/>
                    </a:cubicBezTo>
                    <a:lnTo>
                      <a:pt x="23" y="73"/>
                    </a:lnTo>
                    <a:close/>
                    <a:moveTo>
                      <a:pt x="74" y="56"/>
                    </a:moveTo>
                    <a:cubicBezTo>
                      <a:pt x="74" y="55"/>
                      <a:pt x="74" y="53"/>
                      <a:pt x="74" y="53"/>
                    </a:cubicBezTo>
                    <a:cubicBezTo>
                      <a:pt x="74" y="52"/>
                      <a:pt x="74" y="51"/>
                      <a:pt x="74" y="49"/>
                    </a:cubicBezTo>
                    <a:cubicBezTo>
                      <a:pt x="74" y="39"/>
                      <a:pt x="73" y="32"/>
                      <a:pt x="69" y="26"/>
                    </a:cubicBezTo>
                    <a:cubicBezTo>
                      <a:pt x="66" y="21"/>
                      <a:pt x="60" y="19"/>
                      <a:pt x="51" y="19"/>
                    </a:cubicBezTo>
                    <a:cubicBezTo>
                      <a:pt x="46" y="19"/>
                      <a:pt x="41" y="19"/>
                      <a:pt x="38" y="21"/>
                    </a:cubicBezTo>
                    <a:cubicBezTo>
                      <a:pt x="34" y="23"/>
                      <a:pt x="31" y="25"/>
                      <a:pt x="29" y="29"/>
                    </a:cubicBezTo>
                    <a:cubicBezTo>
                      <a:pt x="27" y="32"/>
                      <a:pt x="26" y="36"/>
                      <a:pt x="25" y="40"/>
                    </a:cubicBezTo>
                    <a:cubicBezTo>
                      <a:pt x="24" y="45"/>
                      <a:pt x="23" y="50"/>
                      <a:pt x="23" y="56"/>
                    </a:cubicBezTo>
                    <a:lnTo>
                      <a:pt x="74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11"/>
              <p:cNvSpPr>
                <a:spLocks noEditPoints="1"/>
              </p:cNvSpPr>
              <p:nvPr/>
            </p:nvSpPr>
            <p:spPr bwMode="black">
              <a:xfrm>
                <a:off x="5746750" y="3040059"/>
                <a:ext cx="109537" cy="633412"/>
              </a:xfrm>
              <a:custGeom>
                <a:avLst/>
                <a:gdLst>
                  <a:gd name="T0" fmla="*/ 15 w 29"/>
                  <a:gd name="T1" fmla="*/ 26 h 167"/>
                  <a:gd name="T2" fmla="*/ 3 w 29"/>
                  <a:gd name="T3" fmla="*/ 23 h 167"/>
                  <a:gd name="T4" fmla="*/ 0 w 29"/>
                  <a:gd name="T5" fmla="*/ 13 h 167"/>
                  <a:gd name="T6" fmla="*/ 3 w 29"/>
                  <a:gd name="T7" fmla="*/ 3 h 167"/>
                  <a:gd name="T8" fmla="*/ 15 w 29"/>
                  <a:gd name="T9" fmla="*/ 0 h 167"/>
                  <a:gd name="T10" fmla="*/ 26 w 29"/>
                  <a:gd name="T11" fmla="*/ 3 h 167"/>
                  <a:gd name="T12" fmla="*/ 29 w 29"/>
                  <a:gd name="T13" fmla="*/ 13 h 167"/>
                  <a:gd name="T14" fmla="*/ 26 w 29"/>
                  <a:gd name="T15" fmla="*/ 23 h 167"/>
                  <a:gd name="T16" fmla="*/ 15 w 29"/>
                  <a:gd name="T17" fmla="*/ 26 h 167"/>
                  <a:gd name="T18" fmla="*/ 27 w 29"/>
                  <a:gd name="T19" fmla="*/ 167 h 167"/>
                  <a:gd name="T20" fmla="*/ 8 w 29"/>
                  <a:gd name="T21" fmla="*/ 167 h 167"/>
                  <a:gd name="T22" fmla="*/ 3 w 29"/>
                  <a:gd name="T23" fmla="*/ 162 h 167"/>
                  <a:gd name="T24" fmla="*/ 3 w 29"/>
                  <a:gd name="T25" fmla="*/ 45 h 167"/>
                  <a:gd name="T26" fmla="*/ 21 w 29"/>
                  <a:gd name="T27" fmla="*/ 45 h 167"/>
                  <a:gd name="T28" fmla="*/ 27 w 29"/>
                  <a:gd name="T29" fmla="*/ 51 h 167"/>
                  <a:gd name="T30" fmla="*/ 27 w 29"/>
                  <a:gd name="T31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167">
                    <a:moveTo>
                      <a:pt x="15" y="26"/>
                    </a:moveTo>
                    <a:cubicBezTo>
                      <a:pt x="9" y="26"/>
                      <a:pt x="5" y="25"/>
                      <a:pt x="3" y="23"/>
                    </a:cubicBezTo>
                    <a:cubicBezTo>
                      <a:pt x="1" y="21"/>
                      <a:pt x="0" y="18"/>
                      <a:pt x="0" y="13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9" y="0"/>
                      <a:pt x="15" y="0"/>
                    </a:cubicBezTo>
                    <a:cubicBezTo>
                      <a:pt x="20" y="0"/>
                      <a:pt x="23" y="1"/>
                      <a:pt x="26" y="3"/>
                    </a:cubicBezTo>
                    <a:cubicBezTo>
                      <a:pt x="28" y="5"/>
                      <a:pt x="29" y="8"/>
                      <a:pt x="29" y="13"/>
                    </a:cubicBezTo>
                    <a:cubicBezTo>
                      <a:pt x="29" y="18"/>
                      <a:pt x="28" y="21"/>
                      <a:pt x="26" y="23"/>
                    </a:cubicBezTo>
                    <a:cubicBezTo>
                      <a:pt x="23" y="25"/>
                      <a:pt x="20" y="26"/>
                      <a:pt x="15" y="26"/>
                    </a:cubicBezTo>
                    <a:close/>
                    <a:moveTo>
                      <a:pt x="27" y="167"/>
                    </a:moveTo>
                    <a:cubicBezTo>
                      <a:pt x="8" y="167"/>
                      <a:pt x="8" y="167"/>
                      <a:pt x="8" y="167"/>
                    </a:cubicBezTo>
                    <a:cubicBezTo>
                      <a:pt x="4" y="167"/>
                      <a:pt x="3" y="165"/>
                      <a:pt x="3" y="16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5" y="45"/>
                      <a:pt x="27" y="47"/>
                      <a:pt x="27" y="51"/>
                    </a:cubicBezTo>
                    <a:lnTo>
                      <a:pt x="27" y="1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black">
              <a:xfrm>
                <a:off x="5961062" y="3201985"/>
                <a:ext cx="363537" cy="471486"/>
              </a:xfrm>
              <a:custGeom>
                <a:avLst/>
                <a:gdLst>
                  <a:gd name="T0" fmla="*/ 5 w 97"/>
                  <a:gd name="T1" fmla="*/ 124 h 124"/>
                  <a:gd name="T2" fmla="*/ 0 w 97"/>
                  <a:gd name="T3" fmla="*/ 119 h 124"/>
                  <a:gd name="T4" fmla="*/ 0 w 97"/>
                  <a:gd name="T5" fmla="*/ 2 h 124"/>
                  <a:gd name="T6" fmla="*/ 14 w 97"/>
                  <a:gd name="T7" fmla="*/ 2 h 124"/>
                  <a:gd name="T8" fmla="*/ 19 w 97"/>
                  <a:gd name="T9" fmla="*/ 3 h 124"/>
                  <a:gd name="T10" fmla="*/ 21 w 97"/>
                  <a:gd name="T11" fmla="*/ 8 h 124"/>
                  <a:gd name="T12" fmla="*/ 22 w 97"/>
                  <a:gd name="T13" fmla="*/ 16 h 124"/>
                  <a:gd name="T14" fmla="*/ 60 w 97"/>
                  <a:gd name="T15" fmla="*/ 0 h 124"/>
                  <a:gd name="T16" fmla="*/ 88 w 97"/>
                  <a:gd name="T17" fmla="*/ 11 h 124"/>
                  <a:gd name="T18" fmla="*/ 97 w 97"/>
                  <a:gd name="T19" fmla="*/ 41 h 124"/>
                  <a:gd name="T20" fmla="*/ 97 w 97"/>
                  <a:gd name="T21" fmla="*/ 124 h 124"/>
                  <a:gd name="T22" fmla="*/ 78 w 97"/>
                  <a:gd name="T23" fmla="*/ 124 h 124"/>
                  <a:gd name="T24" fmla="*/ 74 w 97"/>
                  <a:gd name="T25" fmla="*/ 123 h 124"/>
                  <a:gd name="T26" fmla="*/ 72 w 97"/>
                  <a:gd name="T27" fmla="*/ 119 h 124"/>
                  <a:gd name="T28" fmla="*/ 72 w 97"/>
                  <a:gd name="T29" fmla="*/ 43 h 124"/>
                  <a:gd name="T30" fmla="*/ 67 w 97"/>
                  <a:gd name="T31" fmla="*/ 25 h 124"/>
                  <a:gd name="T32" fmla="*/ 52 w 97"/>
                  <a:gd name="T33" fmla="*/ 20 h 124"/>
                  <a:gd name="T34" fmla="*/ 35 w 97"/>
                  <a:gd name="T35" fmla="*/ 24 h 124"/>
                  <a:gd name="T36" fmla="*/ 24 w 97"/>
                  <a:gd name="T37" fmla="*/ 32 h 124"/>
                  <a:gd name="T38" fmla="*/ 24 w 97"/>
                  <a:gd name="T39" fmla="*/ 124 h 124"/>
                  <a:gd name="T40" fmla="*/ 5 w 97"/>
                  <a:gd name="T41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24">
                    <a:moveTo>
                      <a:pt x="5" y="124"/>
                    </a:moveTo>
                    <a:cubicBezTo>
                      <a:pt x="1" y="124"/>
                      <a:pt x="0" y="122"/>
                      <a:pt x="0" y="11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2"/>
                      <a:pt x="17" y="3"/>
                      <a:pt x="19" y="3"/>
                    </a:cubicBezTo>
                    <a:cubicBezTo>
                      <a:pt x="20" y="4"/>
                      <a:pt x="21" y="6"/>
                      <a:pt x="21" y="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32" y="5"/>
                      <a:pt x="45" y="0"/>
                      <a:pt x="60" y="0"/>
                    </a:cubicBezTo>
                    <a:cubicBezTo>
                      <a:pt x="73" y="0"/>
                      <a:pt x="83" y="3"/>
                      <a:pt x="88" y="11"/>
                    </a:cubicBezTo>
                    <a:cubicBezTo>
                      <a:pt x="94" y="19"/>
                      <a:pt x="97" y="29"/>
                      <a:pt x="97" y="41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6" y="124"/>
                      <a:pt x="75" y="124"/>
                      <a:pt x="74" y="123"/>
                    </a:cubicBezTo>
                    <a:cubicBezTo>
                      <a:pt x="73" y="122"/>
                      <a:pt x="72" y="121"/>
                      <a:pt x="72" y="119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2" y="35"/>
                      <a:pt x="71" y="29"/>
                      <a:pt x="67" y="25"/>
                    </a:cubicBezTo>
                    <a:cubicBezTo>
                      <a:pt x="63" y="22"/>
                      <a:pt x="58" y="20"/>
                      <a:pt x="52" y="20"/>
                    </a:cubicBezTo>
                    <a:cubicBezTo>
                      <a:pt x="45" y="20"/>
                      <a:pt x="39" y="21"/>
                      <a:pt x="35" y="24"/>
                    </a:cubicBezTo>
                    <a:cubicBezTo>
                      <a:pt x="30" y="27"/>
                      <a:pt x="27" y="29"/>
                      <a:pt x="24" y="32"/>
                    </a:cubicBezTo>
                    <a:cubicBezTo>
                      <a:pt x="24" y="124"/>
                      <a:pt x="24" y="124"/>
                      <a:pt x="24" y="124"/>
                    </a:cubicBezTo>
                    <a:lnTo>
                      <a:pt x="5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black">
              <a:xfrm>
                <a:off x="6400799" y="3209923"/>
                <a:ext cx="379414" cy="463551"/>
              </a:xfrm>
              <a:custGeom>
                <a:avLst/>
                <a:gdLst>
                  <a:gd name="T0" fmla="*/ 43 w 101"/>
                  <a:gd name="T1" fmla="*/ 122 h 122"/>
                  <a:gd name="T2" fmla="*/ 38 w 101"/>
                  <a:gd name="T3" fmla="*/ 121 h 122"/>
                  <a:gd name="T4" fmla="*/ 36 w 101"/>
                  <a:gd name="T5" fmla="*/ 117 h 122"/>
                  <a:gd name="T6" fmla="*/ 13 w 101"/>
                  <a:gd name="T7" fmla="*/ 59 h 122"/>
                  <a:gd name="T8" fmla="*/ 0 w 101"/>
                  <a:gd name="T9" fmla="*/ 0 h 122"/>
                  <a:gd name="T10" fmla="*/ 20 w 101"/>
                  <a:gd name="T11" fmla="*/ 0 h 122"/>
                  <a:gd name="T12" fmla="*/ 25 w 101"/>
                  <a:gd name="T13" fmla="*/ 6 h 122"/>
                  <a:gd name="T14" fmla="*/ 29 w 101"/>
                  <a:gd name="T15" fmla="*/ 30 h 122"/>
                  <a:gd name="T16" fmla="*/ 35 w 101"/>
                  <a:gd name="T17" fmla="*/ 55 h 122"/>
                  <a:gd name="T18" fmla="*/ 43 w 101"/>
                  <a:gd name="T19" fmla="*/ 79 h 122"/>
                  <a:gd name="T20" fmla="*/ 51 w 101"/>
                  <a:gd name="T21" fmla="*/ 101 h 122"/>
                  <a:gd name="T22" fmla="*/ 60 w 101"/>
                  <a:gd name="T23" fmla="*/ 78 h 122"/>
                  <a:gd name="T24" fmla="*/ 67 w 101"/>
                  <a:gd name="T25" fmla="*/ 52 h 122"/>
                  <a:gd name="T26" fmla="*/ 74 w 101"/>
                  <a:gd name="T27" fmla="*/ 25 h 122"/>
                  <a:gd name="T28" fmla="*/ 78 w 101"/>
                  <a:gd name="T29" fmla="*/ 0 h 122"/>
                  <a:gd name="T30" fmla="*/ 96 w 101"/>
                  <a:gd name="T31" fmla="*/ 0 h 122"/>
                  <a:gd name="T32" fmla="*/ 101 w 101"/>
                  <a:gd name="T33" fmla="*/ 5 h 122"/>
                  <a:gd name="T34" fmla="*/ 100 w 101"/>
                  <a:gd name="T35" fmla="*/ 11 h 122"/>
                  <a:gd name="T36" fmla="*/ 99 w 101"/>
                  <a:gd name="T37" fmla="*/ 19 h 122"/>
                  <a:gd name="T38" fmla="*/ 85 w 101"/>
                  <a:gd name="T39" fmla="*/ 70 h 122"/>
                  <a:gd name="T40" fmla="*/ 64 w 101"/>
                  <a:gd name="T41" fmla="*/ 122 h 122"/>
                  <a:gd name="T42" fmla="*/ 43 w 101"/>
                  <a:gd name="T4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1" h="122">
                    <a:moveTo>
                      <a:pt x="43" y="122"/>
                    </a:moveTo>
                    <a:cubicBezTo>
                      <a:pt x="41" y="122"/>
                      <a:pt x="39" y="122"/>
                      <a:pt x="38" y="121"/>
                    </a:cubicBezTo>
                    <a:cubicBezTo>
                      <a:pt x="38" y="120"/>
                      <a:pt x="37" y="119"/>
                      <a:pt x="36" y="117"/>
                    </a:cubicBezTo>
                    <a:cubicBezTo>
                      <a:pt x="27" y="98"/>
                      <a:pt x="20" y="79"/>
                      <a:pt x="13" y="59"/>
                    </a:cubicBezTo>
                    <a:cubicBezTo>
                      <a:pt x="7" y="40"/>
                      <a:pt x="2" y="20"/>
                      <a:pt x="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3" y="0"/>
                      <a:pt x="25" y="2"/>
                      <a:pt x="25" y="6"/>
                    </a:cubicBezTo>
                    <a:cubicBezTo>
                      <a:pt x="26" y="13"/>
                      <a:pt x="28" y="21"/>
                      <a:pt x="29" y="30"/>
                    </a:cubicBezTo>
                    <a:cubicBezTo>
                      <a:pt x="31" y="38"/>
                      <a:pt x="33" y="46"/>
                      <a:pt x="35" y="55"/>
                    </a:cubicBezTo>
                    <a:cubicBezTo>
                      <a:pt x="38" y="63"/>
                      <a:pt x="40" y="71"/>
                      <a:pt x="43" y="79"/>
                    </a:cubicBezTo>
                    <a:cubicBezTo>
                      <a:pt x="45" y="87"/>
                      <a:pt x="48" y="95"/>
                      <a:pt x="51" y="101"/>
                    </a:cubicBezTo>
                    <a:cubicBezTo>
                      <a:pt x="54" y="95"/>
                      <a:pt x="57" y="87"/>
                      <a:pt x="60" y="78"/>
                    </a:cubicBezTo>
                    <a:cubicBezTo>
                      <a:pt x="63" y="70"/>
                      <a:pt x="65" y="61"/>
                      <a:pt x="67" y="52"/>
                    </a:cubicBezTo>
                    <a:cubicBezTo>
                      <a:pt x="70" y="43"/>
                      <a:pt x="72" y="34"/>
                      <a:pt x="74" y="25"/>
                    </a:cubicBezTo>
                    <a:cubicBezTo>
                      <a:pt x="75" y="16"/>
                      <a:pt x="77" y="8"/>
                      <a:pt x="78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9" y="0"/>
                      <a:pt x="101" y="2"/>
                      <a:pt x="101" y="5"/>
                    </a:cubicBezTo>
                    <a:cubicBezTo>
                      <a:pt x="101" y="7"/>
                      <a:pt x="101" y="9"/>
                      <a:pt x="100" y="11"/>
                    </a:cubicBezTo>
                    <a:cubicBezTo>
                      <a:pt x="100" y="13"/>
                      <a:pt x="100" y="16"/>
                      <a:pt x="99" y="19"/>
                    </a:cubicBezTo>
                    <a:cubicBezTo>
                      <a:pt x="96" y="36"/>
                      <a:pt x="91" y="53"/>
                      <a:pt x="85" y="70"/>
                    </a:cubicBezTo>
                    <a:cubicBezTo>
                      <a:pt x="79" y="88"/>
                      <a:pt x="72" y="105"/>
                      <a:pt x="64" y="122"/>
                    </a:cubicBezTo>
                    <a:lnTo>
                      <a:pt x="43" y="1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14"/>
              <p:cNvSpPr>
                <a:spLocks noEditPoints="1"/>
              </p:cNvSpPr>
              <p:nvPr/>
            </p:nvSpPr>
            <p:spPr bwMode="black">
              <a:xfrm>
                <a:off x="6840536" y="3198810"/>
                <a:ext cx="360362" cy="487363"/>
              </a:xfrm>
              <a:custGeom>
                <a:avLst/>
                <a:gdLst>
                  <a:gd name="T0" fmla="*/ 23 w 96"/>
                  <a:gd name="T1" fmla="*/ 73 h 128"/>
                  <a:gd name="T2" fmla="*/ 25 w 96"/>
                  <a:gd name="T3" fmla="*/ 90 h 128"/>
                  <a:gd name="T4" fmla="*/ 31 w 96"/>
                  <a:gd name="T5" fmla="*/ 100 h 128"/>
                  <a:gd name="T6" fmla="*/ 41 w 96"/>
                  <a:gd name="T7" fmla="*/ 107 h 128"/>
                  <a:gd name="T8" fmla="*/ 59 w 96"/>
                  <a:gd name="T9" fmla="*/ 109 h 128"/>
                  <a:gd name="T10" fmla="*/ 76 w 96"/>
                  <a:gd name="T11" fmla="*/ 108 h 128"/>
                  <a:gd name="T12" fmla="*/ 86 w 96"/>
                  <a:gd name="T13" fmla="*/ 107 h 128"/>
                  <a:gd name="T14" fmla="*/ 92 w 96"/>
                  <a:gd name="T15" fmla="*/ 112 h 128"/>
                  <a:gd name="T16" fmla="*/ 92 w 96"/>
                  <a:gd name="T17" fmla="*/ 122 h 128"/>
                  <a:gd name="T18" fmla="*/ 76 w 96"/>
                  <a:gd name="T19" fmla="*/ 126 h 128"/>
                  <a:gd name="T20" fmla="*/ 53 w 96"/>
                  <a:gd name="T21" fmla="*/ 128 h 128"/>
                  <a:gd name="T22" fmla="*/ 29 w 96"/>
                  <a:gd name="T23" fmla="*/ 125 h 128"/>
                  <a:gd name="T24" fmla="*/ 13 w 96"/>
                  <a:gd name="T25" fmla="*/ 114 h 128"/>
                  <a:gd name="T26" fmla="*/ 3 w 96"/>
                  <a:gd name="T27" fmla="*/ 94 h 128"/>
                  <a:gd name="T28" fmla="*/ 0 w 96"/>
                  <a:gd name="T29" fmla="*/ 65 h 128"/>
                  <a:gd name="T30" fmla="*/ 3 w 96"/>
                  <a:gd name="T31" fmla="*/ 35 h 128"/>
                  <a:gd name="T32" fmla="*/ 12 w 96"/>
                  <a:gd name="T33" fmla="*/ 15 h 128"/>
                  <a:gd name="T34" fmla="*/ 28 w 96"/>
                  <a:gd name="T35" fmla="*/ 4 h 128"/>
                  <a:gd name="T36" fmla="*/ 50 w 96"/>
                  <a:gd name="T37" fmla="*/ 0 h 128"/>
                  <a:gd name="T38" fmla="*/ 73 w 96"/>
                  <a:gd name="T39" fmla="*/ 4 h 128"/>
                  <a:gd name="T40" fmla="*/ 87 w 96"/>
                  <a:gd name="T41" fmla="*/ 15 h 128"/>
                  <a:gd name="T42" fmla="*/ 94 w 96"/>
                  <a:gd name="T43" fmla="*/ 31 h 128"/>
                  <a:gd name="T44" fmla="*/ 96 w 96"/>
                  <a:gd name="T45" fmla="*/ 50 h 128"/>
                  <a:gd name="T46" fmla="*/ 95 w 96"/>
                  <a:gd name="T47" fmla="*/ 63 h 128"/>
                  <a:gd name="T48" fmla="*/ 93 w 96"/>
                  <a:gd name="T49" fmla="*/ 73 h 128"/>
                  <a:gd name="T50" fmla="*/ 23 w 96"/>
                  <a:gd name="T51" fmla="*/ 73 h 128"/>
                  <a:gd name="T52" fmla="*/ 73 w 96"/>
                  <a:gd name="T53" fmla="*/ 56 h 128"/>
                  <a:gd name="T54" fmla="*/ 74 w 96"/>
                  <a:gd name="T55" fmla="*/ 53 h 128"/>
                  <a:gd name="T56" fmla="*/ 74 w 96"/>
                  <a:gd name="T57" fmla="*/ 49 h 128"/>
                  <a:gd name="T58" fmla="*/ 69 w 96"/>
                  <a:gd name="T59" fmla="*/ 26 h 128"/>
                  <a:gd name="T60" fmla="*/ 51 w 96"/>
                  <a:gd name="T61" fmla="*/ 19 h 128"/>
                  <a:gd name="T62" fmla="*/ 37 w 96"/>
                  <a:gd name="T63" fmla="*/ 21 h 128"/>
                  <a:gd name="T64" fmla="*/ 29 w 96"/>
                  <a:gd name="T65" fmla="*/ 29 h 128"/>
                  <a:gd name="T66" fmla="*/ 24 w 96"/>
                  <a:gd name="T67" fmla="*/ 40 h 128"/>
                  <a:gd name="T68" fmla="*/ 23 w 96"/>
                  <a:gd name="T69" fmla="*/ 56 h 128"/>
                  <a:gd name="T70" fmla="*/ 73 w 96"/>
                  <a:gd name="T71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8">
                    <a:moveTo>
                      <a:pt x="23" y="73"/>
                    </a:moveTo>
                    <a:cubicBezTo>
                      <a:pt x="23" y="80"/>
                      <a:pt x="24" y="85"/>
                      <a:pt x="25" y="90"/>
                    </a:cubicBezTo>
                    <a:cubicBezTo>
                      <a:pt x="26" y="94"/>
                      <a:pt x="28" y="98"/>
                      <a:pt x="31" y="100"/>
                    </a:cubicBezTo>
                    <a:cubicBezTo>
                      <a:pt x="33" y="103"/>
                      <a:pt x="37" y="105"/>
                      <a:pt x="41" y="107"/>
                    </a:cubicBezTo>
                    <a:cubicBezTo>
                      <a:pt x="46" y="108"/>
                      <a:pt x="52" y="109"/>
                      <a:pt x="59" y="109"/>
                    </a:cubicBezTo>
                    <a:cubicBezTo>
                      <a:pt x="65" y="109"/>
                      <a:pt x="71" y="108"/>
                      <a:pt x="76" y="108"/>
                    </a:cubicBezTo>
                    <a:cubicBezTo>
                      <a:pt x="81" y="107"/>
                      <a:pt x="84" y="107"/>
                      <a:pt x="86" y="107"/>
                    </a:cubicBezTo>
                    <a:cubicBezTo>
                      <a:pt x="90" y="107"/>
                      <a:pt x="92" y="108"/>
                      <a:pt x="92" y="11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88" y="124"/>
                      <a:pt x="83" y="125"/>
                      <a:pt x="76" y="126"/>
                    </a:cubicBezTo>
                    <a:cubicBezTo>
                      <a:pt x="69" y="127"/>
                      <a:pt x="62" y="128"/>
                      <a:pt x="53" y="128"/>
                    </a:cubicBezTo>
                    <a:cubicBezTo>
                      <a:pt x="44" y="128"/>
                      <a:pt x="36" y="127"/>
                      <a:pt x="29" y="125"/>
                    </a:cubicBezTo>
                    <a:cubicBezTo>
                      <a:pt x="23" y="122"/>
                      <a:pt x="17" y="119"/>
                      <a:pt x="13" y="114"/>
                    </a:cubicBezTo>
                    <a:cubicBezTo>
                      <a:pt x="8" y="109"/>
                      <a:pt x="5" y="102"/>
                      <a:pt x="3" y="94"/>
                    </a:cubicBezTo>
                    <a:cubicBezTo>
                      <a:pt x="1" y="86"/>
                      <a:pt x="0" y="76"/>
                      <a:pt x="0" y="65"/>
                    </a:cubicBezTo>
                    <a:cubicBezTo>
                      <a:pt x="0" y="53"/>
                      <a:pt x="1" y="43"/>
                      <a:pt x="3" y="35"/>
                    </a:cubicBezTo>
                    <a:cubicBezTo>
                      <a:pt x="5" y="27"/>
                      <a:pt x="8" y="20"/>
                      <a:pt x="12" y="15"/>
                    </a:cubicBezTo>
                    <a:cubicBezTo>
                      <a:pt x="17" y="10"/>
                      <a:pt x="22" y="6"/>
                      <a:pt x="28" y="4"/>
                    </a:cubicBezTo>
                    <a:cubicBezTo>
                      <a:pt x="34" y="1"/>
                      <a:pt x="42" y="0"/>
                      <a:pt x="50" y="0"/>
                    </a:cubicBezTo>
                    <a:cubicBezTo>
                      <a:pt x="59" y="0"/>
                      <a:pt x="67" y="2"/>
                      <a:pt x="73" y="4"/>
                    </a:cubicBezTo>
                    <a:cubicBezTo>
                      <a:pt x="79" y="7"/>
                      <a:pt x="83" y="10"/>
                      <a:pt x="87" y="15"/>
                    </a:cubicBezTo>
                    <a:cubicBezTo>
                      <a:pt x="90" y="19"/>
                      <a:pt x="92" y="25"/>
                      <a:pt x="94" y="31"/>
                    </a:cubicBezTo>
                    <a:cubicBezTo>
                      <a:pt x="95" y="37"/>
                      <a:pt x="96" y="43"/>
                      <a:pt x="96" y="50"/>
                    </a:cubicBezTo>
                    <a:cubicBezTo>
                      <a:pt x="96" y="55"/>
                      <a:pt x="95" y="59"/>
                      <a:pt x="95" y="63"/>
                    </a:cubicBezTo>
                    <a:cubicBezTo>
                      <a:pt x="94" y="68"/>
                      <a:pt x="94" y="71"/>
                      <a:pt x="93" y="73"/>
                    </a:cubicBezTo>
                    <a:lnTo>
                      <a:pt x="23" y="73"/>
                    </a:lnTo>
                    <a:close/>
                    <a:moveTo>
                      <a:pt x="73" y="56"/>
                    </a:moveTo>
                    <a:cubicBezTo>
                      <a:pt x="74" y="55"/>
                      <a:pt x="74" y="53"/>
                      <a:pt x="74" y="53"/>
                    </a:cubicBezTo>
                    <a:cubicBezTo>
                      <a:pt x="74" y="52"/>
                      <a:pt x="74" y="51"/>
                      <a:pt x="74" y="49"/>
                    </a:cubicBezTo>
                    <a:cubicBezTo>
                      <a:pt x="74" y="39"/>
                      <a:pt x="72" y="32"/>
                      <a:pt x="69" y="26"/>
                    </a:cubicBezTo>
                    <a:cubicBezTo>
                      <a:pt x="66" y="21"/>
                      <a:pt x="60" y="19"/>
                      <a:pt x="51" y="19"/>
                    </a:cubicBezTo>
                    <a:cubicBezTo>
                      <a:pt x="45" y="19"/>
                      <a:pt x="41" y="19"/>
                      <a:pt x="37" y="21"/>
                    </a:cubicBezTo>
                    <a:cubicBezTo>
                      <a:pt x="34" y="23"/>
                      <a:pt x="31" y="25"/>
                      <a:pt x="29" y="29"/>
                    </a:cubicBezTo>
                    <a:cubicBezTo>
                      <a:pt x="27" y="32"/>
                      <a:pt x="25" y="36"/>
                      <a:pt x="24" y="40"/>
                    </a:cubicBezTo>
                    <a:cubicBezTo>
                      <a:pt x="24" y="45"/>
                      <a:pt x="23" y="50"/>
                      <a:pt x="23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black">
              <a:xfrm>
                <a:off x="7297734" y="3201985"/>
                <a:ext cx="365125" cy="471486"/>
              </a:xfrm>
              <a:custGeom>
                <a:avLst/>
                <a:gdLst>
                  <a:gd name="T0" fmla="*/ 5 w 97"/>
                  <a:gd name="T1" fmla="*/ 124 h 124"/>
                  <a:gd name="T2" fmla="*/ 0 w 97"/>
                  <a:gd name="T3" fmla="*/ 119 h 124"/>
                  <a:gd name="T4" fmla="*/ 0 w 97"/>
                  <a:gd name="T5" fmla="*/ 2 h 124"/>
                  <a:gd name="T6" fmla="*/ 14 w 97"/>
                  <a:gd name="T7" fmla="*/ 2 h 124"/>
                  <a:gd name="T8" fmla="*/ 19 w 97"/>
                  <a:gd name="T9" fmla="*/ 3 h 124"/>
                  <a:gd name="T10" fmla="*/ 21 w 97"/>
                  <a:gd name="T11" fmla="*/ 8 h 124"/>
                  <a:gd name="T12" fmla="*/ 22 w 97"/>
                  <a:gd name="T13" fmla="*/ 16 h 124"/>
                  <a:gd name="T14" fmla="*/ 60 w 97"/>
                  <a:gd name="T15" fmla="*/ 0 h 124"/>
                  <a:gd name="T16" fmla="*/ 88 w 97"/>
                  <a:gd name="T17" fmla="*/ 11 h 124"/>
                  <a:gd name="T18" fmla="*/ 97 w 97"/>
                  <a:gd name="T19" fmla="*/ 41 h 124"/>
                  <a:gd name="T20" fmla="*/ 97 w 97"/>
                  <a:gd name="T21" fmla="*/ 124 h 124"/>
                  <a:gd name="T22" fmla="*/ 78 w 97"/>
                  <a:gd name="T23" fmla="*/ 124 h 124"/>
                  <a:gd name="T24" fmla="*/ 74 w 97"/>
                  <a:gd name="T25" fmla="*/ 123 h 124"/>
                  <a:gd name="T26" fmla="*/ 72 w 97"/>
                  <a:gd name="T27" fmla="*/ 119 h 124"/>
                  <a:gd name="T28" fmla="*/ 72 w 97"/>
                  <a:gd name="T29" fmla="*/ 43 h 124"/>
                  <a:gd name="T30" fmla="*/ 67 w 97"/>
                  <a:gd name="T31" fmla="*/ 25 h 124"/>
                  <a:gd name="T32" fmla="*/ 52 w 97"/>
                  <a:gd name="T33" fmla="*/ 20 h 124"/>
                  <a:gd name="T34" fmla="*/ 35 w 97"/>
                  <a:gd name="T35" fmla="*/ 24 h 124"/>
                  <a:gd name="T36" fmla="*/ 24 w 97"/>
                  <a:gd name="T37" fmla="*/ 32 h 124"/>
                  <a:gd name="T38" fmla="*/ 24 w 97"/>
                  <a:gd name="T39" fmla="*/ 124 h 124"/>
                  <a:gd name="T40" fmla="*/ 5 w 97"/>
                  <a:gd name="T41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24">
                    <a:moveTo>
                      <a:pt x="5" y="124"/>
                    </a:moveTo>
                    <a:cubicBezTo>
                      <a:pt x="2" y="124"/>
                      <a:pt x="0" y="122"/>
                      <a:pt x="0" y="11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2"/>
                      <a:pt x="18" y="3"/>
                      <a:pt x="19" y="3"/>
                    </a:cubicBezTo>
                    <a:cubicBezTo>
                      <a:pt x="20" y="4"/>
                      <a:pt x="21" y="6"/>
                      <a:pt x="21" y="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32" y="5"/>
                      <a:pt x="45" y="0"/>
                      <a:pt x="60" y="0"/>
                    </a:cubicBezTo>
                    <a:cubicBezTo>
                      <a:pt x="73" y="0"/>
                      <a:pt x="83" y="3"/>
                      <a:pt x="88" y="11"/>
                    </a:cubicBezTo>
                    <a:cubicBezTo>
                      <a:pt x="94" y="19"/>
                      <a:pt x="97" y="29"/>
                      <a:pt x="97" y="41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6" y="124"/>
                      <a:pt x="75" y="124"/>
                      <a:pt x="74" y="123"/>
                    </a:cubicBezTo>
                    <a:cubicBezTo>
                      <a:pt x="73" y="122"/>
                      <a:pt x="72" y="121"/>
                      <a:pt x="72" y="119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2" y="35"/>
                      <a:pt x="71" y="29"/>
                      <a:pt x="67" y="25"/>
                    </a:cubicBezTo>
                    <a:cubicBezTo>
                      <a:pt x="64" y="22"/>
                      <a:pt x="59" y="20"/>
                      <a:pt x="52" y="20"/>
                    </a:cubicBezTo>
                    <a:cubicBezTo>
                      <a:pt x="45" y="20"/>
                      <a:pt x="40" y="21"/>
                      <a:pt x="35" y="24"/>
                    </a:cubicBezTo>
                    <a:cubicBezTo>
                      <a:pt x="30" y="27"/>
                      <a:pt x="27" y="29"/>
                      <a:pt x="24" y="32"/>
                    </a:cubicBezTo>
                    <a:cubicBezTo>
                      <a:pt x="24" y="124"/>
                      <a:pt x="24" y="124"/>
                      <a:pt x="24" y="124"/>
                    </a:cubicBezTo>
                    <a:lnTo>
                      <a:pt x="5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black">
              <a:xfrm>
                <a:off x="7740647" y="3089272"/>
                <a:ext cx="255587" cy="592137"/>
              </a:xfrm>
              <a:custGeom>
                <a:avLst/>
                <a:gdLst>
                  <a:gd name="T0" fmla="*/ 68 w 68"/>
                  <a:gd name="T1" fmla="*/ 154 h 156"/>
                  <a:gd name="T2" fmla="*/ 58 w 68"/>
                  <a:gd name="T3" fmla="*/ 156 h 156"/>
                  <a:gd name="T4" fmla="*/ 47 w 68"/>
                  <a:gd name="T5" fmla="*/ 156 h 156"/>
                  <a:gd name="T6" fmla="*/ 22 w 68"/>
                  <a:gd name="T7" fmla="*/ 149 h 156"/>
                  <a:gd name="T8" fmla="*/ 14 w 68"/>
                  <a:gd name="T9" fmla="*/ 125 h 156"/>
                  <a:gd name="T10" fmla="*/ 14 w 68"/>
                  <a:gd name="T11" fmla="*/ 51 h 156"/>
                  <a:gd name="T12" fmla="*/ 6 w 68"/>
                  <a:gd name="T13" fmla="*/ 51 h 156"/>
                  <a:gd name="T14" fmla="*/ 0 w 68"/>
                  <a:gd name="T15" fmla="*/ 46 h 156"/>
                  <a:gd name="T16" fmla="*/ 0 w 68"/>
                  <a:gd name="T17" fmla="*/ 32 h 156"/>
                  <a:gd name="T18" fmla="*/ 15 w 68"/>
                  <a:gd name="T19" fmla="*/ 32 h 156"/>
                  <a:gd name="T20" fmla="*/ 16 w 68"/>
                  <a:gd name="T21" fmla="*/ 0 h 156"/>
                  <a:gd name="T22" fmla="*/ 33 w 68"/>
                  <a:gd name="T23" fmla="*/ 0 h 156"/>
                  <a:gd name="T24" fmla="*/ 39 w 68"/>
                  <a:gd name="T25" fmla="*/ 6 h 156"/>
                  <a:gd name="T26" fmla="*/ 39 w 68"/>
                  <a:gd name="T27" fmla="*/ 32 h 156"/>
                  <a:gd name="T28" fmla="*/ 62 w 68"/>
                  <a:gd name="T29" fmla="*/ 32 h 156"/>
                  <a:gd name="T30" fmla="*/ 66 w 68"/>
                  <a:gd name="T31" fmla="*/ 34 h 156"/>
                  <a:gd name="T32" fmla="*/ 68 w 68"/>
                  <a:gd name="T33" fmla="*/ 38 h 156"/>
                  <a:gd name="T34" fmla="*/ 68 w 68"/>
                  <a:gd name="T35" fmla="*/ 51 h 156"/>
                  <a:gd name="T36" fmla="*/ 39 w 68"/>
                  <a:gd name="T37" fmla="*/ 51 h 156"/>
                  <a:gd name="T38" fmla="*/ 39 w 68"/>
                  <a:gd name="T39" fmla="*/ 123 h 156"/>
                  <a:gd name="T40" fmla="*/ 41 w 68"/>
                  <a:gd name="T41" fmla="*/ 133 h 156"/>
                  <a:gd name="T42" fmla="*/ 49 w 68"/>
                  <a:gd name="T43" fmla="*/ 137 h 156"/>
                  <a:gd name="T44" fmla="*/ 56 w 68"/>
                  <a:gd name="T45" fmla="*/ 137 h 156"/>
                  <a:gd name="T46" fmla="*/ 61 w 68"/>
                  <a:gd name="T47" fmla="*/ 137 h 156"/>
                  <a:gd name="T48" fmla="*/ 68 w 68"/>
                  <a:gd name="T49" fmla="*/ 142 h 156"/>
                  <a:gd name="T50" fmla="*/ 68 w 68"/>
                  <a:gd name="T51" fmla="*/ 15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8" h="156">
                    <a:moveTo>
                      <a:pt x="68" y="154"/>
                    </a:moveTo>
                    <a:cubicBezTo>
                      <a:pt x="64" y="155"/>
                      <a:pt x="61" y="155"/>
                      <a:pt x="58" y="156"/>
                    </a:cubicBezTo>
                    <a:cubicBezTo>
                      <a:pt x="54" y="156"/>
                      <a:pt x="51" y="156"/>
                      <a:pt x="47" y="156"/>
                    </a:cubicBezTo>
                    <a:cubicBezTo>
                      <a:pt x="36" y="156"/>
                      <a:pt x="27" y="154"/>
                      <a:pt x="22" y="149"/>
                    </a:cubicBezTo>
                    <a:cubicBezTo>
                      <a:pt x="17" y="144"/>
                      <a:pt x="14" y="136"/>
                      <a:pt x="14" y="125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2" y="51"/>
                      <a:pt x="0" y="50"/>
                      <a:pt x="0" y="4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2"/>
                      <a:pt x="39" y="6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4" y="32"/>
                      <a:pt x="65" y="33"/>
                      <a:pt x="66" y="34"/>
                    </a:cubicBezTo>
                    <a:cubicBezTo>
                      <a:pt x="67" y="35"/>
                      <a:pt x="68" y="36"/>
                      <a:pt x="68" y="38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9" y="128"/>
                      <a:pt x="39" y="131"/>
                      <a:pt x="41" y="133"/>
                    </a:cubicBezTo>
                    <a:cubicBezTo>
                      <a:pt x="42" y="136"/>
                      <a:pt x="45" y="137"/>
                      <a:pt x="49" y="137"/>
                    </a:cubicBezTo>
                    <a:cubicBezTo>
                      <a:pt x="52" y="137"/>
                      <a:pt x="54" y="137"/>
                      <a:pt x="56" y="137"/>
                    </a:cubicBezTo>
                    <a:cubicBezTo>
                      <a:pt x="58" y="137"/>
                      <a:pt x="60" y="137"/>
                      <a:pt x="61" y="137"/>
                    </a:cubicBezTo>
                    <a:cubicBezTo>
                      <a:pt x="66" y="137"/>
                      <a:pt x="68" y="139"/>
                      <a:pt x="68" y="142"/>
                    </a:cubicBezTo>
                    <a:lnTo>
                      <a:pt x="68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17"/>
              <p:cNvSpPr>
                <a:spLocks noEditPoints="1"/>
              </p:cNvSpPr>
              <p:nvPr/>
            </p:nvSpPr>
            <p:spPr bwMode="black">
              <a:xfrm>
                <a:off x="8075610" y="3040059"/>
                <a:ext cx="112713" cy="633412"/>
              </a:xfrm>
              <a:custGeom>
                <a:avLst/>
                <a:gdLst>
                  <a:gd name="T0" fmla="*/ 15 w 30"/>
                  <a:gd name="T1" fmla="*/ 26 h 167"/>
                  <a:gd name="T2" fmla="*/ 3 w 30"/>
                  <a:gd name="T3" fmla="*/ 23 h 167"/>
                  <a:gd name="T4" fmla="*/ 0 w 30"/>
                  <a:gd name="T5" fmla="*/ 13 h 167"/>
                  <a:gd name="T6" fmla="*/ 3 w 30"/>
                  <a:gd name="T7" fmla="*/ 3 h 167"/>
                  <a:gd name="T8" fmla="*/ 15 w 30"/>
                  <a:gd name="T9" fmla="*/ 0 h 167"/>
                  <a:gd name="T10" fmla="*/ 26 w 30"/>
                  <a:gd name="T11" fmla="*/ 3 h 167"/>
                  <a:gd name="T12" fmla="*/ 30 w 30"/>
                  <a:gd name="T13" fmla="*/ 13 h 167"/>
                  <a:gd name="T14" fmla="*/ 26 w 30"/>
                  <a:gd name="T15" fmla="*/ 23 h 167"/>
                  <a:gd name="T16" fmla="*/ 15 w 30"/>
                  <a:gd name="T17" fmla="*/ 26 h 167"/>
                  <a:gd name="T18" fmla="*/ 27 w 30"/>
                  <a:gd name="T19" fmla="*/ 167 h 167"/>
                  <a:gd name="T20" fmla="*/ 8 w 30"/>
                  <a:gd name="T21" fmla="*/ 167 h 167"/>
                  <a:gd name="T22" fmla="*/ 3 w 30"/>
                  <a:gd name="T23" fmla="*/ 162 h 167"/>
                  <a:gd name="T24" fmla="*/ 3 w 30"/>
                  <a:gd name="T25" fmla="*/ 45 h 167"/>
                  <a:gd name="T26" fmla="*/ 21 w 30"/>
                  <a:gd name="T27" fmla="*/ 45 h 167"/>
                  <a:gd name="T28" fmla="*/ 27 w 30"/>
                  <a:gd name="T29" fmla="*/ 51 h 167"/>
                  <a:gd name="T30" fmla="*/ 27 w 30"/>
                  <a:gd name="T31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167">
                    <a:moveTo>
                      <a:pt x="15" y="26"/>
                    </a:moveTo>
                    <a:cubicBezTo>
                      <a:pt x="9" y="26"/>
                      <a:pt x="6" y="25"/>
                      <a:pt x="3" y="23"/>
                    </a:cubicBezTo>
                    <a:cubicBezTo>
                      <a:pt x="1" y="21"/>
                      <a:pt x="0" y="18"/>
                      <a:pt x="0" y="13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6" y="1"/>
                      <a:pt x="9" y="0"/>
                      <a:pt x="15" y="0"/>
                    </a:cubicBezTo>
                    <a:cubicBezTo>
                      <a:pt x="20" y="0"/>
                      <a:pt x="24" y="1"/>
                      <a:pt x="26" y="3"/>
                    </a:cubicBezTo>
                    <a:cubicBezTo>
                      <a:pt x="28" y="5"/>
                      <a:pt x="30" y="8"/>
                      <a:pt x="30" y="13"/>
                    </a:cubicBezTo>
                    <a:cubicBezTo>
                      <a:pt x="30" y="18"/>
                      <a:pt x="28" y="21"/>
                      <a:pt x="26" y="23"/>
                    </a:cubicBezTo>
                    <a:cubicBezTo>
                      <a:pt x="24" y="25"/>
                      <a:pt x="20" y="26"/>
                      <a:pt x="15" y="26"/>
                    </a:cubicBezTo>
                    <a:close/>
                    <a:moveTo>
                      <a:pt x="27" y="167"/>
                    </a:moveTo>
                    <a:cubicBezTo>
                      <a:pt x="8" y="167"/>
                      <a:pt x="8" y="167"/>
                      <a:pt x="8" y="167"/>
                    </a:cubicBezTo>
                    <a:cubicBezTo>
                      <a:pt x="5" y="167"/>
                      <a:pt x="3" y="165"/>
                      <a:pt x="3" y="16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5" y="45"/>
                      <a:pt x="27" y="47"/>
                      <a:pt x="27" y="51"/>
                    </a:cubicBezTo>
                    <a:lnTo>
                      <a:pt x="27" y="1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black">
              <a:xfrm>
                <a:off x="8289928" y="3201985"/>
                <a:ext cx="363537" cy="471486"/>
              </a:xfrm>
              <a:custGeom>
                <a:avLst/>
                <a:gdLst>
                  <a:gd name="T0" fmla="*/ 5 w 97"/>
                  <a:gd name="T1" fmla="*/ 124 h 124"/>
                  <a:gd name="T2" fmla="*/ 0 w 97"/>
                  <a:gd name="T3" fmla="*/ 119 h 124"/>
                  <a:gd name="T4" fmla="*/ 0 w 97"/>
                  <a:gd name="T5" fmla="*/ 2 h 124"/>
                  <a:gd name="T6" fmla="*/ 14 w 97"/>
                  <a:gd name="T7" fmla="*/ 2 h 124"/>
                  <a:gd name="T8" fmla="*/ 19 w 97"/>
                  <a:gd name="T9" fmla="*/ 3 h 124"/>
                  <a:gd name="T10" fmla="*/ 21 w 97"/>
                  <a:gd name="T11" fmla="*/ 8 h 124"/>
                  <a:gd name="T12" fmla="*/ 22 w 97"/>
                  <a:gd name="T13" fmla="*/ 16 h 124"/>
                  <a:gd name="T14" fmla="*/ 60 w 97"/>
                  <a:gd name="T15" fmla="*/ 0 h 124"/>
                  <a:gd name="T16" fmla="*/ 88 w 97"/>
                  <a:gd name="T17" fmla="*/ 11 h 124"/>
                  <a:gd name="T18" fmla="*/ 97 w 97"/>
                  <a:gd name="T19" fmla="*/ 41 h 124"/>
                  <a:gd name="T20" fmla="*/ 97 w 97"/>
                  <a:gd name="T21" fmla="*/ 124 h 124"/>
                  <a:gd name="T22" fmla="*/ 78 w 97"/>
                  <a:gd name="T23" fmla="*/ 124 h 124"/>
                  <a:gd name="T24" fmla="*/ 74 w 97"/>
                  <a:gd name="T25" fmla="*/ 123 h 124"/>
                  <a:gd name="T26" fmla="*/ 72 w 97"/>
                  <a:gd name="T27" fmla="*/ 119 h 124"/>
                  <a:gd name="T28" fmla="*/ 72 w 97"/>
                  <a:gd name="T29" fmla="*/ 43 h 124"/>
                  <a:gd name="T30" fmla="*/ 67 w 97"/>
                  <a:gd name="T31" fmla="*/ 25 h 124"/>
                  <a:gd name="T32" fmla="*/ 52 w 97"/>
                  <a:gd name="T33" fmla="*/ 20 h 124"/>
                  <a:gd name="T34" fmla="*/ 35 w 97"/>
                  <a:gd name="T35" fmla="*/ 24 h 124"/>
                  <a:gd name="T36" fmla="*/ 24 w 97"/>
                  <a:gd name="T37" fmla="*/ 32 h 124"/>
                  <a:gd name="T38" fmla="*/ 24 w 97"/>
                  <a:gd name="T39" fmla="*/ 124 h 124"/>
                  <a:gd name="T40" fmla="*/ 5 w 97"/>
                  <a:gd name="T41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24">
                    <a:moveTo>
                      <a:pt x="5" y="124"/>
                    </a:moveTo>
                    <a:cubicBezTo>
                      <a:pt x="2" y="124"/>
                      <a:pt x="0" y="122"/>
                      <a:pt x="0" y="11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2"/>
                      <a:pt x="18" y="3"/>
                      <a:pt x="19" y="3"/>
                    </a:cubicBezTo>
                    <a:cubicBezTo>
                      <a:pt x="20" y="4"/>
                      <a:pt x="21" y="6"/>
                      <a:pt x="21" y="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32" y="5"/>
                      <a:pt x="45" y="0"/>
                      <a:pt x="60" y="0"/>
                    </a:cubicBezTo>
                    <a:cubicBezTo>
                      <a:pt x="73" y="0"/>
                      <a:pt x="83" y="3"/>
                      <a:pt x="88" y="11"/>
                    </a:cubicBezTo>
                    <a:cubicBezTo>
                      <a:pt x="94" y="19"/>
                      <a:pt x="97" y="29"/>
                      <a:pt x="97" y="41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6" y="124"/>
                      <a:pt x="75" y="124"/>
                      <a:pt x="74" y="123"/>
                    </a:cubicBezTo>
                    <a:cubicBezTo>
                      <a:pt x="73" y="122"/>
                      <a:pt x="72" y="121"/>
                      <a:pt x="72" y="119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2" y="35"/>
                      <a:pt x="71" y="29"/>
                      <a:pt x="67" y="25"/>
                    </a:cubicBezTo>
                    <a:cubicBezTo>
                      <a:pt x="64" y="22"/>
                      <a:pt x="59" y="20"/>
                      <a:pt x="52" y="20"/>
                    </a:cubicBezTo>
                    <a:cubicBezTo>
                      <a:pt x="45" y="20"/>
                      <a:pt x="40" y="21"/>
                      <a:pt x="35" y="24"/>
                    </a:cubicBezTo>
                    <a:cubicBezTo>
                      <a:pt x="30" y="27"/>
                      <a:pt x="27" y="29"/>
                      <a:pt x="24" y="32"/>
                    </a:cubicBezTo>
                    <a:cubicBezTo>
                      <a:pt x="24" y="124"/>
                      <a:pt x="24" y="124"/>
                      <a:pt x="24" y="124"/>
                    </a:cubicBezTo>
                    <a:lnTo>
                      <a:pt x="5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" name="Freeform 19"/>
              <p:cNvSpPr>
                <a:spLocks noEditPoints="1"/>
              </p:cNvSpPr>
              <p:nvPr/>
            </p:nvSpPr>
            <p:spPr bwMode="black">
              <a:xfrm>
                <a:off x="8751889" y="3201988"/>
                <a:ext cx="390524" cy="635000"/>
              </a:xfrm>
              <a:custGeom>
                <a:avLst/>
                <a:gdLst>
                  <a:gd name="T0" fmla="*/ 0 w 104"/>
                  <a:gd name="T1" fmla="*/ 62 h 167"/>
                  <a:gd name="T2" fmla="*/ 3 w 104"/>
                  <a:gd name="T3" fmla="*/ 32 h 167"/>
                  <a:gd name="T4" fmla="*/ 14 w 104"/>
                  <a:gd name="T5" fmla="*/ 13 h 167"/>
                  <a:gd name="T6" fmla="*/ 32 w 104"/>
                  <a:gd name="T7" fmla="*/ 3 h 167"/>
                  <a:gd name="T8" fmla="*/ 58 w 104"/>
                  <a:gd name="T9" fmla="*/ 0 h 167"/>
                  <a:gd name="T10" fmla="*/ 78 w 104"/>
                  <a:gd name="T11" fmla="*/ 1 h 167"/>
                  <a:gd name="T12" fmla="*/ 95 w 104"/>
                  <a:gd name="T13" fmla="*/ 4 h 167"/>
                  <a:gd name="T14" fmla="*/ 102 w 104"/>
                  <a:gd name="T15" fmla="*/ 6 h 167"/>
                  <a:gd name="T16" fmla="*/ 104 w 104"/>
                  <a:gd name="T17" fmla="*/ 12 h 167"/>
                  <a:gd name="T18" fmla="*/ 104 w 104"/>
                  <a:gd name="T19" fmla="*/ 22 h 167"/>
                  <a:gd name="T20" fmla="*/ 95 w 104"/>
                  <a:gd name="T21" fmla="*/ 22 h 167"/>
                  <a:gd name="T22" fmla="*/ 96 w 104"/>
                  <a:gd name="T23" fmla="*/ 52 h 167"/>
                  <a:gd name="T24" fmla="*/ 96 w 104"/>
                  <a:gd name="T25" fmla="*/ 81 h 167"/>
                  <a:gd name="T26" fmla="*/ 96 w 104"/>
                  <a:gd name="T27" fmla="*/ 124 h 167"/>
                  <a:gd name="T28" fmla="*/ 85 w 104"/>
                  <a:gd name="T29" fmla="*/ 156 h 167"/>
                  <a:gd name="T30" fmla="*/ 48 w 104"/>
                  <a:gd name="T31" fmla="*/ 167 h 167"/>
                  <a:gd name="T32" fmla="*/ 39 w 104"/>
                  <a:gd name="T33" fmla="*/ 167 h 167"/>
                  <a:gd name="T34" fmla="*/ 30 w 104"/>
                  <a:gd name="T35" fmla="*/ 166 h 167"/>
                  <a:gd name="T36" fmla="*/ 20 w 104"/>
                  <a:gd name="T37" fmla="*/ 164 h 167"/>
                  <a:gd name="T38" fmla="*/ 13 w 104"/>
                  <a:gd name="T39" fmla="*/ 162 h 167"/>
                  <a:gd name="T40" fmla="*/ 9 w 104"/>
                  <a:gd name="T41" fmla="*/ 159 h 167"/>
                  <a:gd name="T42" fmla="*/ 8 w 104"/>
                  <a:gd name="T43" fmla="*/ 155 h 167"/>
                  <a:gd name="T44" fmla="*/ 8 w 104"/>
                  <a:gd name="T45" fmla="*/ 145 h 167"/>
                  <a:gd name="T46" fmla="*/ 25 w 104"/>
                  <a:gd name="T47" fmla="*/ 147 h 167"/>
                  <a:gd name="T48" fmla="*/ 41 w 104"/>
                  <a:gd name="T49" fmla="*/ 147 h 167"/>
                  <a:gd name="T50" fmla="*/ 65 w 104"/>
                  <a:gd name="T51" fmla="*/ 142 h 167"/>
                  <a:gd name="T52" fmla="*/ 72 w 104"/>
                  <a:gd name="T53" fmla="*/ 126 h 167"/>
                  <a:gd name="T54" fmla="*/ 72 w 104"/>
                  <a:gd name="T55" fmla="*/ 111 h 167"/>
                  <a:gd name="T56" fmla="*/ 58 w 104"/>
                  <a:gd name="T57" fmla="*/ 118 h 167"/>
                  <a:gd name="T58" fmla="*/ 42 w 104"/>
                  <a:gd name="T59" fmla="*/ 121 h 167"/>
                  <a:gd name="T60" fmla="*/ 21 w 104"/>
                  <a:gd name="T61" fmla="*/ 116 h 167"/>
                  <a:gd name="T62" fmla="*/ 8 w 104"/>
                  <a:gd name="T63" fmla="*/ 104 h 167"/>
                  <a:gd name="T64" fmla="*/ 2 w 104"/>
                  <a:gd name="T65" fmla="*/ 86 h 167"/>
                  <a:gd name="T66" fmla="*/ 0 w 104"/>
                  <a:gd name="T67" fmla="*/ 62 h 167"/>
                  <a:gd name="T68" fmla="*/ 24 w 104"/>
                  <a:gd name="T69" fmla="*/ 62 h 167"/>
                  <a:gd name="T70" fmla="*/ 25 w 104"/>
                  <a:gd name="T71" fmla="*/ 81 h 167"/>
                  <a:gd name="T72" fmla="*/ 30 w 104"/>
                  <a:gd name="T73" fmla="*/ 93 h 167"/>
                  <a:gd name="T74" fmla="*/ 38 w 104"/>
                  <a:gd name="T75" fmla="*/ 100 h 167"/>
                  <a:gd name="T76" fmla="*/ 49 w 104"/>
                  <a:gd name="T77" fmla="*/ 102 h 167"/>
                  <a:gd name="T78" fmla="*/ 62 w 104"/>
                  <a:gd name="T79" fmla="*/ 100 h 167"/>
                  <a:gd name="T80" fmla="*/ 72 w 104"/>
                  <a:gd name="T81" fmla="*/ 94 h 167"/>
                  <a:gd name="T82" fmla="*/ 72 w 104"/>
                  <a:gd name="T83" fmla="*/ 20 h 167"/>
                  <a:gd name="T84" fmla="*/ 65 w 104"/>
                  <a:gd name="T85" fmla="*/ 20 h 167"/>
                  <a:gd name="T86" fmla="*/ 57 w 104"/>
                  <a:gd name="T87" fmla="*/ 19 h 167"/>
                  <a:gd name="T88" fmla="*/ 42 w 104"/>
                  <a:gd name="T89" fmla="*/ 21 h 167"/>
                  <a:gd name="T90" fmla="*/ 32 w 104"/>
                  <a:gd name="T91" fmla="*/ 27 h 167"/>
                  <a:gd name="T92" fmla="*/ 26 w 104"/>
                  <a:gd name="T93" fmla="*/ 40 h 167"/>
                  <a:gd name="T94" fmla="*/ 24 w 104"/>
                  <a:gd name="T95" fmla="*/ 6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" h="167">
                    <a:moveTo>
                      <a:pt x="0" y="62"/>
                    </a:moveTo>
                    <a:cubicBezTo>
                      <a:pt x="0" y="50"/>
                      <a:pt x="1" y="40"/>
                      <a:pt x="3" y="32"/>
                    </a:cubicBezTo>
                    <a:cubicBezTo>
                      <a:pt x="5" y="24"/>
                      <a:pt x="9" y="18"/>
                      <a:pt x="14" y="13"/>
                    </a:cubicBezTo>
                    <a:cubicBezTo>
                      <a:pt x="19" y="9"/>
                      <a:pt x="25" y="5"/>
                      <a:pt x="32" y="3"/>
                    </a:cubicBezTo>
                    <a:cubicBezTo>
                      <a:pt x="39" y="1"/>
                      <a:pt x="48" y="0"/>
                      <a:pt x="58" y="0"/>
                    </a:cubicBezTo>
                    <a:cubicBezTo>
                      <a:pt x="64" y="0"/>
                      <a:pt x="71" y="1"/>
                      <a:pt x="78" y="1"/>
                    </a:cubicBezTo>
                    <a:cubicBezTo>
                      <a:pt x="84" y="2"/>
                      <a:pt x="90" y="3"/>
                      <a:pt x="95" y="4"/>
                    </a:cubicBezTo>
                    <a:cubicBezTo>
                      <a:pt x="98" y="4"/>
                      <a:pt x="100" y="5"/>
                      <a:pt x="102" y="6"/>
                    </a:cubicBezTo>
                    <a:cubicBezTo>
                      <a:pt x="103" y="7"/>
                      <a:pt x="104" y="9"/>
                      <a:pt x="104" y="12"/>
                    </a:cubicBezTo>
                    <a:cubicBezTo>
                      <a:pt x="104" y="22"/>
                      <a:pt x="104" y="22"/>
                      <a:pt x="104" y="22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6" y="32"/>
                      <a:pt x="96" y="42"/>
                      <a:pt x="96" y="52"/>
                    </a:cubicBezTo>
                    <a:cubicBezTo>
                      <a:pt x="96" y="62"/>
                      <a:pt x="96" y="71"/>
                      <a:pt x="96" y="81"/>
                    </a:cubicBezTo>
                    <a:cubicBezTo>
                      <a:pt x="96" y="124"/>
                      <a:pt x="96" y="124"/>
                      <a:pt x="96" y="124"/>
                    </a:cubicBezTo>
                    <a:cubicBezTo>
                      <a:pt x="96" y="138"/>
                      <a:pt x="92" y="149"/>
                      <a:pt x="85" y="156"/>
                    </a:cubicBezTo>
                    <a:cubicBezTo>
                      <a:pt x="77" y="163"/>
                      <a:pt x="65" y="167"/>
                      <a:pt x="48" y="167"/>
                    </a:cubicBezTo>
                    <a:cubicBezTo>
                      <a:pt x="46" y="167"/>
                      <a:pt x="43" y="167"/>
                      <a:pt x="39" y="167"/>
                    </a:cubicBezTo>
                    <a:cubicBezTo>
                      <a:pt x="36" y="166"/>
                      <a:pt x="33" y="166"/>
                      <a:pt x="30" y="166"/>
                    </a:cubicBezTo>
                    <a:cubicBezTo>
                      <a:pt x="26" y="165"/>
                      <a:pt x="23" y="165"/>
                      <a:pt x="20" y="164"/>
                    </a:cubicBezTo>
                    <a:cubicBezTo>
                      <a:pt x="17" y="164"/>
                      <a:pt x="15" y="163"/>
                      <a:pt x="13" y="162"/>
                    </a:cubicBezTo>
                    <a:cubicBezTo>
                      <a:pt x="11" y="161"/>
                      <a:pt x="10" y="160"/>
                      <a:pt x="9" y="159"/>
                    </a:cubicBezTo>
                    <a:cubicBezTo>
                      <a:pt x="8" y="158"/>
                      <a:pt x="8" y="157"/>
                      <a:pt x="8" y="155"/>
                    </a:cubicBezTo>
                    <a:cubicBezTo>
                      <a:pt x="8" y="145"/>
                      <a:pt x="8" y="145"/>
                      <a:pt x="8" y="145"/>
                    </a:cubicBezTo>
                    <a:cubicBezTo>
                      <a:pt x="14" y="146"/>
                      <a:pt x="19" y="146"/>
                      <a:pt x="25" y="147"/>
                    </a:cubicBezTo>
                    <a:cubicBezTo>
                      <a:pt x="31" y="147"/>
                      <a:pt x="36" y="147"/>
                      <a:pt x="41" y="147"/>
                    </a:cubicBezTo>
                    <a:cubicBezTo>
                      <a:pt x="53" y="147"/>
                      <a:pt x="61" y="146"/>
                      <a:pt x="65" y="142"/>
                    </a:cubicBezTo>
                    <a:cubicBezTo>
                      <a:pt x="70" y="139"/>
                      <a:pt x="72" y="134"/>
                      <a:pt x="72" y="126"/>
                    </a:cubicBezTo>
                    <a:cubicBezTo>
                      <a:pt x="72" y="111"/>
                      <a:pt x="72" y="111"/>
                      <a:pt x="72" y="111"/>
                    </a:cubicBezTo>
                    <a:cubicBezTo>
                      <a:pt x="68" y="114"/>
                      <a:pt x="63" y="116"/>
                      <a:pt x="58" y="118"/>
                    </a:cubicBezTo>
                    <a:cubicBezTo>
                      <a:pt x="54" y="120"/>
                      <a:pt x="48" y="121"/>
                      <a:pt x="42" y="121"/>
                    </a:cubicBezTo>
                    <a:cubicBezTo>
                      <a:pt x="33" y="121"/>
                      <a:pt x="26" y="119"/>
                      <a:pt x="21" y="116"/>
                    </a:cubicBezTo>
                    <a:cubicBezTo>
                      <a:pt x="16" y="114"/>
                      <a:pt x="11" y="109"/>
                      <a:pt x="8" y="104"/>
                    </a:cubicBezTo>
                    <a:cubicBezTo>
                      <a:pt x="5" y="99"/>
                      <a:pt x="3" y="93"/>
                      <a:pt x="2" y="86"/>
                    </a:cubicBezTo>
                    <a:cubicBezTo>
                      <a:pt x="0" y="79"/>
                      <a:pt x="0" y="71"/>
                      <a:pt x="0" y="62"/>
                    </a:cubicBezTo>
                    <a:close/>
                    <a:moveTo>
                      <a:pt x="24" y="62"/>
                    </a:moveTo>
                    <a:cubicBezTo>
                      <a:pt x="24" y="69"/>
                      <a:pt x="24" y="76"/>
                      <a:pt x="25" y="81"/>
                    </a:cubicBezTo>
                    <a:cubicBezTo>
                      <a:pt x="26" y="86"/>
                      <a:pt x="28" y="90"/>
                      <a:pt x="30" y="93"/>
                    </a:cubicBezTo>
                    <a:cubicBezTo>
                      <a:pt x="32" y="96"/>
                      <a:pt x="34" y="99"/>
                      <a:pt x="38" y="100"/>
                    </a:cubicBezTo>
                    <a:cubicBezTo>
                      <a:pt x="41" y="101"/>
                      <a:pt x="44" y="102"/>
                      <a:pt x="49" y="102"/>
                    </a:cubicBezTo>
                    <a:cubicBezTo>
                      <a:pt x="54" y="102"/>
                      <a:pt x="58" y="101"/>
                      <a:pt x="62" y="100"/>
                    </a:cubicBezTo>
                    <a:cubicBezTo>
                      <a:pt x="65" y="98"/>
                      <a:pt x="69" y="96"/>
                      <a:pt x="72" y="94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0" y="20"/>
                      <a:pt x="67" y="20"/>
                      <a:pt x="65" y="20"/>
                    </a:cubicBezTo>
                    <a:cubicBezTo>
                      <a:pt x="62" y="19"/>
                      <a:pt x="59" y="19"/>
                      <a:pt x="57" y="19"/>
                    </a:cubicBezTo>
                    <a:cubicBezTo>
                      <a:pt x="51" y="19"/>
                      <a:pt x="46" y="20"/>
                      <a:pt x="42" y="21"/>
                    </a:cubicBezTo>
                    <a:cubicBezTo>
                      <a:pt x="38" y="22"/>
                      <a:pt x="34" y="24"/>
                      <a:pt x="32" y="27"/>
                    </a:cubicBezTo>
                    <a:cubicBezTo>
                      <a:pt x="29" y="31"/>
                      <a:pt x="27" y="35"/>
                      <a:pt x="26" y="40"/>
                    </a:cubicBezTo>
                    <a:cubicBezTo>
                      <a:pt x="24" y="46"/>
                      <a:pt x="24" y="53"/>
                      <a:pt x="24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" name="Freeform 5"/>
            <p:cNvSpPr>
              <a:spLocks noChangeAspect="1" noEditPoints="1"/>
            </p:cNvSpPr>
            <p:nvPr/>
          </p:nvSpPr>
          <p:spPr bwMode="black">
            <a:xfrm>
              <a:off x="4856883" y="4633091"/>
              <a:ext cx="656108" cy="656108"/>
            </a:xfrm>
            <a:custGeom>
              <a:avLst/>
              <a:gdLst>
                <a:gd name="T0" fmla="*/ 864 w 1728"/>
                <a:gd name="T1" fmla="*/ 1728 h 1728"/>
                <a:gd name="T2" fmla="*/ 838 w 1728"/>
                <a:gd name="T3" fmla="*/ 1728 h 1728"/>
                <a:gd name="T4" fmla="*/ 1015 w 1728"/>
                <a:gd name="T5" fmla="*/ 1243 h 1728"/>
                <a:gd name="T6" fmla="*/ 1258 w 1728"/>
                <a:gd name="T7" fmla="*/ 1243 h 1728"/>
                <a:gd name="T8" fmla="*/ 1362 w 1728"/>
                <a:gd name="T9" fmla="*/ 1170 h 1728"/>
                <a:gd name="T10" fmla="*/ 1554 w 1728"/>
                <a:gd name="T11" fmla="*/ 643 h 1728"/>
                <a:gd name="T12" fmla="*/ 1444 w 1728"/>
                <a:gd name="T13" fmla="*/ 487 h 1728"/>
                <a:gd name="T14" fmla="*/ 1107 w 1728"/>
                <a:gd name="T15" fmla="*/ 487 h 1728"/>
                <a:gd name="T16" fmla="*/ 824 w 1728"/>
                <a:gd name="T17" fmla="*/ 1264 h 1728"/>
                <a:gd name="T18" fmla="*/ 824 w 1728"/>
                <a:gd name="T19" fmla="*/ 1264 h 1728"/>
                <a:gd name="T20" fmla="*/ 664 w 1728"/>
                <a:gd name="T21" fmla="*/ 1705 h 1728"/>
                <a:gd name="T22" fmla="*/ 0 w 1728"/>
                <a:gd name="T23" fmla="*/ 864 h 1728"/>
                <a:gd name="T24" fmla="*/ 631 w 1728"/>
                <a:gd name="T25" fmla="*/ 32 h 1728"/>
                <a:gd name="T26" fmla="*/ 465 w 1728"/>
                <a:gd name="T27" fmla="*/ 487 h 1728"/>
                <a:gd name="T28" fmla="*/ 465 w 1728"/>
                <a:gd name="T29" fmla="*/ 487 h 1728"/>
                <a:gd name="T30" fmla="*/ 190 w 1728"/>
                <a:gd name="T31" fmla="*/ 1243 h 1728"/>
                <a:gd name="T32" fmla="*/ 373 w 1728"/>
                <a:gd name="T33" fmla="*/ 1243 h 1728"/>
                <a:gd name="T34" fmla="*/ 607 w 1728"/>
                <a:gd name="T35" fmla="*/ 600 h 1728"/>
                <a:gd name="T36" fmla="*/ 745 w 1728"/>
                <a:gd name="T37" fmla="*/ 600 h 1728"/>
                <a:gd name="T38" fmla="*/ 511 w 1728"/>
                <a:gd name="T39" fmla="*/ 1243 h 1728"/>
                <a:gd name="T40" fmla="*/ 694 w 1728"/>
                <a:gd name="T41" fmla="*/ 1243 h 1728"/>
                <a:gd name="T42" fmla="*/ 912 w 1728"/>
                <a:gd name="T43" fmla="*/ 643 h 1728"/>
                <a:gd name="T44" fmla="*/ 802 w 1728"/>
                <a:gd name="T45" fmla="*/ 487 h 1728"/>
                <a:gd name="T46" fmla="*/ 649 w 1728"/>
                <a:gd name="T47" fmla="*/ 487 h 1728"/>
                <a:gd name="T48" fmla="*/ 825 w 1728"/>
                <a:gd name="T49" fmla="*/ 1 h 1728"/>
                <a:gd name="T50" fmla="*/ 864 w 1728"/>
                <a:gd name="T51" fmla="*/ 0 h 1728"/>
                <a:gd name="T52" fmla="*/ 1728 w 1728"/>
                <a:gd name="T53" fmla="*/ 864 h 1728"/>
                <a:gd name="T54" fmla="*/ 864 w 1728"/>
                <a:gd name="T55" fmla="*/ 1728 h 1728"/>
                <a:gd name="T56" fmla="*/ 1387 w 1728"/>
                <a:gd name="T57" fmla="*/ 600 h 1728"/>
                <a:gd name="T58" fmla="*/ 1249 w 1728"/>
                <a:gd name="T59" fmla="*/ 600 h 1728"/>
                <a:gd name="T60" fmla="*/ 1057 w 1728"/>
                <a:gd name="T61" fmla="*/ 1129 h 1728"/>
                <a:gd name="T62" fmla="*/ 1194 w 1728"/>
                <a:gd name="T63" fmla="*/ 1129 h 1728"/>
                <a:gd name="T64" fmla="*/ 1387 w 1728"/>
                <a:gd name="T65" fmla="*/ 60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28" h="1728">
                  <a:moveTo>
                    <a:pt x="864" y="1728"/>
                  </a:moveTo>
                  <a:cubicBezTo>
                    <a:pt x="856" y="1728"/>
                    <a:pt x="847" y="1728"/>
                    <a:pt x="838" y="1728"/>
                  </a:cubicBezTo>
                  <a:cubicBezTo>
                    <a:pt x="1015" y="1243"/>
                    <a:pt x="1015" y="1243"/>
                    <a:pt x="1015" y="1243"/>
                  </a:cubicBezTo>
                  <a:cubicBezTo>
                    <a:pt x="1258" y="1243"/>
                    <a:pt x="1258" y="1243"/>
                    <a:pt x="1258" y="1243"/>
                  </a:cubicBezTo>
                  <a:cubicBezTo>
                    <a:pt x="1301" y="1243"/>
                    <a:pt x="1347" y="1210"/>
                    <a:pt x="1362" y="1170"/>
                  </a:cubicBezTo>
                  <a:cubicBezTo>
                    <a:pt x="1554" y="643"/>
                    <a:pt x="1554" y="643"/>
                    <a:pt x="1554" y="643"/>
                  </a:cubicBezTo>
                  <a:cubicBezTo>
                    <a:pt x="1585" y="557"/>
                    <a:pt x="1536" y="487"/>
                    <a:pt x="1444" y="487"/>
                  </a:cubicBezTo>
                  <a:cubicBezTo>
                    <a:pt x="1107" y="487"/>
                    <a:pt x="1107" y="487"/>
                    <a:pt x="1107" y="487"/>
                  </a:cubicBezTo>
                  <a:cubicBezTo>
                    <a:pt x="824" y="1264"/>
                    <a:pt x="824" y="1264"/>
                    <a:pt x="824" y="1264"/>
                  </a:cubicBezTo>
                  <a:cubicBezTo>
                    <a:pt x="824" y="1264"/>
                    <a:pt x="824" y="1264"/>
                    <a:pt x="824" y="1264"/>
                  </a:cubicBezTo>
                  <a:cubicBezTo>
                    <a:pt x="664" y="1705"/>
                    <a:pt x="664" y="1705"/>
                    <a:pt x="664" y="1705"/>
                  </a:cubicBezTo>
                  <a:cubicBezTo>
                    <a:pt x="283" y="1614"/>
                    <a:pt x="0" y="1272"/>
                    <a:pt x="0" y="864"/>
                  </a:cubicBezTo>
                  <a:cubicBezTo>
                    <a:pt x="0" y="468"/>
                    <a:pt x="267" y="134"/>
                    <a:pt x="631" y="32"/>
                  </a:cubicBezTo>
                  <a:cubicBezTo>
                    <a:pt x="465" y="487"/>
                    <a:pt x="465" y="487"/>
                    <a:pt x="465" y="487"/>
                  </a:cubicBezTo>
                  <a:cubicBezTo>
                    <a:pt x="465" y="487"/>
                    <a:pt x="465" y="487"/>
                    <a:pt x="465" y="487"/>
                  </a:cubicBezTo>
                  <a:cubicBezTo>
                    <a:pt x="190" y="1243"/>
                    <a:pt x="190" y="1243"/>
                    <a:pt x="190" y="1243"/>
                  </a:cubicBezTo>
                  <a:cubicBezTo>
                    <a:pt x="373" y="1243"/>
                    <a:pt x="373" y="1243"/>
                    <a:pt x="373" y="1243"/>
                  </a:cubicBezTo>
                  <a:cubicBezTo>
                    <a:pt x="607" y="600"/>
                    <a:pt x="607" y="600"/>
                    <a:pt x="607" y="600"/>
                  </a:cubicBezTo>
                  <a:cubicBezTo>
                    <a:pt x="745" y="600"/>
                    <a:pt x="745" y="600"/>
                    <a:pt x="745" y="600"/>
                  </a:cubicBezTo>
                  <a:cubicBezTo>
                    <a:pt x="511" y="1243"/>
                    <a:pt x="511" y="1243"/>
                    <a:pt x="511" y="1243"/>
                  </a:cubicBezTo>
                  <a:cubicBezTo>
                    <a:pt x="694" y="1243"/>
                    <a:pt x="694" y="1243"/>
                    <a:pt x="694" y="1243"/>
                  </a:cubicBezTo>
                  <a:cubicBezTo>
                    <a:pt x="912" y="643"/>
                    <a:pt x="912" y="643"/>
                    <a:pt x="912" y="643"/>
                  </a:cubicBezTo>
                  <a:cubicBezTo>
                    <a:pt x="943" y="557"/>
                    <a:pt x="894" y="487"/>
                    <a:pt x="802" y="487"/>
                  </a:cubicBezTo>
                  <a:cubicBezTo>
                    <a:pt x="649" y="487"/>
                    <a:pt x="649" y="487"/>
                    <a:pt x="649" y="487"/>
                  </a:cubicBezTo>
                  <a:cubicBezTo>
                    <a:pt x="825" y="1"/>
                    <a:pt x="825" y="1"/>
                    <a:pt x="825" y="1"/>
                  </a:cubicBezTo>
                  <a:cubicBezTo>
                    <a:pt x="838" y="1"/>
                    <a:pt x="851" y="0"/>
                    <a:pt x="864" y="0"/>
                  </a:cubicBezTo>
                  <a:cubicBezTo>
                    <a:pt x="1341" y="0"/>
                    <a:pt x="1728" y="387"/>
                    <a:pt x="1728" y="864"/>
                  </a:cubicBezTo>
                  <a:cubicBezTo>
                    <a:pt x="1728" y="1341"/>
                    <a:pt x="1341" y="1728"/>
                    <a:pt x="864" y="1728"/>
                  </a:cubicBezTo>
                  <a:close/>
                  <a:moveTo>
                    <a:pt x="1387" y="600"/>
                  </a:moveTo>
                  <a:cubicBezTo>
                    <a:pt x="1249" y="600"/>
                    <a:pt x="1249" y="600"/>
                    <a:pt x="1249" y="600"/>
                  </a:cubicBezTo>
                  <a:cubicBezTo>
                    <a:pt x="1057" y="1129"/>
                    <a:pt x="1057" y="1129"/>
                    <a:pt x="1057" y="1129"/>
                  </a:cubicBezTo>
                  <a:cubicBezTo>
                    <a:pt x="1194" y="1129"/>
                    <a:pt x="1194" y="1129"/>
                    <a:pt x="1194" y="1129"/>
                  </a:cubicBezTo>
                  <a:lnTo>
                    <a:pt x="1387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01B667-04F9-4703-AC0B-828EB3ABAE35}" type="datetime1">
              <a:rPr lang="en-US"/>
              <a:t>8/30/2019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3971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ogo"/>
          <p:cNvSpPr>
            <a:spLocks noChangeAspect="1" noEditPoints="1"/>
          </p:cNvSpPr>
          <p:nvPr/>
        </p:nvSpPr>
        <p:spPr bwMode="ltGray">
          <a:xfrm>
            <a:off x="10590211" y="5280659"/>
            <a:ext cx="1197865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  <a:latin typeface="HP Simplified" panose="020B0604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6357B7-89E5-4BF0-8420-A1FBA9837E02}" type="datetime1">
              <a:rPr lang="en-US"/>
              <a:t>8/30/2019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  <p:sp>
        <p:nvSpPr>
          <p:cNvPr id="9" name="logo"/>
          <p:cNvSpPr>
            <a:spLocks noChangeAspect="1" noEditPoints="1"/>
          </p:cNvSpPr>
          <p:nvPr/>
        </p:nvSpPr>
        <p:spPr bwMode="black">
          <a:xfrm>
            <a:off x="10590211" y="5280658"/>
            <a:ext cx="1197865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348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6DBA-136A-446D-B741-EEB23C8498AD}" type="datetime1">
              <a:rPr lang="en-US"/>
              <a:t>8/30/2019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9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67712" y="304801"/>
            <a:ext cx="1011672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304801"/>
            <a:ext cx="9649486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6AD4-79A0-493F-8AF8-E45415206710}" type="datetime1">
              <a:rPr lang="en-US"/>
              <a:t>8/30/2019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653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  <a:latin typeface="HP Simplified" panose="020B0604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ECA1-E7E1-4AC7-9CB1-0D76AD69A72F}" type="datetime1">
              <a:rPr lang="en-US"/>
              <a:t>8/30/2019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11" name="logo"/>
          <p:cNvSpPr>
            <a:spLocks noChangeAspect="1" noEditPoints="1"/>
          </p:cNvSpPr>
          <p:nvPr/>
        </p:nvSpPr>
        <p:spPr bwMode="black">
          <a:xfrm>
            <a:off x="10590211" y="5280659"/>
            <a:ext cx="1197865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2" name="logo"/>
          <p:cNvSpPr>
            <a:spLocks noChangeAspect="1" noEditPoints="1"/>
          </p:cNvSpPr>
          <p:nvPr/>
        </p:nvSpPr>
        <p:spPr bwMode="hidden">
          <a:xfrm>
            <a:off x="10590211" y="5280659"/>
            <a:ext cx="1197865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19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  <a:latin typeface="HP Simplified" panose="020B0604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6DBF-C943-4C33-8ABC-7B99CA9E705A}" type="datetime1">
              <a:rPr lang="en-US"/>
              <a:t>8/30/2019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9" name="logo"/>
          <p:cNvSpPr>
            <a:spLocks noChangeAspect="1" noEditPoints="1"/>
          </p:cNvSpPr>
          <p:nvPr/>
        </p:nvSpPr>
        <p:spPr bwMode="black">
          <a:xfrm>
            <a:off x="10590211" y="5280658"/>
            <a:ext cx="1197865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21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4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  <a:latin typeface="HP Simplified" panose="020B0604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21F620-4BFF-461C-8B03-12D769EDBF6A}" type="datetime1">
              <a:rPr lang="en-US"/>
              <a:t>8/30/2019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  <p:sp>
        <p:nvSpPr>
          <p:cNvPr id="9" name="logo"/>
          <p:cNvSpPr>
            <a:spLocks noChangeAspect="1" noEditPoints="1"/>
          </p:cNvSpPr>
          <p:nvPr/>
        </p:nvSpPr>
        <p:spPr bwMode="black">
          <a:xfrm>
            <a:off x="10590211" y="5280659"/>
            <a:ext cx="1197865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2" name="logo"/>
          <p:cNvSpPr>
            <a:spLocks noChangeAspect="1" noEditPoints="1"/>
          </p:cNvSpPr>
          <p:nvPr/>
        </p:nvSpPr>
        <p:spPr bwMode="hidden">
          <a:xfrm>
            <a:off x="10590211" y="5280659"/>
            <a:ext cx="1197865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945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5000" b="0" cap="none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1749-A6A4-444F-9236-F3A2F16E8B71}" type="datetime1">
              <a:rPr lang="en-US"/>
              <a:t>8/30/2019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2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 noEditPoints="1"/>
          </p:cNvSpPr>
          <p:nvPr/>
        </p:nvSpPr>
        <p:spPr bwMode="invGray">
          <a:xfrm>
            <a:off x="11615922" y="6389905"/>
            <a:ext cx="356616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5000" b="0" cap="none" spc="-10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658151-97A2-4D40-9E07-4BB154ADB58E}" type="datetime1">
              <a:rPr lang="en-US"/>
              <a:t>8/30/2019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0405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 noEditPoints="1"/>
          </p:cNvSpPr>
          <p:nvPr/>
        </p:nvSpPr>
        <p:spPr bwMode="black">
          <a:xfrm>
            <a:off x="11586739" y="6321203"/>
            <a:ext cx="356616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121" y="304800"/>
            <a:ext cx="9141619" cy="2743200"/>
          </a:xfrm>
        </p:spPr>
        <p:txBody>
          <a:bodyPr anchor="t"/>
          <a:lstStyle>
            <a:lvl1pPr marL="174625" indent="-174625" algn="l">
              <a:defRPr sz="5000" b="0" cap="none" spc="-100" baseline="0"/>
            </a:lvl1pPr>
          </a:lstStyle>
          <a:p>
            <a:r>
              <a:t>“Click to add quote here. Type quotation marks before and after text.”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2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/>
              <a:t>Click to add quoted person’s name, title, company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3AA66C-46CD-4068-8A3F-00C6671838E0}" type="datetime1">
              <a:rPr lang="en-US"/>
              <a:t>8/30/2019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1816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295401"/>
            <a:ext cx="10969943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81825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4D5A803B-2411-42AB-9040-AFD04F46E49C}" type="datetime1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440" y="6478524"/>
            <a:ext cx="45720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11" y="6478524"/>
            <a:ext cx="304721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logo"/>
          <p:cNvSpPr>
            <a:spLocks noChangeAspect="1" noEditPoints="1"/>
          </p:cNvSpPr>
          <p:nvPr userDrawn="1"/>
        </p:nvSpPr>
        <p:spPr bwMode="black">
          <a:xfrm>
            <a:off x="11586740" y="6321203"/>
            <a:ext cx="356616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6" r:id="rId3"/>
    <p:sldLayoutId id="2147483675" r:id="rId4"/>
    <p:sldLayoutId id="2147483674" r:id="rId5"/>
    <p:sldLayoutId id="2147483680" r:id="rId6"/>
    <p:sldLayoutId id="2147483651" r:id="rId7"/>
    <p:sldLayoutId id="2147483661" r:id="rId8"/>
    <p:sldLayoutId id="2147483662" r:id="rId9"/>
    <p:sldLayoutId id="2147483650" r:id="rId10"/>
    <p:sldLayoutId id="2147483663" r:id="rId11"/>
    <p:sldLayoutId id="2147483664" r:id="rId12"/>
    <p:sldLayoutId id="2147483654" r:id="rId13"/>
    <p:sldLayoutId id="2147483665" r:id="rId14"/>
    <p:sldLayoutId id="2147483655" r:id="rId15"/>
    <p:sldLayoutId id="2147483652" r:id="rId16"/>
    <p:sldLayoutId id="2147483653" r:id="rId17"/>
    <p:sldLayoutId id="2147483666" r:id="rId18"/>
    <p:sldLayoutId id="2147483667" r:id="rId19"/>
    <p:sldLayoutId id="2147483668" r:id="rId20"/>
    <p:sldLayoutId id="2147483669" r:id="rId21"/>
    <p:sldLayoutId id="2147483656" r:id="rId22"/>
    <p:sldLayoutId id="2147483657" r:id="rId23"/>
    <p:sldLayoutId id="2147483670" r:id="rId24"/>
    <p:sldLayoutId id="2147483671" r:id="rId25"/>
    <p:sldLayoutId id="2147483672" r:id="rId26"/>
    <p:sldLayoutId id="2147483677" r:id="rId27"/>
    <p:sldLayoutId id="2147483678" r:id="rId28"/>
    <p:sldLayoutId id="2147483679" r:id="rId29"/>
    <p:sldLayoutId id="2147483658" r:id="rId30"/>
    <p:sldLayoutId id="2147483659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HP Planet Partners program</a:t>
            </a:r>
            <a:br>
              <a:rPr lang="en-US" dirty="0"/>
            </a:br>
            <a:r>
              <a:rPr lang="en-US" dirty="0"/>
              <a:t>Ordering process - Bulk collections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3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32" y="368732"/>
            <a:ext cx="6094124" cy="2936383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12" y="3542141"/>
            <a:ext cx="6094124" cy="2936383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004352" y="1400824"/>
            <a:ext cx="4360984" cy="8721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Step 1.</a:t>
            </a:r>
            <a:r>
              <a:rPr lang="en-US" sz="2000" dirty="0"/>
              <a:t> Go to </a:t>
            </a:r>
            <a:r>
              <a:rPr lang="en-US" sz="2000" u="sng" dirty="0"/>
              <a:t>hp.com/recycle</a:t>
            </a:r>
            <a:r>
              <a:rPr lang="en-US" sz="2000" dirty="0"/>
              <a:t>, select your country and click on “HP ink and LaserJet toner cartridges”.</a:t>
            </a:r>
            <a:endParaRPr lang="en-GB" sz="2000" u="sng" dirty="0" err="1"/>
          </a:p>
        </p:txBody>
      </p:sp>
      <p:sp>
        <p:nvSpPr>
          <p:cNvPr id="13" name="TextBox 12"/>
          <p:cNvSpPr txBox="1"/>
          <p:nvPr/>
        </p:nvSpPr>
        <p:spPr>
          <a:xfrm>
            <a:off x="516332" y="4574233"/>
            <a:ext cx="4360984" cy="8721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Step 2.</a:t>
            </a:r>
            <a:r>
              <a:rPr lang="en-US" sz="2000" dirty="0"/>
              <a:t> Login if you are a registered user. Registration is not mandatory, but recommended.</a:t>
            </a:r>
            <a:endParaRPr lang="en-GB" sz="2000" u="sng" dirty="0" err="1"/>
          </a:p>
        </p:txBody>
      </p:sp>
    </p:spTree>
    <p:extLst>
      <p:ext uri="{BB962C8B-B14F-4D97-AF65-F5344CB8AC3E}">
        <p14:creationId xmlns:p14="http://schemas.microsoft.com/office/powerpoint/2010/main" val="23500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972" y="424792"/>
            <a:ext cx="6094124" cy="2936383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8" y="2143108"/>
            <a:ext cx="4562105" cy="4335416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0358" y="719686"/>
            <a:ext cx="4392996" cy="10950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Step 3.</a:t>
            </a:r>
            <a:r>
              <a:rPr lang="en-US" sz="2000" dirty="0"/>
              <a:t> Click on “Recycle Now” under the business segment that matches your profile (SMB or Enterprise / Public Sector for business customers).</a:t>
            </a:r>
            <a:endParaRPr lang="en-GB" sz="2000" u="sng" dirty="0" err="1"/>
          </a:p>
        </p:txBody>
      </p:sp>
      <p:sp>
        <p:nvSpPr>
          <p:cNvPr id="10" name="TextBox 9"/>
          <p:cNvSpPr txBox="1"/>
          <p:nvPr/>
        </p:nvSpPr>
        <p:spPr>
          <a:xfrm>
            <a:off x="6487536" y="4310816"/>
            <a:ext cx="4392996" cy="10950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Step 4.</a:t>
            </a:r>
            <a:r>
              <a:rPr lang="en-US" sz="2000" dirty="0"/>
              <a:t> In the “Bulk Returns” section, select the appropriate service option based on your needs (box delivery, box collection or box collection + delivery). </a:t>
            </a:r>
          </a:p>
          <a:p>
            <a:pPr>
              <a:lnSpc>
                <a:spcPct val="90000"/>
              </a:lnSpc>
            </a:pPr>
            <a:endParaRPr lang="en-GB" sz="2000" u="sng" dirty="0"/>
          </a:p>
        </p:txBody>
      </p:sp>
    </p:spTree>
    <p:extLst>
      <p:ext uri="{BB962C8B-B14F-4D97-AF65-F5344CB8AC3E}">
        <p14:creationId xmlns:p14="http://schemas.microsoft.com/office/powerpoint/2010/main" val="416350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32" y="1062753"/>
            <a:ext cx="2761440" cy="4778696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194" y="1069144"/>
            <a:ext cx="2727673" cy="4979963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441" y="1069145"/>
            <a:ext cx="2804990" cy="5628835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16331" y="275911"/>
            <a:ext cx="10814541" cy="6384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Step 5.</a:t>
            </a:r>
            <a:r>
              <a:rPr lang="en-US" sz="2000" dirty="0"/>
              <a:t> Based on your previous selection, define the type and quantity of boxes to be delivered to your premises, and/or the type and quantity of boxes to be collected from your premises.   </a:t>
            </a:r>
          </a:p>
          <a:p>
            <a:pPr>
              <a:lnSpc>
                <a:spcPct val="90000"/>
              </a:lnSpc>
            </a:pPr>
            <a:endParaRPr lang="en-GB" sz="2000" u="sng" dirty="0"/>
          </a:p>
        </p:txBody>
      </p:sp>
    </p:spTree>
    <p:extLst>
      <p:ext uri="{BB962C8B-B14F-4D97-AF65-F5344CB8AC3E}">
        <p14:creationId xmlns:p14="http://schemas.microsoft.com/office/powerpoint/2010/main" val="61484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32" y="473078"/>
            <a:ext cx="3202326" cy="6067830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166602" y="473078"/>
            <a:ext cx="3540294" cy="10950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Step 6.</a:t>
            </a:r>
            <a:r>
              <a:rPr lang="en-US" sz="2000" dirty="0"/>
              <a:t> Enter your contact and address details (not necessary if you are a registered user and have logged in).</a:t>
            </a:r>
          </a:p>
          <a:p>
            <a:pPr>
              <a:lnSpc>
                <a:spcPct val="90000"/>
              </a:lnSpc>
            </a:pPr>
            <a:endParaRPr lang="en-GB" sz="2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8166602" y="1828395"/>
            <a:ext cx="3733477" cy="7007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Step 7.</a:t>
            </a:r>
            <a:r>
              <a:rPr lang="en-US" sz="2000" dirty="0"/>
              <a:t> Review and confirm the details of your order. </a:t>
            </a:r>
          </a:p>
          <a:p>
            <a:pPr>
              <a:lnSpc>
                <a:spcPct val="90000"/>
              </a:lnSpc>
            </a:pPr>
            <a:endParaRPr lang="en-GB" sz="2000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79" y="473078"/>
            <a:ext cx="3519703" cy="4802307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216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GB" smtClean="0"/>
              <a:t>6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71" y="410694"/>
            <a:ext cx="3098255" cy="6067830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4092304" y="1345758"/>
            <a:ext cx="7265661" cy="5132766"/>
            <a:chOff x="844061" y="239494"/>
            <a:chExt cx="9298745" cy="65841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61" y="239494"/>
              <a:ext cx="9298745" cy="38184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61" y="4043921"/>
              <a:ext cx="9298745" cy="2779746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4026710" y="1219372"/>
            <a:ext cx="7396851" cy="5259152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026710" y="410694"/>
            <a:ext cx="7693065" cy="6384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Step 8.</a:t>
            </a:r>
            <a:r>
              <a:rPr lang="en-US" sz="2000" dirty="0"/>
              <a:t> Review the key user instructions in the order confirmation page.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 message with the same content is also sent to your email address.  </a:t>
            </a:r>
            <a:endParaRPr lang="en-GB" sz="2000" u="sng" dirty="0"/>
          </a:p>
        </p:txBody>
      </p:sp>
    </p:spTree>
    <p:extLst>
      <p:ext uri="{BB962C8B-B14F-4D97-AF65-F5344CB8AC3E}">
        <p14:creationId xmlns:p14="http://schemas.microsoft.com/office/powerpoint/2010/main" val="205016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GB" smtClean="0"/>
              <a:t>7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2" y="282842"/>
            <a:ext cx="4049529" cy="3503997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63" y="2434533"/>
            <a:ext cx="6923088" cy="4263447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36394" y="900069"/>
            <a:ext cx="6941713" cy="11347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Step 8.</a:t>
            </a:r>
            <a:r>
              <a:rPr lang="en-US" sz="2000" dirty="0"/>
              <a:t> For box collection orders, follow the instructions in the order confirmation page/email and call UPS to schedule your collection. Review the key user instructions in the order confirmation page (also included in your order confirmation email).  </a:t>
            </a:r>
            <a:endParaRPr lang="en-GB" sz="2000" u="sng" dirty="0"/>
          </a:p>
          <a:p>
            <a:pPr>
              <a:lnSpc>
                <a:spcPct val="90000"/>
              </a:lnSpc>
            </a:pPr>
            <a:r>
              <a:rPr lang="en-US" sz="2000" dirty="0"/>
              <a:t>  </a:t>
            </a:r>
            <a:endParaRPr lang="en-GB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7070501" y="297075"/>
            <a:ext cx="4722243" cy="2309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1600" b="1" dirty="0">
                <a:solidFill>
                  <a:srgbClr val="FF0000"/>
                </a:solidFill>
              </a:rPr>
              <a:t>APPLICABLE TO CUSTOMERS IN FRANCE AND SPAIN ONLY</a:t>
            </a:r>
            <a:endParaRPr lang="en-GB" sz="1600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642" y="4494192"/>
            <a:ext cx="3832355" cy="8762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Step 9.</a:t>
            </a:r>
            <a:r>
              <a:rPr lang="en-US" sz="2000" dirty="0"/>
              <a:t> Print your UPS collection label and affix it to your box prior to the arrival of the courier. </a:t>
            </a:r>
            <a:endParaRPr lang="en-GB" sz="2000" u="sng" dirty="0"/>
          </a:p>
        </p:txBody>
      </p:sp>
    </p:spTree>
    <p:extLst>
      <p:ext uri="{BB962C8B-B14F-4D97-AF65-F5344CB8AC3E}">
        <p14:creationId xmlns:p14="http://schemas.microsoft.com/office/powerpoint/2010/main" val="404415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P Standard 16x9 v4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6B3A97"/>
      </a:accent2>
      <a:accent3>
        <a:srgbClr val="87898B"/>
      </a:accent3>
      <a:accent4>
        <a:srgbClr val="99D5EF"/>
      </a:accent4>
      <a:accent5>
        <a:srgbClr val="B49CCA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 Light">
      <a:majorFont>
        <a:latin typeface="HP Simplified Light"/>
        <a:ea typeface=""/>
        <a:cs typeface=""/>
      </a:majorFont>
      <a:minorFont>
        <a:latin typeface="HP Simplifi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Red">
      <a:srgbClr val="C03854"/>
    </a:custClr>
    <a:custClr name="75% Red">
      <a:srgbClr val="D06A7F"/>
    </a:custClr>
    <a:custClr name="50% Red">
      <a:srgbClr val="DF9BA9"/>
    </a:custClr>
    <a:custClr name="25% Red">
      <a:srgbClr val="EECCD3"/>
    </a:custClr>
    <a:custClr name="Orange">
      <a:srgbClr val="E98233"/>
    </a:custClr>
    <a:custClr name="75% Orange">
      <a:srgbClr val="EEA166"/>
    </a:custClr>
    <a:custClr name="50% Orange">
      <a:srgbClr val="F3C098"/>
    </a:custClr>
    <a:custClr name="25% Orange">
      <a:srgbClr val="F9DFCB"/>
    </a:custClr>
  </a:custClrLst>
  <a:extLst>
    <a:ext uri="{05A4C25C-085E-4340-85A3-A5531E510DB2}">
      <thm15:themeFamily xmlns:thm15="http://schemas.microsoft.com/office/thememl/2012/main" name="Presentation2" id="{39AC85D5-D304-433D-809A-09991C2F44C4}" vid="{6E7C8B1F-74D0-4EFF-8903-E9FBDF56E009}"/>
    </a:ext>
  </a:extLst>
</a:theme>
</file>

<file path=ppt/theme/theme2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6B3A97"/>
      </a:accent2>
      <a:accent3>
        <a:srgbClr val="87898B"/>
      </a:accent3>
      <a:accent4>
        <a:srgbClr val="99D5EF"/>
      </a:accent4>
      <a:accent5>
        <a:srgbClr val="B49CCA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 Light">
      <a:majorFont>
        <a:latin typeface="HP Simplified Light"/>
        <a:ea typeface=""/>
        <a:cs typeface=""/>
      </a:majorFont>
      <a:minorFont>
        <a:latin typeface="HP Simplifi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Red">
      <a:srgbClr val="C03854"/>
    </a:custClr>
    <a:custClr name="75% Red">
      <a:srgbClr val="D06A7F"/>
    </a:custClr>
    <a:custClr name="50% Red">
      <a:srgbClr val="DF9BA9"/>
    </a:custClr>
    <a:custClr name="25% Red">
      <a:srgbClr val="EECCD3"/>
    </a:custClr>
    <a:custClr name="Orange">
      <a:srgbClr val="E98233"/>
    </a:custClr>
    <a:custClr name="75% Orange">
      <a:srgbClr val="EEA166"/>
    </a:custClr>
    <a:custClr name="50% Orange">
      <a:srgbClr val="F3C098"/>
    </a:custClr>
    <a:custClr name="25% Orange">
      <a:srgbClr val="F9DFCB"/>
    </a:custClr>
  </a:custClrLst>
</a:theme>
</file>

<file path=ppt/theme/theme3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6B3A97"/>
      </a:accent2>
      <a:accent3>
        <a:srgbClr val="87898B"/>
      </a:accent3>
      <a:accent4>
        <a:srgbClr val="99D5EF"/>
      </a:accent4>
      <a:accent5>
        <a:srgbClr val="B49CCA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 Light">
      <a:majorFont>
        <a:latin typeface="HP Simplified Light"/>
        <a:ea typeface=""/>
        <a:cs typeface=""/>
      </a:majorFont>
      <a:minorFont>
        <a:latin typeface="HP Simplifi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Red">
      <a:srgbClr val="C03854"/>
    </a:custClr>
    <a:custClr name="75% Red">
      <a:srgbClr val="D06A7F"/>
    </a:custClr>
    <a:custClr name="50% Red">
      <a:srgbClr val="DF9BA9"/>
    </a:custClr>
    <a:custClr name="25% Red">
      <a:srgbClr val="EECCD3"/>
    </a:custClr>
    <a:custClr name="Orange">
      <a:srgbClr val="E98233"/>
    </a:custClr>
    <a:custClr name="75% Orange">
      <a:srgbClr val="EEA166"/>
    </a:custClr>
    <a:custClr name="50% Orange">
      <a:srgbClr val="F3C098"/>
    </a:custClr>
    <a:custClr name="25% Orange">
      <a:srgbClr val="F9DFCB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HP_PPT_Standard_16x9_EN</Template>
  <TotalTime>6216</TotalTime>
  <Words>301</Words>
  <Application>Microsoft Office PowerPoint</Application>
  <PresentationFormat>Custom</PresentationFormat>
  <Paragraphs>28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HP Simplified</vt:lpstr>
      <vt:lpstr>HP Simplified Light</vt:lpstr>
      <vt:lpstr>HP Standard 16x9 v4</vt:lpstr>
      <vt:lpstr>HP Planet Partners program Ordering process - Bulk collections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 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creator>Cavalcanti Magalhaes, Eduardo</dc:creator>
  <cp:lastModifiedBy>Dempsey, Mark Edw (Sustainability Manager (UK&amp;I), WEEE Program Mgr)</cp:lastModifiedBy>
  <cp:revision>23</cp:revision>
  <dcterms:created xsi:type="dcterms:W3CDTF">2016-06-14T13:45:11Z</dcterms:created>
  <dcterms:modified xsi:type="dcterms:W3CDTF">2019-09-03T11:43:36Z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1755665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D6.2.10</vt:lpwstr>
  </property>
</Properties>
</file>