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8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Communications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</a:t>
            </a:r>
            <a:r>
              <a:rPr lang="en-US" sz="1342" dirty="0" smtClean="0"/>
              <a:t>2022</a:t>
            </a:r>
            <a:endParaRPr lang="en-US" sz="1342" dirty="0"/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5044921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Digital Improvements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1033595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Integrated Care, Partnerships &amp; Coproduction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2220085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New Service Developments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53137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Trust Rebrand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3592595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Staff &amp; Service User Wellbeing 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115358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Bedford Health Village Engagement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1840978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New Improved channels – e.g. YouTube, Interactive Trust Talks, ELFT Podcasts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258767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New Website/Intranet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421040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Service User Accreditation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504492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Dedicated support for Digital First Strategy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93942" y="3346688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Dedicated support for Primary Care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250" idx="1"/>
            <a:endCxn id="10" idx="3"/>
          </p:cNvCxnSpPr>
          <p:nvPr/>
        </p:nvCxnSpPr>
        <p:spPr>
          <a:xfrm flipH="1">
            <a:off x="5954199" y="668175"/>
            <a:ext cx="2639743" cy="65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6" idx="1"/>
            <a:endCxn id="10" idx="3"/>
          </p:cNvCxnSpPr>
          <p:nvPr/>
        </p:nvCxnSpPr>
        <p:spPr>
          <a:xfrm flipH="1">
            <a:off x="5954199" y="1290389"/>
            <a:ext cx="2639743" cy="37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7" idx="1"/>
            <a:endCxn id="33" idx="3"/>
          </p:cNvCxnSpPr>
          <p:nvPr/>
        </p:nvCxnSpPr>
        <p:spPr>
          <a:xfrm flipH="1">
            <a:off x="5954199" y="1977778"/>
            <a:ext cx="2639743" cy="470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8" idx="1"/>
            <a:endCxn id="33" idx="3"/>
          </p:cNvCxnSpPr>
          <p:nvPr/>
        </p:nvCxnSpPr>
        <p:spPr>
          <a:xfrm flipH="1" flipV="1">
            <a:off x="5954199" y="2448082"/>
            <a:ext cx="2639743" cy="276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1" idx="1"/>
            <a:endCxn id="94" idx="3"/>
          </p:cNvCxnSpPr>
          <p:nvPr/>
        </p:nvCxnSpPr>
        <p:spPr>
          <a:xfrm flipH="1">
            <a:off x="5954199" y="3483488"/>
            <a:ext cx="2639743" cy="33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9" idx="1"/>
            <a:endCxn id="94" idx="3"/>
          </p:cNvCxnSpPr>
          <p:nvPr/>
        </p:nvCxnSpPr>
        <p:spPr>
          <a:xfrm flipH="1" flipV="1">
            <a:off x="5954199" y="3816992"/>
            <a:ext cx="2639743" cy="53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0" idx="1"/>
            <a:endCxn id="8" idx="3"/>
          </p:cNvCxnSpPr>
          <p:nvPr/>
        </p:nvCxnSpPr>
        <p:spPr>
          <a:xfrm flipH="1">
            <a:off x="5954199" y="5181721"/>
            <a:ext cx="2639743" cy="58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1"/>
            <a:endCxn id="147" idx="3"/>
          </p:cNvCxnSpPr>
          <p:nvPr/>
        </p:nvCxnSpPr>
        <p:spPr>
          <a:xfrm flipH="1">
            <a:off x="3321532" y="1327700"/>
            <a:ext cx="1552667" cy="16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1"/>
            <a:endCxn id="148" idx="3"/>
          </p:cNvCxnSpPr>
          <p:nvPr/>
        </p:nvCxnSpPr>
        <p:spPr>
          <a:xfrm flipH="1">
            <a:off x="3316549" y="2448082"/>
            <a:ext cx="1557650" cy="237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52667" cy="957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94" idx="1"/>
            <a:endCxn id="150" idx="3"/>
          </p:cNvCxnSpPr>
          <p:nvPr/>
        </p:nvCxnSpPr>
        <p:spPr>
          <a:xfrm flipH="1">
            <a:off x="3316547" y="3816992"/>
            <a:ext cx="1557652" cy="6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" idx="1"/>
            <a:endCxn id="149" idx="3"/>
          </p:cNvCxnSpPr>
          <p:nvPr/>
        </p:nvCxnSpPr>
        <p:spPr>
          <a:xfrm flipH="1" flipV="1">
            <a:off x="3316547" y="5044922"/>
            <a:ext cx="1557652" cy="19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89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Communications Annual Plan 2022-23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12</cp:revision>
  <dcterms:created xsi:type="dcterms:W3CDTF">2022-02-24T16:48:23Z</dcterms:created>
  <dcterms:modified xsi:type="dcterms:W3CDTF">2022-05-24T16:38:28Z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