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L, Jemma (EAST LONDON NHS FOUNDATION TRUST)" userId="493ee566-67a7-468f-a6bd-c159475de196" providerId="ADAL" clId="{AB85D7A4-97A5-4159-AEBA-3B4DB2E28D9C}"/>
    <pc:docChg chg="custSel modSld">
      <pc:chgData name="BALL, Jemma (EAST LONDON NHS FOUNDATION TRUST)" userId="493ee566-67a7-468f-a6bd-c159475de196" providerId="ADAL" clId="{AB85D7A4-97A5-4159-AEBA-3B4DB2E28D9C}" dt="2022-02-25T12:39:13.471" v="1102" actId="1036"/>
      <pc:docMkLst>
        <pc:docMk/>
      </pc:docMkLst>
      <pc:sldChg chg="delSp modSp mod">
        <pc:chgData name="BALL, Jemma (EAST LONDON NHS FOUNDATION TRUST)" userId="493ee566-67a7-468f-a6bd-c159475de196" providerId="ADAL" clId="{AB85D7A4-97A5-4159-AEBA-3B4DB2E28D9C}" dt="2022-02-25T12:39:13.471" v="1102" actId="1036"/>
        <pc:sldMkLst>
          <pc:docMk/>
          <pc:sldMk cId="1939823833" sldId="257"/>
        </pc:sldMkLst>
        <pc:spChg chg="mod">
          <ac:chgData name="BALL, Jemma (EAST LONDON NHS FOUNDATION TRUST)" userId="493ee566-67a7-468f-a6bd-c159475de196" providerId="ADAL" clId="{AB85D7A4-97A5-4159-AEBA-3B4DB2E28D9C}" dt="2022-02-25T12:30:29.704" v="693" actId="1035"/>
          <ac:spMkLst>
            <pc:docMk/>
            <pc:sldMk cId="1939823833" sldId="257"/>
            <ac:spMk id="6" creationId="{2B52CDF8-1A33-4723-BC9F-DAF27350F857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0:26.027" v="683" actId="1035"/>
          <ac:spMkLst>
            <pc:docMk/>
            <pc:sldMk cId="1939823833" sldId="257"/>
            <ac:spMk id="8" creationId="{1E1CE4C0-F92D-483C-87BB-2D7530180C61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0:06.894" v="627" actId="21"/>
          <ac:spMkLst>
            <pc:docMk/>
            <pc:sldMk cId="1939823833" sldId="257"/>
            <ac:spMk id="10" creationId="{0164BB20-4594-4728-BFE7-D96CE8C43545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0:20.959" v="659" actId="1035"/>
          <ac:spMkLst>
            <pc:docMk/>
            <pc:sldMk cId="1939823833" sldId="257"/>
            <ac:spMk id="11" creationId="{7C0804A5-9C62-4E74-8616-B48A84B646DD}"/>
          </ac:spMkLst>
        </pc:spChg>
        <pc:spChg chg="del mod">
          <ac:chgData name="BALL, Jemma (EAST LONDON NHS FOUNDATION TRUST)" userId="493ee566-67a7-468f-a6bd-c159475de196" providerId="ADAL" clId="{AB85D7A4-97A5-4159-AEBA-3B4DB2E28D9C}" dt="2022-02-25T12:30:12.646" v="629" actId="21"/>
          <ac:spMkLst>
            <pc:docMk/>
            <pc:sldMk cId="1939823833" sldId="257"/>
            <ac:spMk id="33" creationId="{FB898EFA-9EE4-483A-90A0-891E86909DFC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0:16.022" v="630" actId="21"/>
          <ac:spMkLst>
            <pc:docMk/>
            <pc:sldMk cId="1939823833" sldId="257"/>
            <ac:spMk id="94" creationId="{25B0308C-8073-469B-9716-A3AA5F57F4C7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20:43.914" v="224" actId="20577"/>
          <ac:spMkLst>
            <pc:docMk/>
            <pc:sldMk cId="1939823833" sldId="257"/>
            <ac:spMk id="106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21:29.330" v="273" actId="20577"/>
          <ac:spMkLst>
            <pc:docMk/>
            <pc:sldMk cId="1939823833" sldId="257"/>
            <ac:spMk id="107" creationId="{5F2EDB91-E066-44FB-A920-C8605A983F6F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4:45.703" v="840" actId="478"/>
          <ac:spMkLst>
            <pc:docMk/>
            <pc:sldMk cId="1939823833" sldId="257"/>
            <ac:spMk id="108" creationId="{5F2EDB91-E066-44FB-A920-C8605A983F6F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4:44.279" v="839" actId="478"/>
          <ac:spMkLst>
            <pc:docMk/>
            <pc:sldMk cId="1939823833" sldId="257"/>
            <ac:spMk id="109" creationId="{5F2EDB91-E066-44FB-A920-C8605A983F6F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4:43.255" v="838" actId="478"/>
          <ac:spMkLst>
            <pc:docMk/>
            <pc:sldMk cId="1939823833" sldId="257"/>
            <ac:spMk id="110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9:13.471" v="1102" actId="1036"/>
          <ac:spMkLst>
            <pc:docMk/>
            <pc:sldMk cId="1939823833" sldId="257"/>
            <ac:spMk id="111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9:10.248" v="1096" actId="1036"/>
          <ac:spMkLst>
            <pc:docMk/>
            <pc:sldMk cId="1939823833" sldId="257"/>
            <ac:spMk id="112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8:03.455" v="1077" actId="1035"/>
          <ac:spMkLst>
            <pc:docMk/>
            <pc:sldMk cId="1939823833" sldId="257"/>
            <ac:spMk id="121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8:06.696" v="1085" actId="1035"/>
          <ac:spMkLst>
            <pc:docMk/>
            <pc:sldMk cId="1939823833" sldId="257"/>
            <ac:spMk id="122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8:10.807" v="1094" actId="1035"/>
          <ac:spMkLst>
            <pc:docMk/>
            <pc:sldMk cId="1939823833" sldId="257"/>
            <ac:spMk id="123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7:01.855" v="1073" actId="1036"/>
          <ac:spMkLst>
            <pc:docMk/>
            <pc:sldMk cId="1939823833" sldId="257"/>
            <ac:spMk id="124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6:58.256" v="1067" actId="1036"/>
          <ac:spMkLst>
            <pc:docMk/>
            <pc:sldMk cId="1939823833" sldId="257"/>
            <ac:spMk id="125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6:55.399" v="1061" actId="1036"/>
          <ac:spMkLst>
            <pc:docMk/>
            <pc:sldMk cId="1939823833" sldId="257"/>
            <ac:spMk id="126" creationId="{5F2EDB91-E066-44FB-A920-C8605A983F6F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6:38.359" v="1024" actId="21"/>
          <ac:spMkLst>
            <pc:docMk/>
            <pc:sldMk cId="1939823833" sldId="257"/>
            <ac:spMk id="127" creationId="{5F2EDB91-E066-44FB-A920-C8605A983F6F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6:49.883" v="1050" actId="1036"/>
          <ac:spMkLst>
            <pc:docMk/>
            <pc:sldMk cId="1939823833" sldId="257"/>
            <ac:spMk id="139" creationId="{A4810C58-610B-4153-8D4A-9F9744922E51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0:31.570" v="694" actId="478"/>
          <ac:spMkLst>
            <pc:docMk/>
            <pc:sldMk cId="1939823833" sldId="257"/>
            <ac:spMk id="140" creationId="{8E7A2BAE-A822-42CF-946B-B4D9896903CF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0:32.680" v="695" actId="478"/>
          <ac:spMkLst>
            <pc:docMk/>
            <pc:sldMk cId="1939823833" sldId="257"/>
            <ac:spMk id="146" creationId="{8E4CE9D1-795B-4966-ADAE-77021FA02619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29:46.013" v="603" actId="21"/>
          <ac:spMkLst>
            <pc:docMk/>
            <pc:sldMk cId="1939823833" sldId="257"/>
            <ac:spMk id="147" creationId="{DBE141B0-0706-41F4-ABA4-60A553E69E0C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29:50.984" v="604" actId="21"/>
          <ac:spMkLst>
            <pc:docMk/>
            <pc:sldMk cId="1939823833" sldId="257"/>
            <ac:spMk id="148" creationId="{9341D91F-0EBC-4794-A1A8-792B9F85BDBC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0:02.008" v="626" actId="21"/>
          <ac:spMkLst>
            <pc:docMk/>
            <pc:sldMk cId="1939823833" sldId="257"/>
            <ac:spMk id="149" creationId="{F101D2EB-3232-46CC-A9CC-87233B1425E8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29:57.332" v="625" actId="1035"/>
          <ac:spMkLst>
            <pc:docMk/>
            <pc:sldMk cId="1939823833" sldId="257"/>
            <ac:spMk id="150" creationId="{85D519D1-E578-4AA7-B61A-CCB95976D899}"/>
          </ac:spMkLst>
        </pc:spChg>
        <pc:spChg chg="mod">
          <ac:chgData name="BALL, Jemma (EAST LONDON NHS FOUNDATION TRUST)" userId="493ee566-67a7-468f-a6bd-c159475de196" providerId="ADAL" clId="{AB85D7A4-97A5-4159-AEBA-3B4DB2E28D9C}" dt="2022-02-25T12:34:33.608" v="837" actId="20577"/>
          <ac:spMkLst>
            <pc:docMk/>
            <pc:sldMk cId="1939823833" sldId="257"/>
            <ac:spMk id="250" creationId="{5F2EDB91-E066-44FB-A920-C8605A983F6F}"/>
          </ac:spMkLst>
        </pc:spChg>
        <pc:spChg chg="del">
          <ac:chgData name="BALL, Jemma (EAST LONDON NHS FOUNDATION TRUST)" userId="493ee566-67a7-468f-a6bd-c159475de196" providerId="ADAL" clId="{AB85D7A4-97A5-4159-AEBA-3B4DB2E28D9C}" dt="2022-02-25T12:30:34.016" v="696" actId="478"/>
          <ac:spMkLst>
            <pc:docMk/>
            <pc:sldMk cId="1939823833" sldId="257"/>
            <ac:spMk id="657" creationId="{E1CE5BF1-F65F-4C90-92A3-DFE361059424}"/>
          </ac:spMkLst>
        </pc:spChg>
      </pc:sldChg>
      <pc:sldChg chg="modSp mod">
        <pc:chgData name="BALL, Jemma (EAST LONDON NHS FOUNDATION TRUST)" userId="493ee566-67a7-468f-a6bd-c159475de196" providerId="ADAL" clId="{AB85D7A4-97A5-4159-AEBA-3B4DB2E28D9C}" dt="2022-02-25T12:33:30.918" v="799" actId="207"/>
        <pc:sldMkLst>
          <pc:docMk/>
          <pc:sldMk cId="1452356799" sldId="258"/>
        </pc:sldMkLst>
        <pc:spChg chg="mod">
          <ac:chgData name="BALL, Jemma (EAST LONDON NHS FOUNDATION TRUST)" userId="493ee566-67a7-468f-a6bd-c159475de196" providerId="ADAL" clId="{AB85D7A4-97A5-4159-AEBA-3B4DB2E28D9C}" dt="2022-02-25T12:33:30.918" v="799" actId="207"/>
          <ac:spMkLst>
            <pc:docMk/>
            <pc:sldMk cId="1452356799" sldId="25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/>
              <a:t>People and Culture 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2022</a:t>
            </a:r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74199" y="3704233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Looking after our people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2554204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Belonging in the NHS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74199" y="1329185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New ways of working 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74199" y="5292117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Growing and developing for the future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027756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0838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Getting the basics right – internet &amp; intranet presence, transactional processes improve  </a:t>
            </a: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72196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Future of work programme and work life balance project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15361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Embedding technology – the LMS and Healthroster 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19788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Continued improvement on WRES &amp; WDES plan and metrics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72551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Introduction of EDI lead role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55342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Transition of mass </a:t>
            </a:r>
            <a:r>
              <a:rPr lang="en-GB" sz="970" dirty="0" err="1">
                <a:solidFill>
                  <a:schemeClr val="tx1"/>
                </a:solidFill>
              </a:rPr>
              <a:t>vacc</a:t>
            </a:r>
            <a:r>
              <a:rPr lang="en-GB" sz="970" dirty="0">
                <a:solidFill>
                  <a:schemeClr val="tx1"/>
                </a:solidFill>
              </a:rPr>
              <a:t> lead employer to business as usual  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00894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Adapt wellbeing offer and policies to support trauma informed approaches 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44059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Respectful Resolution project launches 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06862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Embed workforce planning project manager service 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503707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 centralised temporary staffing function that facilitates reduction in agency spend 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97600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Delivery of recruitment and retention strategy group action plan</a:t>
            </a:r>
          </a:p>
        </p:txBody>
      </p:sp>
      <p:cxnSp>
        <p:nvCxnSpPr>
          <p:cNvPr id="3" name="Straight Arrow Connector 2"/>
          <p:cNvCxnSpPr>
            <a:stCxn id="150" idx="1"/>
            <a:endCxn id="201" idx="3"/>
          </p:cNvCxnSpPr>
          <p:nvPr/>
        </p:nvCxnSpPr>
        <p:spPr>
          <a:xfrm flipH="1">
            <a:off x="1422971" y="3311829"/>
            <a:ext cx="1029576" cy="50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1" idx="1"/>
            <a:endCxn id="150" idx="3"/>
          </p:cNvCxnSpPr>
          <p:nvPr/>
        </p:nvCxnSpPr>
        <p:spPr>
          <a:xfrm flipH="1">
            <a:off x="3316547" y="1553582"/>
            <a:ext cx="1557652" cy="1758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1"/>
            <a:endCxn id="150" idx="3"/>
          </p:cNvCxnSpPr>
          <p:nvPr/>
        </p:nvCxnSpPr>
        <p:spPr>
          <a:xfrm flipH="1">
            <a:off x="3316547" y="2749765"/>
            <a:ext cx="1557652" cy="562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39" idx="1"/>
            <a:endCxn id="150" idx="3"/>
          </p:cNvCxnSpPr>
          <p:nvPr/>
        </p:nvCxnSpPr>
        <p:spPr>
          <a:xfrm flipH="1" flipV="1">
            <a:off x="3316547" y="3311829"/>
            <a:ext cx="1557652" cy="2225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1"/>
            <a:endCxn id="150" idx="3"/>
          </p:cNvCxnSpPr>
          <p:nvPr/>
        </p:nvCxnSpPr>
        <p:spPr>
          <a:xfrm flipH="1" flipV="1">
            <a:off x="3316547" y="3311829"/>
            <a:ext cx="1557652" cy="584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6" idx="1"/>
            <a:endCxn id="11" idx="3"/>
          </p:cNvCxnSpPr>
          <p:nvPr/>
        </p:nvCxnSpPr>
        <p:spPr>
          <a:xfrm flipH="1">
            <a:off x="5954199" y="858764"/>
            <a:ext cx="2406987" cy="69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7" idx="1"/>
            <a:endCxn id="11" idx="3"/>
          </p:cNvCxnSpPr>
          <p:nvPr/>
        </p:nvCxnSpPr>
        <p:spPr>
          <a:xfrm flipH="1">
            <a:off x="5954199" y="1290412"/>
            <a:ext cx="2406987" cy="26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1" idx="1"/>
            <a:endCxn id="8" idx="3"/>
          </p:cNvCxnSpPr>
          <p:nvPr/>
        </p:nvCxnSpPr>
        <p:spPr>
          <a:xfrm flipH="1">
            <a:off x="5954199" y="2334685"/>
            <a:ext cx="2406987" cy="415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2" idx="1"/>
            <a:endCxn id="8" idx="3"/>
          </p:cNvCxnSpPr>
          <p:nvPr/>
        </p:nvCxnSpPr>
        <p:spPr>
          <a:xfrm flipH="1" flipV="1">
            <a:off x="5954199" y="2749765"/>
            <a:ext cx="2406987" cy="112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1" idx="1"/>
            <a:endCxn id="6" idx="3"/>
          </p:cNvCxnSpPr>
          <p:nvPr/>
        </p:nvCxnSpPr>
        <p:spPr>
          <a:xfrm flipH="1">
            <a:off x="5954199" y="3690222"/>
            <a:ext cx="2406987" cy="205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2" idx="1"/>
            <a:endCxn id="6" idx="3"/>
          </p:cNvCxnSpPr>
          <p:nvPr/>
        </p:nvCxnSpPr>
        <p:spPr>
          <a:xfrm flipH="1" flipV="1">
            <a:off x="5954199" y="3895926"/>
            <a:ext cx="2406987" cy="249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3" idx="1"/>
            <a:endCxn id="6" idx="3"/>
          </p:cNvCxnSpPr>
          <p:nvPr/>
        </p:nvCxnSpPr>
        <p:spPr>
          <a:xfrm flipH="1" flipV="1">
            <a:off x="5954199" y="3895926"/>
            <a:ext cx="2406987" cy="68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4" idx="1"/>
            <a:endCxn id="139" idx="3"/>
          </p:cNvCxnSpPr>
          <p:nvPr/>
        </p:nvCxnSpPr>
        <p:spPr>
          <a:xfrm flipH="1">
            <a:off x="5954199" y="5205422"/>
            <a:ext cx="2406987" cy="331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125" idx="1"/>
            <a:endCxn id="139" idx="3"/>
          </p:cNvCxnSpPr>
          <p:nvPr/>
        </p:nvCxnSpPr>
        <p:spPr>
          <a:xfrm flipH="1" flipV="1">
            <a:off x="5954199" y="5536876"/>
            <a:ext cx="2406987" cy="103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26" idx="1"/>
            <a:endCxn id="139" idx="3"/>
          </p:cNvCxnSpPr>
          <p:nvPr/>
        </p:nvCxnSpPr>
        <p:spPr>
          <a:xfrm flipH="1" flipV="1">
            <a:off x="5954199" y="5536876"/>
            <a:ext cx="2406987" cy="575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infopath/2007/PartnerControls"/>
    <ds:schemaRef ds:uri="http://purl.org/dc/dcmitype/"/>
    <ds:schemaRef ds:uri="6194e418-5875-4308-b033-74eb9c181361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140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People and Culture Annual Plan 2022-23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7</cp:revision>
  <dcterms:created xsi:type="dcterms:W3CDTF">2022-02-24T16:48:23Z</dcterms:created>
  <dcterms:modified xsi:type="dcterms:W3CDTF">2022-05-24T17:11:06Z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