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FF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4F401D-3F59-7537-B998-2F436FC99A7B}" v="510" dt="2022-03-25T16:32:25.866"/>
    <p1510:client id="{C68FBEC9-7D1A-44D2-B3EB-722C8B96ED80}" v="7" dt="2022-03-18T08:08:58.9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H, Amar (EAST LONDON NHS FOUNDATION TRUST)" userId="50fcb134-79d1-4ffc-9310-7a4d03c4ee80" providerId="ADAL" clId="{C68FBEC9-7D1A-44D2-B3EB-722C8B96ED80}"/>
    <pc:docChg chg="custSel modSld">
      <pc:chgData name="SHAH, Amar (EAST LONDON NHS FOUNDATION TRUST)" userId="50fcb134-79d1-4ffc-9310-7a4d03c4ee80" providerId="ADAL" clId="{C68FBEC9-7D1A-44D2-B3EB-722C8B96ED80}" dt="2022-03-18T08:09:38.089" v="174" actId="478"/>
      <pc:docMkLst>
        <pc:docMk/>
      </pc:docMkLst>
      <pc:sldChg chg="delSp modSp mod">
        <pc:chgData name="SHAH, Amar (EAST LONDON NHS FOUNDATION TRUST)" userId="50fcb134-79d1-4ffc-9310-7a4d03c4ee80" providerId="ADAL" clId="{C68FBEC9-7D1A-44D2-B3EB-722C8B96ED80}" dt="2022-03-18T08:08:52.843" v="171" actId="14100"/>
        <pc:sldMkLst>
          <pc:docMk/>
          <pc:sldMk cId="1452356799" sldId="258"/>
        </pc:sldMkLst>
        <pc:spChg chg="mod">
          <ac:chgData name="SHAH, Amar (EAST LONDON NHS FOUNDATION TRUST)" userId="50fcb134-79d1-4ffc-9310-7a4d03c4ee80" providerId="ADAL" clId="{C68FBEC9-7D1A-44D2-B3EB-722C8B96ED80}" dt="2022-03-18T08:08:48.701" v="169" actId="1076"/>
          <ac:spMkLst>
            <pc:docMk/>
            <pc:sldMk cId="1452356799" sldId="258"/>
            <ac:spMk id="2" creationId="{00000000-0000-0000-0000-000000000000}"/>
          </ac:spMkLst>
        </pc:spChg>
        <pc:spChg chg="del">
          <ac:chgData name="SHAH, Amar (EAST LONDON NHS FOUNDATION TRUST)" userId="50fcb134-79d1-4ffc-9310-7a4d03c4ee80" providerId="ADAL" clId="{C68FBEC9-7D1A-44D2-B3EB-722C8B96ED80}" dt="2022-03-18T08:08:46.354" v="168" actId="478"/>
          <ac:spMkLst>
            <pc:docMk/>
            <pc:sldMk cId="1452356799" sldId="258"/>
            <ac:spMk id="5" creationId="{E0FDA029-C69A-4200-831E-9CD29C2977C4}"/>
          </ac:spMkLst>
        </pc:spChg>
        <pc:picChg chg="mod">
          <ac:chgData name="SHAH, Amar (EAST LONDON NHS FOUNDATION TRUST)" userId="50fcb134-79d1-4ffc-9310-7a4d03c4ee80" providerId="ADAL" clId="{C68FBEC9-7D1A-44D2-B3EB-722C8B96ED80}" dt="2022-03-18T08:08:52.843" v="171" actId="14100"/>
          <ac:picMkLst>
            <pc:docMk/>
            <pc:sldMk cId="1452356799" sldId="258"/>
            <ac:picMk id="2052" creationId="{472A6223-AACB-44D4-BD74-39AAD8F68F9E}"/>
          </ac:picMkLst>
        </pc:picChg>
      </pc:sldChg>
      <pc:sldChg chg="addSp delSp modSp mod">
        <pc:chgData name="SHAH, Amar (EAST LONDON NHS FOUNDATION TRUST)" userId="50fcb134-79d1-4ffc-9310-7a4d03c4ee80" providerId="ADAL" clId="{C68FBEC9-7D1A-44D2-B3EB-722C8B96ED80}" dt="2022-03-18T08:09:38.089" v="174" actId="478"/>
        <pc:sldMkLst>
          <pc:docMk/>
          <pc:sldMk cId="3240446263" sldId="260"/>
        </pc:sldMkLst>
        <pc:spChg chg="del">
          <ac:chgData name="SHAH, Amar (EAST LONDON NHS FOUNDATION TRUST)" userId="50fcb134-79d1-4ffc-9310-7a4d03c4ee80" providerId="ADAL" clId="{C68FBEC9-7D1A-44D2-B3EB-722C8B96ED80}" dt="2022-03-18T08:01:53.935" v="42" actId="478"/>
          <ac:spMkLst>
            <pc:docMk/>
            <pc:sldMk cId="3240446263" sldId="260"/>
            <ac:spMk id="9" creationId="{64B20AAB-7CE1-4ED6-8763-E36D488A7663}"/>
          </ac:spMkLst>
        </pc:spChg>
        <pc:spChg chg="mod">
          <ac:chgData name="SHAH, Amar (EAST LONDON NHS FOUNDATION TRUST)" userId="50fcb134-79d1-4ffc-9310-7a4d03c4ee80" providerId="ADAL" clId="{C68FBEC9-7D1A-44D2-B3EB-722C8B96ED80}" dt="2022-03-18T08:05:23.754" v="123" actId="14100"/>
          <ac:spMkLst>
            <pc:docMk/>
            <pc:sldMk cId="3240446263" sldId="260"/>
            <ac:spMk id="75" creationId="{5F2EDB91-E066-44FB-A920-C8605A983F6F}"/>
          </ac:spMkLst>
        </pc:spChg>
        <pc:spChg chg="mod">
          <ac:chgData name="SHAH, Amar (EAST LONDON NHS FOUNDATION TRUST)" userId="50fcb134-79d1-4ffc-9310-7a4d03c4ee80" providerId="ADAL" clId="{C68FBEC9-7D1A-44D2-B3EB-722C8B96ED80}" dt="2022-03-18T08:08:34.245" v="165" actId="14100"/>
          <ac:spMkLst>
            <pc:docMk/>
            <pc:sldMk cId="3240446263" sldId="260"/>
            <ac:spMk id="86" creationId="{5F2EDB91-E066-44FB-A920-C8605A983F6F}"/>
          </ac:spMkLst>
        </pc:spChg>
        <pc:spChg chg="mod">
          <ac:chgData name="SHAH, Amar (EAST LONDON NHS FOUNDATION TRUST)" userId="50fcb134-79d1-4ffc-9310-7a4d03c4ee80" providerId="ADAL" clId="{C68FBEC9-7D1A-44D2-B3EB-722C8B96ED80}" dt="2022-03-18T08:05:05.198" v="119" actId="14100"/>
          <ac:spMkLst>
            <pc:docMk/>
            <pc:sldMk cId="3240446263" sldId="260"/>
            <ac:spMk id="87" creationId="{5F2EDB91-E066-44FB-A920-C8605A983F6F}"/>
          </ac:spMkLst>
        </pc:spChg>
        <pc:spChg chg="mod">
          <ac:chgData name="SHAH, Amar (EAST LONDON NHS FOUNDATION TRUST)" userId="50fcb134-79d1-4ffc-9310-7a4d03c4ee80" providerId="ADAL" clId="{C68FBEC9-7D1A-44D2-B3EB-722C8B96ED80}" dt="2022-03-18T08:04:52.775" v="117" actId="1076"/>
          <ac:spMkLst>
            <pc:docMk/>
            <pc:sldMk cId="3240446263" sldId="260"/>
            <ac:spMk id="88" creationId="{5F2EDB91-E066-44FB-A920-C8605A983F6F}"/>
          </ac:spMkLst>
        </pc:spChg>
        <pc:spChg chg="mod">
          <ac:chgData name="SHAH, Amar (EAST LONDON NHS FOUNDATION TRUST)" userId="50fcb134-79d1-4ffc-9310-7a4d03c4ee80" providerId="ADAL" clId="{C68FBEC9-7D1A-44D2-B3EB-722C8B96ED80}" dt="2022-03-18T08:04:18.025" v="110" actId="14100"/>
          <ac:spMkLst>
            <pc:docMk/>
            <pc:sldMk cId="3240446263" sldId="260"/>
            <ac:spMk id="89" creationId="{5F2EDB91-E066-44FB-A920-C8605A983F6F}"/>
          </ac:spMkLst>
        </pc:spChg>
        <pc:spChg chg="mod">
          <ac:chgData name="SHAH, Amar (EAST LONDON NHS FOUNDATION TRUST)" userId="50fcb134-79d1-4ffc-9310-7a4d03c4ee80" providerId="ADAL" clId="{C68FBEC9-7D1A-44D2-B3EB-722C8B96ED80}" dt="2022-03-18T08:04:29.539" v="112" actId="1076"/>
          <ac:spMkLst>
            <pc:docMk/>
            <pc:sldMk cId="3240446263" sldId="260"/>
            <ac:spMk id="90" creationId="{5F2EDB91-E066-44FB-A920-C8605A983F6F}"/>
          </ac:spMkLst>
        </pc:spChg>
        <pc:spChg chg="mod">
          <ac:chgData name="SHAH, Amar (EAST LONDON NHS FOUNDATION TRUST)" userId="50fcb134-79d1-4ffc-9310-7a4d03c4ee80" providerId="ADAL" clId="{C68FBEC9-7D1A-44D2-B3EB-722C8B96ED80}" dt="2022-03-18T08:06:15.059" v="137" actId="14100"/>
          <ac:spMkLst>
            <pc:docMk/>
            <pc:sldMk cId="3240446263" sldId="260"/>
            <ac:spMk id="91" creationId="{5F2EDB91-E066-44FB-A920-C8605A983F6F}"/>
          </ac:spMkLst>
        </pc:spChg>
        <pc:spChg chg="mod">
          <ac:chgData name="SHAH, Amar (EAST LONDON NHS FOUNDATION TRUST)" userId="50fcb134-79d1-4ffc-9310-7a4d03c4ee80" providerId="ADAL" clId="{C68FBEC9-7D1A-44D2-B3EB-722C8B96ED80}" dt="2022-03-18T08:06:20.560" v="138" actId="1076"/>
          <ac:spMkLst>
            <pc:docMk/>
            <pc:sldMk cId="3240446263" sldId="260"/>
            <ac:spMk id="92" creationId="{5F2EDB91-E066-44FB-A920-C8605A983F6F}"/>
          </ac:spMkLst>
        </pc:spChg>
        <pc:spChg chg="mod">
          <ac:chgData name="SHAH, Amar (EAST LONDON NHS FOUNDATION TRUST)" userId="50fcb134-79d1-4ffc-9310-7a4d03c4ee80" providerId="ADAL" clId="{C68FBEC9-7D1A-44D2-B3EB-722C8B96ED80}" dt="2022-03-18T08:03:46.974" v="100" actId="14100"/>
          <ac:spMkLst>
            <pc:docMk/>
            <pc:sldMk cId="3240446263" sldId="260"/>
            <ac:spMk id="106" creationId="{5F2EDB91-E066-44FB-A920-C8605A983F6F}"/>
          </ac:spMkLst>
        </pc:spChg>
        <pc:spChg chg="mod">
          <ac:chgData name="SHAH, Amar (EAST LONDON NHS FOUNDATION TRUST)" userId="50fcb134-79d1-4ffc-9310-7a4d03c4ee80" providerId="ADAL" clId="{C68FBEC9-7D1A-44D2-B3EB-722C8B96ED80}" dt="2022-03-18T08:04:04.291" v="107" actId="404"/>
          <ac:spMkLst>
            <pc:docMk/>
            <pc:sldMk cId="3240446263" sldId="260"/>
            <ac:spMk id="107" creationId="{5F2EDB91-E066-44FB-A920-C8605A983F6F}"/>
          </ac:spMkLst>
        </pc:spChg>
        <pc:spChg chg="mod">
          <ac:chgData name="SHAH, Amar (EAST LONDON NHS FOUNDATION TRUST)" userId="50fcb134-79d1-4ffc-9310-7a4d03c4ee80" providerId="ADAL" clId="{C68FBEC9-7D1A-44D2-B3EB-722C8B96ED80}" dt="2022-03-18T08:04:37.746" v="114" actId="14100"/>
          <ac:spMkLst>
            <pc:docMk/>
            <pc:sldMk cId="3240446263" sldId="260"/>
            <ac:spMk id="108" creationId="{5F2EDB91-E066-44FB-A920-C8605A983F6F}"/>
          </ac:spMkLst>
        </pc:spChg>
        <pc:spChg chg="mod">
          <ac:chgData name="SHAH, Amar (EAST LONDON NHS FOUNDATION TRUST)" userId="50fcb134-79d1-4ffc-9310-7a4d03c4ee80" providerId="ADAL" clId="{C68FBEC9-7D1A-44D2-B3EB-722C8B96ED80}" dt="2022-03-18T08:04:46.944" v="116" actId="1076"/>
          <ac:spMkLst>
            <pc:docMk/>
            <pc:sldMk cId="3240446263" sldId="260"/>
            <ac:spMk id="109" creationId="{5F2EDB91-E066-44FB-A920-C8605A983F6F}"/>
          </ac:spMkLst>
        </pc:spChg>
        <pc:spChg chg="mod">
          <ac:chgData name="SHAH, Amar (EAST LONDON NHS FOUNDATION TRUST)" userId="50fcb134-79d1-4ffc-9310-7a4d03c4ee80" providerId="ADAL" clId="{C68FBEC9-7D1A-44D2-B3EB-722C8B96ED80}" dt="2022-03-18T08:07:15.068" v="147" actId="14100"/>
          <ac:spMkLst>
            <pc:docMk/>
            <pc:sldMk cId="3240446263" sldId="260"/>
            <ac:spMk id="111" creationId="{5F2EDB91-E066-44FB-A920-C8605A983F6F}"/>
          </ac:spMkLst>
        </pc:spChg>
        <pc:spChg chg="mod">
          <ac:chgData name="SHAH, Amar (EAST LONDON NHS FOUNDATION TRUST)" userId="50fcb134-79d1-4ffc-9310-7a4d03c4ee80" providerId="ADAL" clId="{C68FBEC9-7D1A-44D2-B3EB-722C8B96ED80}" dt="2022-03-18T08:07:18.430" v="148" actId="1076"/>
          <ac:spMkLst>
            <pc:docMk/>
            <pc:sldMk cId="3240446263" sldId="260"/>
            <ac:spMk id="112" creationId="{5F2EDB91-E066-44FB-A920-C8605A983F6F}"/>
          </ac:spMkLst>
        </pc:spChg>
        <pc:spChg chg="mod">
          <ac:chgData name="SHAH, Amar (EAST LONDON NHS FOUNDATION TRUST)" userId="50fcb134-79d1-4ffc-9310-7a4d03c4ee80" providerId="ADAL" clId="{C68FBEC9-7D1A-44D2-B3EB-722C8B96ED80}" dt="2022-03-18T08:05:36.357" v="127" actId="14100"/>
          <ac:spMkLst>
            <pc:docMk/>
            <pc:sldMk cId="3240446263" sldId="260"/>
            <ac:spMk id="122" creationId="{5F2EDB91-E066-44FB-A920-C8605A983F6F}"/>
          </ac:spMkLst>
        </pc:spChg>
        <pc:spChg chg="mod">
          <ac:chgData name="SHAH, Amar (EAST LONDON NHS FOUNDATION TRUST)" userId="50fcb134-79d1-4ffc-9310-7a4d03c4ee80" providerId="ADAL" clId="{C68FBEC9-7D1A-44D2-B3EB-722C8B96ED80}" dt="2022-03-18T08:07:43.115" v="152" actId="14100"/>
          <ac:spMkLst>
            <pc:docMk/>
            <pc:sldMk cId="3240446263" sldId="260"/>
            <ac:spMk id="123" creationId="{5F2EDB91-E066-44FB-A920-C8605A983F6F}"/>
          </ac:spMkLst>
        </pc:spChg>
        <pc:spChg chg="mod">
          <ac:chgData name="SHAH, Amar (EAST LONDON NHS FOUNDATION TRUST)" userId="50fcb134-79d1-4ffc-9310-7a4d03c4ee80" providerId="ADAL" clId="{C68FBEC9-7D1A-44D2-B3EB-722C8B96ED80}" dt="2022-03-18T08:08:18.848" v="161" actId="14100"/>
          <ac:spMkLst>
            <pc:docMk/>
            <pc:sldMk cId="3240446263" sldId="260"/>
            <ac:spMk id="124" creationId="{5F2EDB91-E066-44FB-A920-C8605A983F6F}"/>
          </ac:spMkLst>
        </pc:spChg>
        <pc:spChg chg="mod">
          <ac:chgData name="SHAH, Amar (EAST LONDON NHS FOUNDATION TRUST)" userId="50fcb134-79d1-4ffc-9310-7a4d03c4ee80" providerId="ADAL" clId="{C68FBEC9-7D1A-44D2-B3EB-722C8B96ED80}" dt="2022-03-18T08:06:33.804" v="141" actId="14100"/>
          <ac:spMkLst>
            <pc:docMk/>
            <pc:sldMk cId="3240446263" sldId="260"/>
            <ac:spMk id="125" creationId="{5F2EDB91-E066-44FB-A920-C8605A983F6F}"/>
          </ac:spMkLst>
        </pc:spChg>
        <pc:spChg chg="mod">
          <ac:chgData name="SHAH, Amar (EAST LONDON NHS FOUNDATION TRUST)" userId="50fcb134-79d1-4ffc-9310-7a4d03c4ee80" providerId="ADAL" clId="{C68FBEC9-7D1A-44D2-B3EB-722C8B96ED80}" dt="2022-03-18T08:07:51.842" v="154" actId="1076"/>
          <ac:spMkLst>
            <pc:docMk/>
            <pc:sldMk cId="3240446263" sldId="260"/>
            <ac:spMk id="126" creationId="{5F2EDB91-E066-44FB-A920-C8605A983F6F}"/>
          </ac:spMkLst>
        </pc:spChg>
        <pc:spChg chg="mod">
          <ac:chgData name="SHAH, Amar (EAST LONDON NHS FOUNDATION TRUST)" userId="50fcb134-79d1-4ffc-9310-7a4d03c4ee80" providerId="ADAL" clId="{C68FBEC9-7D1A-44D2-B3EB-722C8B96ED80}" dt="2022-03-18T08:08:10.115" v="159" actId="14100"/>
          <ac:spMkLst>
            <pc:docMk/>
            <pc:sldMk cId="3240446263" sldId="260"/>
            <ac:spMk id="127" creationId="{5F2EDB91-E066-44FB-A920-C8605A983F6F}"/>
          </ac:spMkLst>
        </pc:spChg>
        <pc:spChg chg="del">
          <ac:chgData name="SHAH, Amar (EAST LONDON NHS FOUNDATION TRUST)" userId="50fcb134-79d1-4ffc-9310-7a4d03c4ee80" providerId="ADAL" clId="{C68FBEC9-7D1A-44D2-B3EB-722C8B96ED80}" dt="2022-03-18T08:09:37.018" v="173" actId="478"/>
          <ac:spMkLst>
            <pc:docMk/>
            <pc:sldMk cId="3240446263" sldId="260"/>
            <ac:spMk id="140" creationId="{8E7A2BAE-A822-42CF-946B-B4D9896903CF}"/>
          </ac:spMkLst>
        </pc:spChg>
        <pc:spChg chg="mod">
          <ac:chgData name="SHAH, Amar (EAST LONDON NHS FOUNDATION TRUST)" userId="50fcb134-79d1-4ffc-9310-7a4d03c4ee80" providerId="ADAL" clId="{C68FBEC9-7D1A-44D2-B3EB-722C8B96ED80}" dt="2022-03-18T08:08:26.144" v="163" actId="14100"/>
          <ac:spMkLst>
            <pc:docMk/>
            <pc:sldMk cId="3240446263" sldId="260"/>
            <ac:spMk id="168" creationId="{5F2EDB91-E066-44FB-A920-C8605A983F6F}"/>
          </ac:spMkLst>
        </pc:spChg>
        <pc:spChg chg="mod">
          <ac:chgData name="SHAH, Amar (EAST LONDON NHS FOUNDATION TRUST)" userId="50fcb134-79d1-4ffc-9310-7a4d03c4ee80" providerId="ADAL" clId="{C68FBEC9-7D1A-44D2-B3EB-722C8B96ED80}" dt="2022-03-18T08:07:29.148" v="150" actId="1076"/>
          <ac:spMkLst>
            <pc:docMk/>
            <pc:sldMk cId="3240446263" sldId="260"/>
            <ac:spMk id="176" creationId="{5F2EDB91-E066-44FB-A920-C8605A983F6F}"/>
          </ac:spMkLst>
        </pc:spChg>
        <pc:spChg chg="del">
          <ac:chgData name="SHAH, Amar (EAST LONDON NHS FOUNDATION TRUST)" userId="50fcb134-79d1-4ffc-9310-7a4d03c4ee80" providerId="ADAL" clId="{C68FBEC9-7D1A-44D2-B3EB-722C8B96ED80}" dt="2022-03-18T08:01:53.935" v="42" actId="478"/>
          <ac:spMkLst>
            <pc:docMk/>
            <pc:sldMk cId="3240446263" sldId="260"/>
            <ac:spMk id="205" creationId="{96245E70-61EF-42EB-B91F-4D0D5AC34684}"/>
          </ac:spMkLst>
        </pc:spChg>
        <pc:spChg chg="del mod">
          <ac:chgData name="SHAH, Amar (EAST LONDON NHS FOUNDATION TRUST)" userId="50fcb134-79d1-4ffc-9310-7a4d03c4ee80" providerId="ADAL" clId="{C68FBEC9-7D1A-44D2-B3EB-722C8B96ED80}" dt="2022-03-18T08:01:53.935" v="42" actId="478"/>
          <ac:spMkLst>
            <pc:docMk/>
            <pc:sldMk cId="3240446263" sldId="260"/>
            <ac:spMk id="210" creationId="{E3A3D3C5-2B51-4526-9F52-06FF1B820779}"/>
          </ac:spMkLst>
        </pc:spChg>
        <pc:spChg chg="mod">
          <ac:chgData name="SHAH, Amar (EAST LONDON NHS FOUNDATION TRUST)" userId="50fcb134-79d1-4ffc-9310-7a4d03c4ee80" providerId="ADAL" clId="{C68FBEC9-7D1A-44D2-B3EB-722C8B96ED80}" dt="2022-03-18T08:03:42.086" v="98" actId="14100"/>
          <ac:spMkLst>
            <pc:docMk/>
            <pc:sldMk cId="3240446263" sldId="260"/>
            <ac:spMk id="250" creationId="{5F2EDB91-E066-44FB-A920-C8605A983F6F}"/>
          </ac:spMkLst>
        </pc:spChg>
        <pc:spChg chg="mod">
          <ac:chgData name="SHAH, Amar (EAST LONDON NHS FOUNDATION TRUST)" userId="50fcb134-79d1-4ffc-9310-7a4d03c4ee80" providerId="ADAL" clId="{C68FBEC9-7D1A-44D2-B3EB-722C8B96ED80}" dt="2022-03-18T08:03:53.339" v="103" actId="404"/>
          <ac:spMkLst>
            <pc:docMk/>
            <pc:sldMk cId="3240446263" sldId="260"/>
            <ac:spMk id="256" creationId="{5F2EDB91-E066-44FB-A920-C8605A983F6F}"/>
          </ac:spMkLst>
        </pc:spChg>
        <pc:spChg chg="mod">
          <ac:chgData name="SHAH, Amar (EAST LONDON NHS FOUNDATION TRUST)" userId="50fcb134-79d1-4ffc-9310-7a4d03c4ee80" providerId="ADAL" clId="{C68FBEC9-7D1A-44D2-B3EB-722C8B96ED80}" dt="2022-03-18T08:08:29.467" v="164" actId="14100"/>
          <ac:spMkLst>
            <pc:docMk/>
            <pc:sldMk cId="3240446263" sldId="260"/>
            <ac:spMk id="258" creationId="{5F2EDB91-E066-44FB-A920-C8605A983F6F}"/>
          </ac:spMkLst>
        </pc:spChg>
        <pc:picChg chg="mod">
          <ac:chgData name="SHAH, Amar (EAST LONDON NHS FOUNDATION TRUST)" userId="50fcb134-79d1-4ffc-9310-7a4d03c4ee80" providerId="ADAL" clId="{C68FBEC9-7D1A-44D2-B3EB-722C8B96ED80}" dt="2022-03-18T08:08:58.919" v="172" actId="14100"/>
          <ac:picMkLst>
            <pc:docMk/>
            <pc:sldMk cId="3240446263" sldId="260"/>
            <ac:picMk id="128" creationId="{2FB0FD1F-CC67-49ED-AF9E-7A863E41FF6A}"/>
          </ac:picMkLst>
        </pc:picChg>
        <pc:picChg chg="del">
          <ac:chgData name="SHAH, Amar (EAST LONDON NHS FOUNDATION TRUST)" userId="50fcb134-79d1-4ffc-9310-7a4d03c4ee80" providerId="ADAL" clId="{C68FBEC9-7D1A-44D2-B3EB-722C8B96ED80}" dt="2022-03-18T08:03:22.027" v="93" actId="478"/>
          <ac:picMkLst>
            <pc:docMk/>
            <pc:sldMk cId="3240446263" sldId="260"/>
            <ac:picMk id="137" creationId="{5740CE73-D484-4F02-B920-17E59CF4F470}"/>
          </ac:picMkLst>
        </pc:picChg>
        <pc:cxnChg chg="mod">
          <ac:chgData name="SHAH, Amar (EAST LONDON NHS FOUNDATION TRUST)" userId="50fcb134-79d1-4ffc-9310-7a4d03c4ee80" providerId="ADAL" clId="{C68FBEC9-7D1A-44D2-B3EB-722C8B96ED80}" dt="2022-03-18T08:03:42.086" v="98" actId="14100"/>
          <ac:cxnSpMkLst>
            <pc:docMk/>
            <pc:sldMk cId="3240446263" sldId="260"/>
            <ac:cxnSpMk id="57" creationId="{00000000-0000-0000-0000-000000000000}"/>
          </ac:cxnSpMkLst>
        </pc:cxnChg>
        <pc:cxnChg chg="mod">
          <ac:chgData name="SHAH, Amar (EAST LONDON NHS FOUNDATION TRUST)" userId="50fcb134-79d1-4ffc-9310-7a4d03c4ee80" providerId="ADAL" clId="{C68FBEC9-7D1A-44D2-B3EB-722C8B96ED80}" dt="2022-03-18T08:03:46.974" v="100" actId="14100"/>
          <ac:cxnSpMkLst>
            <pc:docMk/>
            <pc:sldMk cId="3240446263" sldId="260"/>
            <ac:cxnSpMk id="60" creationId="{00000000-0000-0000-0000-000000000000}"/>
          </ac:cxnSpMkLst>
        </pc:cxnChg>
        <pc:cxnChg chg="mod">
          <ac:chgData name="SHAH, Amar (EAST LONDON NHS FOUNDATION TRUST)" userId="50fcb134-79d1-4ffc-9310-7a4d03c4ee80" providerId="ADAL" clId="{C68FBEC9-7D1A-44D2-B3EB-722C8B96ED80}" dt="2022-03-18T08:03:51.784" v="102" actId="14100"/>
          <ac:cxnSpMkLst>
            <pc:docMk/>
            <pc:sldMk cId="3240446263" sldId="260"/>
            <ac:cxnSpMk id="64" creationId="{00000000-0000-0000-0000-000000000000}"/>
          </ac:cxnSpMkLst>
        </pc:cxnChg>
        <pc:cxnChg chg="mod">
          <ac:chgData name="SHAH, Amar (EAST LONDON NHS FOUNDATION TRUST)" userId="50fcb134-79d1-4ffc-9310-7a4d03c4ee80" providerId="ADAL" clId="{C68FBEC9-7D1A-44D2-B3EB-722C8B96ED80}" dt="2022-03-18T08:04:02.806" v="106" actId="14100"/>
          <ac:cxnSpMkLst>
            <pc:docMk/>
            <pc:sldMk cId="3240446263" sldId="260"/>
            <ac:cxnSpMk id="68" creationId="{00000000-0000-0000-0000-000000000000}"/>
          </ac:cxnSpMkLst>
        </pc:cxnChg>
        <pc:cxnChg chg="mod">
          <ac:chgData name="SHAH, Amar (EAST LONDON NHS FOUNDATION TRUST)" userId="50fcb134-79d1-4ffc-9310-7a4d03c4ee80" providerId="ADAL" clId="{C68FBEC9-7D1A-44D2-B3EB-722C8B96ED80}" dt="2022-03-18T08:04:18.025" v="110" actId="14100"/>
          <ac:cxnSpMkLst>
            <pc:docMk/>
            <pc:sldMk cId="3240446263" sldId="260"/>
            <ac:cxnSpMk id="72" creationId="{00000000-0000-0000-0000-000000000000}"/>
          </ac:cxnSpMkLst>
        </pc:cxnChg>
        <pc:cxnChg chg="mod">
          <ac:chgData name="SHAH, Amar (EAST LONDON NHS FOUNDATION TRUST)" userId="50fcb134-79d1-4ffc-9310-7a4d03c4ee80" providerId="ADAL" clId="{C68FBEC9-7D1A-44D2-B3EB-722C8B96ED80}" dt="2022-03-18T08:04:29.539" v="112" actId="1076"/>
          <ac:cxnSpMkLst>
            <pc:docMk/>
            <pc:sldMk cId="3240446263" sldId="260"/>
            <ac:cxnSpMk id="76" creationId="{00000000-0000-0000-0000-000000000000}"/>
          </ac:cxnSpMkLst>
        </pc:cxnChg>
        <pc:cxnChg chg="mod">
          <ac:chgData name="SHAH, Amar (EAST LONDON NHS FOUNDATION TRUST)" userId="50fcb134-79d1-4ffc-9310-7a4d03c4ee80" providerId="ADAL" clId="{C68FBEC9-7D1A-44D2-B3EB-722C8B96ED80}" dt="2022-03-18T08:04:37.746" v="114" actId="14100"/>
          <ac:cxnSpMkLst>
            <pc:docMk/>
            <pc:sldMk cId="3240446263" sldId="260"/>
            <ac:cxnSpMk id="78" creationId="{00000000-0000-0000-0000-000000000000}"/>
          </ac:cxnSpMkLst>
        </pc:cxnChg>
        <pc:cxnChg chg="mod">
          <ac:chgData name="SHAH, Amar (EAST LONDON NHS FOUNDATION TRUST)" userId="50fcb134-79d1-4ffc-9310-7a4d03c4ee80" providerId="ADAL" clId="{C68FBEC9-7D1A-44D2-B3EB-722C8B96ED80}" dt="2022-03-18T08:04:46.944" v="116" actId="1076"/>
          <ac:cxnSpMkLst>
            <pc:docMk/>
            <pc:sldMk cId="3240446263" sldId="260"/>
            <ac:cxnSpMk id="81" creationId="{00000000-0000-0000-0000-000000000000}"/>
          </ac:cxnSpMkLst>
        </pc:cxnChg>
        <pc:cxnChg chg="mod">
          <ac:chgData name="SHAH, Amar (EAST LONDON NHS FOUNDATION TRUST)" userId="50fcb134-79d1-4ffc-9310-7a4d03c4ee80" providerId="ADAL" clId="{C68FBEC9-7D1A-44D2-B3EB-722C8B96ED80}" dt="2022-03-18T08:04:52.775" v="117" actId="1076"/>
          <ac:cxnSpMkLst>
            <pc:docMk/>
            <pc:sldMk cId="3240446263" sldId="260"/>
            <ac:cxnSpMk id="84" creationId="{00000000-0000-0000-0000-000000000000}"/>
          </ac:cxnSpMkLst>
        </pc:cxnChg>
        <pc:cxnChg chg="mod">
          <ac:chgData name="SHAH, Amar (EAST LONDON NHS FOUNDATION TRUST)" userId="50fcb134-79d1-4ffc-9310-7a4d03c4ee80" providerId="ADAL" clId="{C68FBEC9-7D1A-44D2-B3EB-722C8B96ED80}" dt="2022-03-18T08:05:23.754" v="123" actId="14100"/>
          <ac:cxnSpMkLst>
            <pc:docMk/>
            <pc:sldMk cId="3240446263" sldId="260"/>
            <ac:cxnSpMk id="93" creationId="{00000000-0000-0000-0000-000000000000}"/>
          </ac:cxnSpMkLst>
        </pc:cxnChg>
        <pc:cxnChg chg="mod">
          <ac:chgData name="SHAH, Amar (EAST LONDON NHS FOUNDATION TRUST)" userId="50fcb134-79d1-4ffc-9310-7a4d03c4ee80" providerId="ADAL" clId="{C68FBEC9-7D1A-44D2-B3EB-722C8B96ED80}" dt="2022-03-18T08:05:36.357" v="127" actId="14100"/>
          <ac:cxnSpMkLst>
            <pc:docMk/>
            <pc:sldMk cId="3240446263" sldId="260"/>
            <ac:cxnSpMk id="95" creationId="{00000000-0000-0000-0000-000000000000}"/>
          </ac:cxnSpMkLst>
        </pc:cxnChg>
        <pc:cxnChg chg="mod">
          <ac:chgData name="SHAH, Amar (EAST LONDON NHS FOUNDATION TRUST)" userId="50fcb134-79d1-4ffc-9310-7a4d03c4ee80" providerId="ADAL" clId="{C68FBEC9-7D1A-44D2-B3EB-722C8B96ED80}" dt="2022-03-18T08:06:15.059" v="137" actId="14100"/>
          <ac:cxnSpMkLst>
            <pc:docMk/>
            <pc:sldMk cId="3240446263" sldId="260"/>
            <ac:cxnSpMk id="97" creationId="{00000000-0000-0000-0000-000000000000}"/>
          </ac:cxnSpMkLst>
        </pc:cxnChg>
        <pc:cxnChg chg="mod">
          <ac:chgData name="SHAH, Amar (EAST LONDON NHS FOUNDATION TRUST)" userId="50fcb134-79d1-4ffc-9310-7a4d03c4ee80" providerId="ADAL" clId="{C68FBEC9-7D1A-44D2-B3EB-722C8B96ED80}" dt="2022-03-18T08:06:20.560" v="138" actId="1076"/>
          <ac:cxnSpMkLst>
            <pc:docMk/>
            <pc:sldMk cId="3240446263" sldId="260"/>
            <ac:cxnSpMk id="103" creationId="{00000000-0000-0000-0000-000000000000}"/>
          </ac:cxnSpMkLst>
        </pc:cxnChg>
        <pc:cxnChg chg="add mod">
          <ac:chgData name="SHAH, Amar (EAST LONDON NHS FOUNDATION TRUST)" userId="50fcb134-79d1-4ffc-9310-7a4d03c4ee80" providerId="ADAL" clId="{C68FBEC9-7D1A-44D2-B3EB-722C8B96ED80}" dt="2022-03-18T07:58:52.164" v="2" actId="14100"/>
          <ac:cxnSpMkLst>
            <pc:docMk/>
            <pc:sldMk cId="3240446263" sldId="260"/>
            <ac:cxnSpMk id="132" creationId="{2CF38057-E8D3-42A0-9BA5-B337A437C758}"/>
          </ac:cxnSpMkLst>
        </pc:cxnChg>
        <pc:cxnChg chg="mod">
          <ac:chgData name="SHAH, Amar (EAST LONDON NHS FOUNDATION TRUST)" userId="50fcb134-79d1-4ffc-9310-7a4d03c4ee80" providerId="ADAL" clId="{C68FBEC9-7D1A-44D2-B3EB-722C8B96ED80}" dt="2022-03-18T08:06:33.804" v="141" actId="14100"/>
          <ac:cxnSpMkLst>
            <pc:docMk/>
            <pc:sldMk cId="3240446263" sldId="260"/>
            <ac:cxnSpMk id="133" creationId="{00000000-0000-0000-0000-000000000000}"/>
          </ac:cxnSpMkLst>
        </pc:cxnChg>
        <pc:cxnChg chg="add mod">
          <ac:chgData name="SHAH, Amar (EAST LONDON NHS FOUNDATION TRUST)" userId="50fcb134-79d1-4ffc-9310-7a4d03c4ee80" providerId="ADAL" clId="{C68FBEC9-7D1A-44D2-B3EB-722C8B96ED80}" dt="2022-03-18T07:59:09.134" v="9" actId="14100"/>
          <ac:cxnSpMkLst>
            <pc:docMk/>
            <pc:sldMk cId="3240446263" sldId="260"/>
            <ac:cxnSpMk id="134" creationId="{2A78E781-0BD3-4EDF-9EE0-0131DD7849CC}"/>
          </ac:cxnSpMkLst>
        </pc:cxnChg>
        <pc:cxnChg chg="mod">
          <ac:chgData name="SHAH, Amar (EAST LONDON NHS FOUNDATION TRUST)" userId="50fcb134-79d1-4ffc-9310-7a4d03c4ee80" providerId="ADAL" clId="{C68FBEC9-7D1A-44D2-B3EB-722C8B96ED80}" dt="2022-03-18T08:07:15.068" v="147" actId="14100"/>
          <ac:cxnSpMkLst>
            <pc:docMk/>
            <pc:sldMk cId="3240446263" sldId="260"/>
            <ac:cxnSpMk id="136" creationId="{00000000-0000-0000-0000-000000000000}"/>
          </ac:cxnSpMkLst>
        </pc:cxnChg>
        <pc:cxnChg chg="add mod">
          <ac:chgData name="SHAH, Amar (EAST LONDON NHS FOUNDATION TRUST)" userId="50fcb134-79d1-4ffc-9310-7a4d03c4ee80" providerId="ADAL" clId="{C68FBEC9-7D1A-44D2-B3EB-722C8B96ED80}" dt="2022-03-18T07:59:05.150" v="8" actId="14100"/>
          <ac:cxnSpMkLst>
            <pc:docMk/>
            <pc:sldMk cId="3240446263" sldId="260"/>
            <ac:cxnSpMk id="138" creationId="{20359B4D-B952-471E-B294-88787715111D}"/>
          </ac:cxnSpMkLst>
        </pc:cxnChg>
        <pc:cxnChg chg="add mod">
          <ac:chgData name="SHAH, Amar (EAST LONDON NHS FOUNDATION TRUST)" userId="50fcb134-79d1-4ffc-9310-7a4d03c4ee80" providerId="ADAL" clId="{C68FBEC9-7D1A-44D2-B3EB-722C8B96ED80}" dt="2022-03-18T07:59:15.627" v="12" actId="14100"/>
          <ac:cxnSpMkLst>
            <pc:docMk/>
            <pc:sldMk cId="3240446263" sldId="260"/>
            <ac:cxnSpMk id="141" creationId="{4A68826B-CA56-4FC5-9BE8-18F2F3989B29}"/>
          </ac:cxnSpMkLst>
        </pc:cxnChg>
        <pc:cxnChg chg="mod">
          <ac:chgData name="SHAH, Amar (EAST LONDON NHS FOUNDATION TRUST)" userId="50fcb134-79d1-4ffc-9310-7a4d03c4ee80" providerId="ADAL" clId="{C68FBEC9-7D1A-44D2-B3EB-722C8B96ED80}" dt="2022-03-18T08:07:18.430" v="148" actId="1076"/>
          <ac:cxnSpMkLst>
            <pc:docMk/>
            <pc:sldMk cId="3240446263" sldId="260"/>
            <ac:cxnSpMk id="142" creationId="{00000000-0000-0000-0000-000000000000}"/>
          </ac:cxnSpMkLst>
        </pc:cxnChg>
        <pc:cxnChg chg="mod">
          <ac:chgData name="SHAH, Amar (EAST LONDON NHS FOUNDATION TRUST)" userId="50fcb134-79d1-4ffc-9310-7a4d03c4ee80" providerId="ADAL" clId="{C68FBEC9-7D1A-44D2-B3EB-722C8B96ED80}" dt="2022-03-18T08:07:29.148" v="150" actId="1076"/>
          <ac:cxnSpMkLst>
            <pc:docMk/>
            <pc:sldMk cId="3240446263" sldId="260"/>
            <ac:cxnSpMk id="145" creationId="{00000000-0000-0000-0000-000000000000}"/>
          </ac:cxnSpMkLst>
        </pc:cxnChg>
        <pc:cxnChg chg="mod">
          <ac:chgData name="SHAH, Amar (EAST LONDON NHS FOUNDATION TRUST)" userId="50fcb134-79d1-4ffc-9310-7a4d03c4ee80" providerId="ADAL" clId="{C68FBEC9-7D1A-44D2-B3EB-722C8B96ED80}" dt="2022-03-18T08:07:43.115" v="152" actId="14100"/>
          <ac:cxnSpMkLst>
            <pc:docMk/>
            <pc:sldMk cId="3240446263" sldId="260"/>
            <ac:cxnSpMk id="152" creationId="{00000000-0000-0000-0000-000000000000}"/>
          </ac:cxnSpMkLst>
        </pc:cxnChg>
        <pc:cxnChg chg="mod">
          <ac:chgData name="SHAH, Amar (EAST LONDON NHS FOUNDATION TRUST)" userId="50fcb134-79d1-4ffc-9310-7a4d03c4ee80" providerId="ADAL" clId="{C68FBEC9-7D1A-44D2-B3EB-722C8B96ED80}" dt="2022-03-18T08:07:51.842" v="154" actId="1076"/>
          <ac:cxnSpMkLst>
            <pc:docMk/>
            <pc:sldMk cId="3240446263" sldId="260"/>
            <ac:cxnSpMk id="155" creationId="{00000000-0000-0000-0000-000000000000}"/>
          </ac:cxnSpMkLst>
        </pc:cxnChg>
        <pc:cxnChg chg="mod">
          <ac:chgData name="SHAH, Amar (EAST LONDON NHS FOUNDATION TRUST)" userId="50fcb134-79d1-4ffc-9310-7a4d03c4ee80" providerId="ADAL" clId="{C68FBEC9-7D1A-44D2-B3EB-722C8B96ED80}" dt="2022-03-18T08:08:10.115" v="159" actId="14100"/>
          <ac:cxnSpMkLst>
            <pc:docMk/>
            <pc:sldMk cId="3240446263" sldId="260"/>
            <ac:cxnSpMk id="158" creationId="{00000000-0000-0000-0000-000000000000}"/>
          </ac:cxnSpMkLst>
        </pc:cxnChg>
        <pc:cxnChg chg="mod">
          <ac:chgData name="SHAH, Amar (EAST LONDON NHS FOUNDATION TRUST)" userId="50fcb134-79d1-4ffc-9310-7a4d03c4ee80" providerId="ADAL" clId="{C68FBEC9-7D1A-44D2-B3EB-722C8B96ED80}" dt="2022-03-18T08:08:18.848" v="161" actId="14100"/>
          <ac:cxnSpMkLst>
            <pc:docMk/>
            <pc:sldMk cId="3240446263" sldId="260"/>
            <ac:cxnSpMk id="161" creationId="{00000000-0000-0000-0000-000000000000}"/>
          </ac:cxnSpMkLst>
        </pc:cxnChg>
        <pc:cxnChg chg="mod">
          <ac:chgData name="SHAH, Amar (EAST LONDON NHS FOUNDATION TRUST)" userId="50fcb134-79d1-4ffc-9310-7a4d03c4ee80" providerId="ADAL" clId="{C68FBEC9-7D1A-44D2-B3EB-722C8B96ED80}" dt="2022-03-18T08:08:26.144" v="163" actId="14100"/>
          <ac:cxnSpMkLst>
            <pc:docMk/>
            <pc:sldMk cId="3240446263" sldId="260"/>
            <ac:cxnSpMk id="164" creationId="{00000000-0000-0000-0000-000000000000}"/>
          </ac:cxnSpMkLst>
        </pc:cxnChg>
        <pc:cxnChg chg="mod">
          <ac:chgData name="SHAH, Amar (EAST LONDON NHS FOUNDATION TRUST)" userId="50fcb134-79d1-4ffc-9310-7a4d03c4ee80" providerId="ADAL" clId="{C68FBEC9-7D1A-44D2-B3EB-722C8B96ED80}" dt="2022-03-18T08:08:29.467" v="164" actId="14100"/>
          <ac:cxnSpMkLst>
            <pc:docMk/>
            <pc:sldMk cId="3240446263" sldId="260"/>
            <ac:cxnSpMk id="167" creationId="{00000000-0000-0000-0000-000000000000}"/>
          </ac:cxnSpMkLst>
        </pc:cxnChg>
        <pc:cxnChg chg="mod">
          <ac:chgData name="SHAH, Amar (EAST LONDON NHS FOUNDATION TRUST)" userId="50fcb134-79d1-4ffc-9310-7a4d03c4ee80" providerId="ADAL" clId="{C68FBEC9-7D1A-44D2-B3EB-722C8B96ED80}" dt="2022-03-18T08:08:34.245" v="165" actId="14100"/>
          <ac:cxnSpMkLst>
            <pc:docMk/>
            <pc:sldMk cId="3240446263" sldId="260"/>
            <ac:cxnSpMk id="171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9:38.089" v="174" actId="478"/>
          <ac:cxnSpMkLst>
            <pc:docMk/>
            <pc:sldMk cId="3240446263" sldId="260"/>
            <ac:cxnSpMk id="190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2:31.166" v="45" actId="478"/>
          <ac:cxnSpMkLst>
            <pc:docMk/>
            <pc:sldMk cId="3240446263" sldId="260"/>
            <ac:cxnSpMk id="191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2:35.588" v="49" actId="478"/>
          <ac:cxnSpMkLst>
            <pc:docMk/>
            <pc:sldMk cId="3240446263" sldId="260"/>
            <ac:cxnSpMk id="194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2:34.554" v="48" actId="478"/>
          <ac:cxnSpMkLst>
            <pc:docMk/>
            <pc:sldMk cId="3240446263" sldId="260"/>
            <ac:cxnSpMk id="197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2:50.536" v="63" actId="478"/>
          <ac:cxnSpMkLst>
            <pc:docMk/>
            <pc:sldMk cId="3240446263" sldId="260"/>
            <ac:cxnSpMk id="204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2:48.580" v="62" actId="478"/>
          <ac:cxnSpMkLst>
            <pc:docMk/>
            <pc:sldMk cId="3240446263" sldId="260"/>
            <ac:cxnSpMk id="207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2:47.833" v="61" actId="478"/>
          <ac:cxnSpMkLst>
            <pc:docMk/>
            <pc:sldMk cId="3240446263" sldId="260"/>
            <ac:cxnSpMk id="211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2:43.488" v="58" actId="478"/>
          <ac:cxnSpMkLst>
            <pc:docMk/>
            <pc:sldMk cId="3240446263" sldId="260"/>
            <ac:cxnSpMk id="213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2:53.139" v="66" actId="478"/>
          <ac:cxnSpMkLst>
            <pc:docMk/>
            <pc:sldMk cId="3240446263" sldId="260"/>
            <ac:cxnSpMk id="216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2:42.648" v="57" actId="478"/>
          <ac:cxnSpMkLst>
            <pc:docMk/>
            <pc:sldMk cId="3240446263" sldId="260"/>
            <ac:cxnSpMk id="219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2:51.537" v="64" actId="478"/>
          <ac:cxnSpMkLst>
            <pc:docMk/>
            <pc:sldMk cId="3240446263" sldId="260"/>
            <ac:cxnSpMk id="222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2:29.969" v="44" actId="478"/>
          <ac:cxnSpMkLst>
            <pc:docMk/>
            <pc:sldMk cId="3240446263" sldId="260"/>
            <ac:cxnSpMk id="280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2:54.943" v="68" actId="478"/>
          <ac:cxnSpMkLst>
            <pc:docMk/>
            <pc:sldMk cId="3240446263" sldId="260"/>
            <ac:cxnSpMk id="288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2:53.904" v="67" actId="478"/>
          <ac:cxnSpMkLst>
            <pc:docMk/>
            <pc:sldMk cId="3240446263" sldId="260"/>
            <ac:cxnSpMk id="289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3:02.006" v="74" actId="478"/>
          <ac:cxnSpMkLst>
            <pc:docMk/>
            <pc:sldMk cId="3240446263" sldId="260"/>
            <ac:cxnSpMk id="290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3:01.287" v="73" actId="478"/>
          <ac:cxnSpMkLst>
            <pc:docMk/>
            <pc:sldMk cId="3240446263" sldId="260"/>
            <ac:cxnSpMk id="291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2:46.960" v="60" actId="478"/>
          <ac:cxnSpMkLst>
            <pc:docMk/>
            <pc:sldMk cId="3240446263" sldId="260"/>
            <ac:cxnSpMk id="292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2:40.834" v="56" actId="478"/>
          <ac:cxnSpMkLst>
            <pc:docMk/>
            <pc:sldMk cId="3240446263" sldId="260"/>
            <ac:cxnSpMk id="295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2:45.304" v="59" actId="478"/>
          <ac:cxnSpMkLst>
            <pc:docMk/>
            <pc:sldMk cId="3240446263" sldId="260"/>
            <ac:cxnSpMk id="298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2:58.528" v="71" actId="478"/>
          <ac:cxnSpMkLst>
            <pc:docMk/>
            <pc:sldMk cId="3240446263" sldId="260"/>
            <ac:cxnSpMk id="301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2:40.126" v="55" actId="478"/>
          <ac:cxnSpMkLst>
            <pc:docMk/>
            <pc:sldMk cId="3240446263" sldId="260"/>
            <ac:cxnSpMk id="304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3:02.741" v="75" actId="478"/>
          <ac:cxnSpMkLst>
            <pc:docMk/>
            <pc:sldMk cId="3240446263" sldId="260"/>
            <ac:cxnSpMk id="307" creationId="{00000000-0000-0000-0000-000000000000}"/>
          </ac:cxnSpMkLst>
        </pc:cxnChg>
        <pc:cxnChg chg="mod">
          <ac:chgData name="SHAH, Amar (EAST LONDON NHS FOUNDATION TRUST)" userId="50fcb134-79d1-4ffc-9310-7a4d03c4ee80" providerId="ADAL" clId="{C68FBEC9-7D1A-44D2-B3EB-722C8B96ED80}" dt="2022-03-18T08:05:23.754" v="123" actId="14100"/>
          <ac:cxnSpMkLst>
            <pc:docMk/>
            <pc:sldMk cId="3240446263" sldId="260"/>
            <ac:cxnSpMk id="310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3:06.686" v="79" actId="478"/>
          <ac:cxnSpMkLst>
            <pc:docMk/>
            <pc:sldMk cId="3240446263" sldId="260"/>
            <ac:cxnSpMk id="318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3:08.104" v="80" actId="478"/>
          <ac:cxnSpMkLst>
            <pc:docMk/>
            <pc:sldMk cId="3240446263" sldId="260"/>
            <ac:cxnSpMk id="320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2:39.505" v="54" actId="478"/>
          <ac:cxnSpMkLst>
            <pc:docMk/>
            <pc:sldMk cId="3240446263" sldId="260"/>
            <ac:cxnSpMk id="321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2:56.546" v="69" actId="478"/>
          <ac:cxnSpMkLst>
            <pc:docMk/>
            <pc:sldMk cId="3240446263" sldId="260"/>
            <ac:cxnSpMk id="322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3:09.751" v="82" actId="478"/>
          <ac:cxnSpMkLst>
            <pc:docMk/>
            <pc:sldMk cId="3240446263" sldId="260"/>
            <ac:cxnSpMk id="323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2:57.363" v="70" actId="478"/>
          <ac:cxnSpMkLst>
            <pc:docMk/>
            <pc:sldMk cId="3240446263" sldId="260"/>
            <ac:cxnSpMk id="324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3:10.435" v="83" actId="478"/>
          <ac:cxnSpMkLst>
            <pc:docMk/>
            <pc:sldMk cId="3240446263" sldId="260"/>
            <ac:cxnSpMk id="325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3:08.799" v="81" actId="478"/>
          <ac:cxnSpMkLst>
            <pc:docMk/>
            <pc:sldMk cId="3240446263" sldId="260"/>
            <ac:cxnSpMk id="328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2:38.758" v="53" actId="478"/>
          <ac:cxnSpMkLst>
            <pc:docMk/>
            <pc:sldMk cId="3240446263" sldId="260"/>
            <ac:cxnSpMk id="331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3:14.196" v="86" actId="478"/>
          <ac:cxnSpMkLst>
            <pc:docMk/>
            <pc:sldMk cId="3240446263" sldId="260"/>
            <ac:cxnSpMk id="334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2:33.715" v="47" actId="478"/>
          <ac:cxnSpMkLst>
            <pc:docMk/>
            <pc:sldMk cId="3240446263" sldId="260"/>
            <ac:cxnSpMk id="338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2:32.265" v="46" actId="478"/>
          <ac:cxnSpMkLst>
            <pc:docMk/>
            <pc:sldMk cId="3240446263" sldId="260"/>
            <ac:cxnSpMk id="341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2:52.285" v="65" actId="478"/>
          <ac:cxnSpMkLst>
            <pc:docMk/>
            <pc:sldMk cId="3240446263" sldId="260"/>
            <ac:cxnSpMk id="344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3:15.865" v="88" actId="478"/>
          <ac:cxnSpMkLst>
            <pc:docMk/>
            <pc:sldMk cId="3240446263" sldId="260"/>
            <ac:cxnSpMk id="347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3:00.229" v="72" actId="478"/>
          <ac:cxnSpMkLst>
            <pc:docMk/>
            <pc:sldMk cId="3240446263" sldId="260"/>
            <ac:cxnSpMk id="350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3:13.176" v="85" actId="478"/>
          <ac:cxnSpMkLst>
            <pc:docMk/>
            <pc:sldMk cId="3240446263" sldId="260"/>
            <ac:cxnSpMk id="352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3:20.069" v="91" actId="478"/>
          <ac:cxnSpMkLst>
            <pc:docMk/>
            <pc:sldMk cId="3240446263" sldId="260"/>
            <ac:cxnSpMk id="353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2:38.177" v="52" actId="478"/>
          <ac:cxnSpMkLst>
            <pc:docMk/>
            <pc:sldMk cId="3240446263" sldId="260"/>
            <ac:cxnSpMk id="354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3:11.923" v="84" actId="478"/>
          <ac:cxnSpMkLst>
            <pc:docMk/>
            <pc:sldMk cId="3240446263" sldId="260"/>
            <ac:cxnSpMk id="355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3:21.129" v="92" actId="478"/>
          <ac:cxnSpMkLst>
            <pc:docMk/>
            <pc:sldMk cId="3240446263" sldId="260"/>
            <ac:cxnSpMk id="356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3:05.126" v="78" actId="478"/>
          <ac:cxnSpMkLst>
            <pc:docMk/>
            <pc:sldMk cId="3240446263" sldId="260"/>
            <ac:cxnSpMk id="357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3:04.409" v="77" actId="478"/>
          <ac:cxnSpMkLst>
            <pc:docMk/>
            <pc:sldMk cId="3240446263" sldId="260"/>
            <ac:cxnSpMk id="358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2:37.575" v="51" actId="478"/>
          <ac:cxnSpMkLst>
            <pc:docMk/>
            <pc:sldMk cId="3240446263" sldId="260"/>
            <ac:cxnSpMk id="359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3:03.687" v="76" actId="478"/>
          <ac:cxnSpMkLst>
            <pc:docMk/>
            <pc:sldMk cId="3240446263" sldId="260"/>
            <ac:cxnSpMk id="360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2:36.987" v="50" actId="478"/>
          <ac:cxnSpMkLst>
            <pc:docMk/>
            <pc:sldMk cId="3240446263" sldId="260"/>
            <ac:cxnSpMk id="362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3:18.717" v="90" actId="478"/>
          <ac:cxnSpMkLst>
            <pc:docMk/>
            <pc:sldMk cId="3240446263" sldId="260"/>
            <ac:cxnSpMk id="363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3:17.643" v="89" actId="478"/>
          <ac:cxnSpMkLst>
            <pc:docMk/>
            <pc:sldMk cId="3240446263" sldId="260"/>
            <ac:cxnSpMk id="366" creationId="{00000000-0000-0000-0000-000000000000}"/>
          </ac:cxnSpMkLst>
        </pc:cxnChg>
        <pc:cxnChg chg="del mod">
          <ac:chgData name="SHAH, Amar (EAST LONDON NHS FOUNDATION TRUST)" userId="50fcb134-79d1-4ffc-9310-7a4d03c4ee80" providerId="ADAL" clId="{C68FBEC9-7D1A-44D2-B3EB-722C8B96ED80}" dt="2022-03-18T08:03:15.011" v="87" actId="478"/>
          <ac:cxnSpMkLst>
            <pc:docMk/>
            <pc:sldMk cId="3240446263" sldId="260"/>
            <ac:cxnSpMk id="369" creationId="{00000000-0000-0000-0000-000000000000}"/>
          </ac:cxnSpMkLst>
        </pc:cxnChg>
      </pc:sldChg>
    </pc:docChg>
  </pc:docChgLst>
  <pc:docChgLst>
    <pc:chgData name="BAKSH DE LA IGLESIA, Amber (EAST LONDON NHS FOUNDATION TRUST)" userId="S::amber.bakshdelaiglesia1@nhs.net::b2650a99-9385-4d98-8a06-8e7c9d440112" providerId="AD" clId="Web-{A24F401D-3F59-7537-B998-2F436FC99A7B}"/>
    <pc:docChg chg="addSld modSld">
      <pc:chgData name="BAKSH DE LA IGLESIA, Amber (EAST LONDON NHS FOUNDATION TRUST)" userId="S::amber.bakshdelaiglesia1@nhs.net::b2650a99-9385-4d98-8a06-8e7c9d440112" providerId="AD" clId="Web-{A24F401D-3F59-7537-B998-2F436FC99A7B}" dt="2022-03-25T16:32:25.866" v="375"/>
      <pc:docMkLst>
        <pc:docMk/>
      </pc:docMkLst>
      <pc:sldChg chg="addSp delSp modSp new">
        <pc:chgData name="BAKSH DE LA IGLESIA, Amber (EAST LONDON NHS FOUNDATION TRUST)" userId="S::amber.bakshdelaiglesia1@nhs.net::b2650a99-9385-4d98-8a06-8e7c9d440112" providerId="AD" clId="Web-{A24F401D-3F59-7537-B998-2F436FC99A7B}" dt="2022-03-25T16:32:18.553" v="374"/>
        <pc:sldMkLst>
          <pc:docMk/>
          <pc:sldMk cId="2163381048" sldId="261"/>
        </pc:sldMkLst>
        <pc:spChg chg="del">
          <ac:chgData name="BAKSH DE LA IGLESIA, Amber (EAST LONDON NHS FOUNDATION TRUST)" userId="S::amber.bakshdelaiglesia1@nhs.net::b2650a99-9385-4d98-8a06-8e7c9d440112" providerId="AD" clId="Web-{A24F401D-3F59-7537-B998-2F436FC99A7B}" dt="2022-03-25T16:25:21.263" v="1"/>
          <ac:spMkLst>
            <pc:docMk/>
            <pc:sldMk cId="2163381048" sldId="261"/>
            <ac:spMk id="2" creationId="{530032D6-DC71-C5A3-AF30-9D525F2ACFAF}"/>
          </ac:spMkLst>
        </pc:spChg>
        <pc:spChg chg="del">
          <ac:chgData name="BAKSH DE LA IGLESIA, Amber (EAST LONDON NHS FOUNDATION TRUST)" userId="S::amber.bakshdelaiglesia1@nhs.net::b2650a99-9385-4d98-8a06-8e7c9d440112" providerId="AD" clId="Web-{A24F401D-3F59-7537-B998-2F436FC99A7B}" dt="2022-03-25T16:25:25.170" v="2"/>
          <ac:spMkLst>
            <pc:docMk/>
            <pc:sldMk cId="2163381048" sldId="261"/>
            <ac:spMk id="3" creationId="{81479E24-59E2-027B-0CBF-E38627B765CF}"/>
          </ac:spMkLst>
        </pc:spChg>
        <pc:graphicFrameChg chg="add mod modGraphic">
          <ac:chgData name="BAKSH DE LA IGLESIA, Amber (EAST LONDON NHS FOUNDATION TRUST)" userId="S::amber.bakshdelaiglesia1@nhs.net::b2650a99-9385-4d98-8a06-8e7c9d440112" providerId="AD" clId="Web-{A24F401D-3F59-7537-B998-2F436FC99A7B}" dt="2022-03-25T16:32:18.553" v="374"/>
          <ac:graphicFrameMkLst>
            <pc:docMk/>
            <pc:sldMk cId="2163381048" sldId="261"/>
            <ac:graphicFrameMk id="5" creationId="{6834B06D-B1B2-6D84-A524-11E52FCDF80E}"/>
          </ac:graphicFrameMkLst>
        </pc:graphicFrameChg>
      </pc:sldChg>
      <pc:sldChg chg="addSp delSp modSp new">
        <pc:chgData name="BAKSH DE LA IGLESIA, Amber (EAST LONDON NHS FOUNDATION TRUST)" userId="S::amber.bakshdelaiglesia1@nhs.net::b2650a99-9385-4d98-8a06-8e7c9d440112" providerId="AD" clId="Web-{A24F401D-3F59-7537-B998-2F436FC99A7B}" dt="2022-03-25T16:32:25.866" v="375"/>
        <pc:sldMkLst>
          <pc:docMk/>
          <pc:sldMk cId="2746853567" sldId="262"/>
        </pc:sldMkLst>
        <pc:spChg chg="del">
          <ac:chgData name="BAKSH DE LA IGLESIA, Amber (EAST LONDON NHS FOUNDATION TRUST)" userId="S::amber.bakshdelaiglesia1@nhs.net::b2650a99-9385-4d98-8a06-8e7c9d440112" providerId="AD" clId="Web-{A24F401D-3F59-7537-B998-2F436FC99A7B}" dt="2022-03-25T16:27:20.578" v="118"/>
          <ac:spMkLst>
            <pc:docMk/>
            <pc:sldMk cId="2746853567" sldId="262"/>
            <ac:spMk id="3" creationId="{C1884372-2481-A14C-35F9-E1517CFA8F64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A24F401D-3F59-7537-B998-2F436FC99A7B}" dt="2022-03-25T16:28:12.407" v="155"/>
          <ac:spMkLst>
            <pc:docMk/>
            <pc:sldMk cId="2746853567" sldId="262"/>
            <ac:spMk id="7" creationId="{A8EC1B29-8E42-8DD6-5F19-7F342593B8EB}"/>
          </ac:spMkLst>
        </pc:spChg>
        <pc:graphicFrameChg chg="add del mod ord modGraphic">
          <ac:chgData name="BAKSH DE LA IGLESIA, Amber (EAST LONDON NHS FOUNDATION TRUST)" userId="S::amber.bakshdelaiglesia1@nhs.net::b2650a99-9385-4d98-8a06-8e7c9d440112" providerId="AD" clId="Web-{A24F401D-3F59-7537-B998-2F436FC99A7B}" dt="2022-03-25T16:27:54.345" v="154"/>
          <ac:graphicFrameMkLst>
            <pc:docMk/>
            <pc:sldMk cId="2746853567" sldId="262"/>
            <ac:graphicFrameMk id="5" creationId="{4E39854E-4F40-9DB3-368A-7D40DEF1E8E9}"/>
          </ac:graphicFrameMkLst>
        </pc:graphicFrameChg>
        <pc:graphicFrameChg chg="add mod ord modGraphic">
          <ac:chgData name="BAKSH DE LA IGLESIA, Amber (EAST LONDON NHS FOUNDATION TRUST)" userId="S::amber.bakshdelaiglesia1@nhs.net::b2650a99-9385-4d98-8a06-8e7c9d440112" providerId="AD" clId="Web-{A24F401D-3F59-7537-B998-2F436FC99A7B}" dt="2022-03-25T16:32:25.866" v="375"/>
          <ac:graphicFrameMkLst>
            <pc:docMk/>
            <pc:sldMk cId="2746853567" sldId="262"/>
            <ac:graphicFrameMk id="9" creationId="{973D851E-1666-5BD5-A4EE-FCD7CF802CA0}"/>
          </ac:graphicFrameMkLst>
        </pc:graphicFrameChg>
      </pc:sldChg>
      <pc:sldChg chg="addSp delSp modSp new">
        <pc:chgData name="BAKSH DE LA IGLESIA, Amber (EAST LONDON NHS FOUNDATION TRUST)" userId="S::amber.bakshdelaiglesia1@nhs.net::b2650a99-9385-4d98-8a06-8e7c9d440112" providerId="AD" clId="Web-{A24F401D-3F59-7537-B998-2F436FC99A7B}" dt="2022-03-25T16:31:29.661" v="339"/>
        <pc:sldMkLst>
          <pc:docMk/>
          <pc:sldMk cId="2694015586" sldId="263"/>
        </pc:sldMkLst>
        <pc:spChg chg="del">
          <ac:chgData name="BAKSH DE LA IGLESIA, Amber (EAST LONDON NHS FOUNDATION TRUST)" userId="S::amber.bakshdelaiglesia1@nhs.net::b2650a99-9385-4d98-8a06-8e7c9d440112" providerId="AD" clId="Web-{A24F401D-3F59-7537-B998-2F436FC99A7B}" dt="2022-03-25T16:30:02.347" v="240"/>
          <ac:spMkLst>
            <pc:docMk/>
            <pc:sldMk cId="2694015586" sldId="263"/>
            <ac:spMk id="3" creationId="{D94A13B2-9FC9-4A18-EEF0-F3304BC5C070}"/>
          </ac:spMkLst>
        </pc:spChg>
        <pc:graphicFrameChg chg="add mod ord modGraphic">
          <ac:chgData name="BAKSH DE LA IGLESIA, Amber (EAST LONDON NHS FOUNDATION TRUST)" userId="S::amber.bakshdelaiglesia1@nhs.net::b2650a99-9385-4d98-8a06-8e7c9d440112" providerId="AD" clId="Web-{A24F401D-3F59-7537-B998-2F436FC99A7B}" dt="2022-03-25T16:31:29.661" v="339"/>
          <ac:graphicFrameMkLst>
            <pc:docMk/>
            <pc:sldMk cId="2694015586" sldId="263"/>
            <ac:graphicFrameMk id="5" creationId="{E0273AA7-769E-3F3F-FF53-BD0B33A24775}"/>
          </ac:graphicFrameMkLst>
        </pc:graphicFrameChg>
      </pc:sldChg>
      <pc:sldChg chg="addSp delSp modSp new">
        <pc:chgData name="BAKSH DE LA IGLESIA, Amber (EAST LONDON NHS FOUNDATION TRUST)" userId="S::amber.bakshdelaiglesia1@nhs.net::b2650a99-9385-4d98-8a06-8e7c9d440112" providerId="AD" clId="Web-{A24F401D-3F59-7537-B998-2F436FC99A7B}" dt="2022-03-25T16:32:01.756" v="373"/>
        <pc:sldMkLst>
          <pc:docMk/>
          <pc:sldMk cId="3067899505" sldId="264"/>
        </pc:sldMkLst>
        <pc:spChg chg="del">
          <ac:chgData name="BAKSH DE LA IGLESIA, Amber (EAST LONDON NHS FOUNDATION TRUST)" userId="S::amber.bakshdelaiglesia1@nhs.net::b2650a99-9385-4d98-8a06-8e7c9d440112" providerId="AD" clId="Web-{A24F401D-3F59-7537-B998-2F436FC99A7B}" dt="2022-03-25T16:32:01.756" v="373"/>
          <ac:spMkLst>
            <pc:docMk/>
            <pc:sldMk cId="3067899505" sldId="264"/>
            <ac:spMk id="2" creationId="{C4FD8ABE-526E-E1D0-DB99-5E01A567FD7F}"/>
          </ac:spMkLst>
        </pc:spChg>
        <pc:spChg chg="del">
          <ac:chgData name="BAKSH DE LA IGLESIA, Amber (EAST LONDON NHS FOUNDATION TRUST)" userId="S::amber.bakshdelaiglesia1@nhs.net::b2650a99-9385-4d98-8a06-8e7c9d440112" providerId="AD" clId="Web-{A24F401D-3F59-7537-B998-2F436FC99A7B}" dt="2022-03-25T16:31:34.115" v="341"/>
          <ac:spMkLst>
            <pc:docMk/>
            <pc:sldMk cId="3067899505" sldId="264"/>
            <ac:spMk id="3" creationId="{E2DC48BC-A1A5-A5CE-1DBE-DF9A8A5F1749}"/>
          </ac:spMkLst>
        </pc:spChg>
        <pc:graphicFrameChg chg="add mod ord modGraphic">
          <ac:chgData name="BAKSH DE LA IGLESIA, Amber (EAST LONDON NHS FOUNDATION TRUST)" userId="S::amber.bakshdelaiglesia1@nhs.net::b2650a99-9385-4d98-8a06-8e7c9d440112" providerId="AD" clId="Web-{A24F401D-3F59-7537-B998-2F436FC99A7B}" dt="2022-03-25T16:31:56.678" v="372"/>
          <ac:graphicFrameMkLst>
            <pc:docMk/>
            <pc:sldMk cId="3067899505" sldId="264"/>
            <ac:graphicFrameMk id="5" creationId="{EA770C7D-C46C-9412-3336-1FB4130A29E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7AA43-BDAE-4080-8CE3-AD9A79CBE4FD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3A53A-E3B3-4753-AB30-0056C8356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00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835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60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4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6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05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8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78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7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4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9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1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53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71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D30D5-E94E-4833-9E4E-15D502072E88}" type="datetimeFigureOut">
              <a:rPr lang="en-GB" smtClean="0"/>
              <a:t>25/03/2022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38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22323"/>
            <a:ext cx="9144000" cy="2387600"/>
          </a:xfrm>
        </p:spPr>
        <p:txBody>
          <a:bodyPr>
            <a:normAutofit/>
          </a:bodyPr>
          <a:lstStyle/>
          <a:p>
            <a:r>
              <a:rPr lang="en-GB" sz="4415" b="1" dirty="0"/>
              <a:t>Tower Hamlets Mental Health </a:t>
            </a:r>
            <a:br>
              <a:rPr lang="en-GB" sz="4415" b="1" dirty="0"/>
            </a:br>
            <a:br>
              <a:rPr lang="en-GB" sz="4415" b="1" dirty="0"/>
            </a:br>
            <a:r>
              <a:rPr lang="en-GB" sz="4415" b="1" dirty="0"/>
              <a:t>Annual Plan 2022-23</a:t>
            </a:r>
            <a:endParaRPr lang="en-US" sz="4415" b="1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472A6223-AACB-44D4-BD74-39AAD8F68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369" y="6025829"/>
            <a:ext cx="1275572" cy="633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35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B52CDF8-1A33-4723-BC9F-DAF27350F857}"/>
              </a:ext>
            </a:extLst>
          </p:cNvPr>
          <p:cNvSpPr/>
          <p:nvPr/>
        </p:nvSpPr>
        <p:spPr>
          <a:xfrm>
            <a:off x="3219809" y="5538136"/>
            <a:ext cx="1080000" cy="383385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Digital Solutions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4BB20-4594-4728-BFE7-D96CE8C43545}"/>
              </a:ext>
            </a:extLst>
          </p:cNvPr>
          <p:cNvSpPr/>
          <p:nvPr/>
        </p:nvSpPr>
        <p:spPr>
          <a:xfrm>
            <a:off x="3215952" y="955979"/>
            <a:ext cx="1080000" cy="58820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Integrated Care, Partnerships &amp; Coproduction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0804A5-9C62-4E74-8616-B48A84B646DD}"/>
              </a:ext>
            </a:extLst>
          </p:cNvPr>
          <p:cNvSpPr/>
          <p:nvPr/>
        </p:nvSpPr>
        <p:spPr>
          <a:xfrm>
            <a:off x="3223666" y="3678550"/>
            <a:ext cx="1080000" cy="44879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Staff Experience and Wellbeing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B898EFA-9EE4-483A-90A0-891E86909DFC}"/>
              </a:ext>
            </a:extLst>
          </p:cNvPr>
          <p:cNvSpPr/>
          <p:nvPr/>
        </p:nvSpPr>
        <p:spPr>
          <a:xfrm>
            <a:off x="3243911" y="2418835"/>
            <a:ext cx="1080000" cy="455993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New Service Developments</a:t>
            </a:r>
          </a:p>
        </p:txBody>
      </p:sp>
      <p:pic>
        <p:nvPicPr>
          <p:cNvPr id="128" name="Picture 4">
            <a:extLst>
              <a:ext uri="{FF2B5EF4-FFF2-40B4-BE49-F238E27FC236}">
                <a16:creationId xmlns:a16="http://schemas.microsoft.com/office/drawing/2014/main" id="{2FB0FD1F-CC67-49ED-AF9E-7A863E41F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47" y="6257016"/>
            <a:ext cx="829744" cy="412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Rectangle 138">
            <a:extLst>
              <a:ext uri="{FF2B5EF4-FFF2-40B4-BE49-F238E27FC236}">
                <a16:creationId xmlns:a16="http://schemas.microsoft.com/office/drawing/2014/main" id="{A4810C58-610B-4153-8D4A-9F9744922E51}"/>
              </a:ext>
            </a:extLst>
          </p:cNvPr>
          <p:cNvSpPr/>
          <p:nvPr/>
        </p:nvSpPr>
        <p:spPr>
          <a:xfrm>
            <a:off x="3165019" y="4893560"/>
            <a:ext cx="1080000" cy="489517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Estates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1453274" y="1507267"/>
            <a:ext cx="864000" cy="644357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Population Health Outcomes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1457010" y="2338648"/>
            <a:ext cx="864000" cy="638191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Experience of Care 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1496821" y="4213456"/>
            <a:ext cx="864000" cy="664823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>
                <a:solidFill>
                  <a:schemeClr val="tx1"/>
                </a:solidFill>
              </a:rPr>
              <a:t>Improved Value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1482177" y="3261777"/>
            <a:ext cx="864000" cy="568146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Staff Experience 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221947" y="2729101"/>
            <a:ext cx="865899" cy="122594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24" b="1" dirty="0">
                <a:solidFill>
                  <a:schemeClr val="tx1"/>
                </a:solidFill>
              </a:rPr>
              <a:t>To improve the quality of life for all we serve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5578499" y="74930"/>
            <a:ext cx="6510754" cy="2027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Implementing the Community Mental Health Transformation Programme and develop offer for older adults 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5B0308C-8073-469B-9716-A3AA5F57F4C7}"/>
              </a:ext>
            </a:extLst>
          </p:cNvPr>
          <p:cNvSpPr/>
          <p:nvPr/>
        </p:nvSpPr>
        <p:spPr>
          <a:xfrm>
            <a:off x="3243911" y="1763920"/>
            <a:ext cx="1080000" cy="44879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Improved access and flow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5578499" y="332679"/>
            <a:ext cx="6520242" cy="1642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Embed PTS and Arts Therapy in the Neighbourhood team by focusing on complex emotional needs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5578498" y="804610"/>
            <a:ext cx="6510754" cy="127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Improve and sustain acute mental health inpatient care by reducing restrictive practices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5614521" y="1621042"/>
            <a:ext cx="6482795" cy="1724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Continue to manage beds in the service and continue with co-production with service users to focus on observation practice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5604357" y="1889255"/>
            <a:ext cx="6474896" cy="2009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Embedding trauma informed care in the service – design and deliver training co-produced with service users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5623269" y="4243336"/>
            <a:ext cx="6401227" cy="1794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Improve creative offer for staff development including training programmes, team development days and shadowing opportunities.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5614521" y="4479512"/>
            <a:ext cx="6408878" cy="1514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Aim to fully recruit into all posts and support secondment opportunities in the service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5623269" y="3125348"/>
            <a:ext cx="6452003" cy="190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Ensure the wards are working to the Prevention of Future Deaths recommendations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5604357" y="5009222"/>
            <a:ext cx="6440678" cy="2467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Engage with VSCE to support delivery of inequalities agenda across TH services and use data to review these inequalities and support interventions (develop inequalities dashboard)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5588900" y="5894491"/>
            <a:ext cx="6420629" cy="151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Have an understanding of capacity to share premises with local partners.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5623269" y="4020037"/>
            <a:ext cx="6431894" cy="1475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Improve offer for carers in the neighbourhood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5588900" y="5313999"/>
            <a:ext cx="6434499" cy="253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Review current estates in line with added staffing across teams and create extra clinical capacity for clinical spaces within existing estates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5596834" y="5621622"/>
            <a:ext cx="6405172" cy="1899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Upgrade the inpatient facility to meet minimum requirement</a:t>
            </a:r>
          </a:p>
        </p:txBody>
      </p:sp>
      <p:cxnSp>
        <p:nvCxnSpPr>
          <p:cNvPr id="21" name="Straight Arrow Connector 20"/>
          <p:cNvCxnSpPr>
            <a:stCxn id="10" idx="1"/>
            <a:endCxn id="147" idx="3"/>
          </p:cNvCxnSpPr>
          <p:nvPr/>
        </p:nvCxnSpPr>
        <p:spPr>
          <a:xfrm flipH="1">
            <a:off x="2317274" y="1250084"/>
            <a:ext cx="898678" cy="579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94" idx="1"/>
            <a:endCxn id="147" idx="3"/>
          </p:cNvCxnSpPr>
          <p:nvPr/>
        </p:nvCxnSpPr>
        <p:spPr>
          <a:xfrm flipH="1" flipV="1">
            <a:off x="2317274" y="1829446"/>
            <a:ext cx="926637" cy="1588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94" idx="1"/>
            <a:endCxn id="148" idx="3"/>
          </p:cNvCxnSpPr>
          <p:nvPr/>
        </p:nvCxnSpPr>
        <p:spPr>
          <a:xfrm flipH="1">
            <a:off x="2321010" y="1988317"/>
            <a:ext cx="922901" cy="6694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3" idx="1"/>
            <a:endCxn id="147" idx="3"/>
          </p:cNvCxnSpPr>
          <p:nvPr/>
        </p:nvCxnSpPr>
        <p:spPr>
          <a:xfrm flipH="1" flipV="1">
            <a:off x="2317274" y="1829446"/>
            <a:ext cx="926637" cy="817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33" idx="1"/>
            <a:endCxn id="148" idx="3"/>
          </p:cNvCxnSpPr>
          <p:nvPr/>
        </p:nvCxnSpPr>
        <p:spPr>
          <a:xfrm flipH="1">
            <a:off x="2321010" y="2646832"/>
            <a:ext cx="922901" cy="10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1" idx="1"/>
            <a:endCxn id="150" idx="3"/>
          </p:cNvCxnSpPr>
          <p:nvPr/>
        </p:nvCxnSpPr>
        <p:spPr>
          <a:xfrm flipH="1" flipV="1">
            <a:off x="2346177" y="3545850"/>
            <a:ext cx="877489" cy="357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6" idx="1"/>
            <a:endCxn id="149" idx="3"/>
          </p:cNvCxnSpPr>
          <p:nvPr/>
        </p:nvCxnSpPr>
        <p:spPr>
          <a:xfrm flipH="1" flipV="1">
            <a:off x="2360821" y="4545868"/>
            <a:ext cx="858988" cy="1183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6" idx="1"/>
            <a:endCxn id="150" idx="3"/>
          </p:cNvCxnSpPr>
          <p:nvPr/>
        </p:nvCxnSpPr>
        <p:spPr>
          <a:xfrm flipH="1" flipV="1">
            <a:off x="2346177" y="3545850"/>
            <a:ext cx="873632" cy="21839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8" name="Rectangle 16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5596448" y="6142535"/>
            <a:ext cx="6440678" cy="1640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Shape future services around digital options – conduct a scoping exercise for all digital options in service </a:t>
            </a: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5604357" y="4687648"/>
            <a:ext cx="6419042" cy="2664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Reduce inequalities and improve access to mental health and learning disability services and experience of all with protected characteristics</a:t>
            </a:r>
          </a:p>
        </p:txBody>
      </p:sp>
      <p:cxnSp>
        <p:nvCxnSpPr>
          <p:cNvPr id="187" name="Straight Arrow Connector 186"/>
          <p:cNvCxnSpPr>
            <a:stCxn id="139" idx="1"/>
            <a:endCxn id="149" idx="3"/>
          </p:cNvCxnSpPr>
          <p:nvPr/>
        </p:nvCxnSpPr>
        <p:spPr>
          <a:xfrm flipH="1" flipV="1">
            <a:off x="2360821" y="4545868"/>
            <a:ext cx="804198" cy="5924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" name="Rectangle 25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5578498" y="580090"/>
            <a:ext cx="6523429" cy="1497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Embed Dialog+ in neighbourhood teams</a:t>
            </a: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5614521" y="6380312"/>
            <a:ext cx="6433985" cy="1450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Support staff induction to digital options while implementing patient knows best (PKB) across TH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5614521" y="2786812"/>
            <a:ext cx="6464732" cy="2373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Quality improvement to make trauma informed environments and develop borough-wide offers for trauma-informed working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B52CDF8-1A33-4723-BC9F-DAF27350F857}"/>
              </a:ext>
            </a:extLst>
          </p:cNvPr>
          <p:cNvSpPr/>
          <p:nvPr/>
        </p:nvSpPr>
        <p:spPr>
          <a:xfrm>
            <a:off x="3184108" y="4349100"/>
            <a:ext cx="1080000" cy="383385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Equality, Diversity and Inclusion</a:t>
            </a:r>
          </a:p>
        </p:txBody>
      </p:sp>
      <p:cxnSp>
        <p:nvCxnSpPr>
          <p:cNvPr id="83" name="Straight Arrow Connector 82"/>
          <p:cNvCxnSpPr>
            <a:stCxn id="82" idx="1"/>
            <a:endCxn id="150" idx="3"/>
          </p:cNvCxnSpPr>
          <p:nvPr/>
        </p:nvCxnSpPr>
        <p:spPr>
          <a:xfrm flipH="1" flipV="1">
            <a:off x="2346177" y="3545850"/>
            <a:ext cx="837931" cy="994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5596448" y="6636988"/>
            <a:ext cx="6452058" cy="1450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Support homeworking with appropriate technology and review experience of staff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5623269" y="2426697"/>
            <a:ext cx="6456771" cy="2872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Improve physical health care outcomes for service users with SMI and LD across TH – improve access and completion of annual health checks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5618501" y="2170818"/>
            <a:ext cx="6456771" cy="1936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Improve access to systems to request for physical health checks for ELFT clinicians (blood order/imaging)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5588900" y="1026683"/>
            <a:ext cx="6510755" cy="2598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Develop partnership working across NEL and new ways of working with CCG – co-produce governance systems and future patient safety incident reviews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5606457" y="1370139"/>
            <a:ext cx="6482795" cy="153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Development of Physical Health HCAs to work with primary care to complete SMI and LD checks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5623269" y="3371966"/>
            <a:ext cx="6452003" cy="2107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Improve experience of carers through implementation of the carers strategy – improve identification and recognition of carers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5604357" y="3659356"/>
            <a:ext cx="6450806" cy="3017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Develop clearer pathways to access support for carers and help in crisis – ensure the right support is available for young carers and prioritise carer’s voice and involvement</a:t>
            </a:r>
          </a:p>
        </p:txBody>
      </p:sp>
      <p:cxnSp>
        <p:nvCxnSpPr>
          <p:cNvPr id="57" name="Straight Arrow Connector 56"/>
          <p:cNvCxnSpPr>
            <a:cxnSpLocks/>
            <a:stCxn id="250" idx="1"/>
            <a:endCxn id="10" idx="3"/>
          </p:cNvCxnSpPr>
          <p:nvPr/>
        </p:nvCxnSpPr>
        <p:spPr>
          <a:xfrm flipH="1">
            <a:off x="4295952" y="176291"/>
            <a:ext cx="1282547" cy="1073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cxnSpLocks/>
            <a:stCxn id="106" idx="1"/>
            <a:endCxn id="33" idx="3"/>
          </p:cNvCxnSpPr>
          <p:nvPr/>
        </p:nvCxnSpPr>
        <p:spPr>
          <a:xfrm flipH="1">
            <a:off x="4323911" y="414790"/>
            <a:ext cx="1254588" cy="2232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cxnSpLocks/>
            <a:stCxn id="256" idx="1"/>
            <a:endCxn id="10" idx="3"/>
          </p:cNvCxnSpPr>
          <p:nvPr/>
        </p:nvCxnSpPr>
        <p:spPr>
          <a:xfrm flipH="1">
            <a:off x="4295952" y="654984"/>
            <a:ext cx="1282546" cy="595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cxnSpLocks/>
            <a:stCxn id="107" idx="1"/>
            <a:endCxn id="33" idx="3"/>
          </p:cNvCxnSpPr>
          <p:nvPr/>
        </p:nvCxnSpPr>
        <p:spPr>
          <a:xfrm flipH="1">
            <a:off x="4323911" y="868162"/>
            <a:ext cx="1254587" cy="1778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cxnSpLocks/>
            <a:stCxn id="89" idx="1"/>
            <a:endCxn id="10" idx="3"/>
          </p:cNvCxnSpPr>
          <p:nvPr/>
        </p:nvCxnSpPr>
        <p:spPr>
          <a:xfrm flipH="1">
            <a:off x="4295952" y="1156615"/>
            <a:ext cx="1292948" cy="93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cxnSpLocks/>
            <a:stCxn id="90" idx="1"/>
            <a:endCxn id="10" idx="3"/>
          </p:cNvCxnSpPr>
          <p:nvPr/>
        </p:nvCxnSpPr>
        <p:spPr>
          <a:xfrm flipH="1" flipV="1">
            <a:off x="4295952" y="1250084"/>
            <a:ext cx="1310505" cy="196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cxnSpLocks/>
            <a:stCxn id="108" idx="1"/>
            <a:endCxn id="33" idx="3"/>
          </p:cNvCxnSpPr>
          <p:nvPr/>
        </p:nvCxnSpPr>
        <p:spPr>
          <a:xfrm flipH="1">
            <a:off x="4323911" y="1707255"/>
            <a:ext cx="1290610" cy="939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cxnSpLocks/>
            <a:stCxn id="109" idx="1"/>
            <a:endCxn id="10" idx="3"/>
          </p:cNvCxnSpPr>
          <p:nvPr/>
        </p:nvCxnSpPr>
        <p:spPr>
          <a:xfrm flipH="1" flipV="1">
            <a:off x="4295952" y="1250084"/>
            <a:ext cx="1308405" cy="739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cxnSpLocks/>
            <a:stCxn id="88" idx="1"/>
            <a:endCxn id="33" idx="3"/>
          </p:cNvCxnSpPr>
          <p:nvPr/>
        </p:nvCxnSpPr>
        <p:spPr>
          <a:xfrm flipH="1">
            <a:off x="4323911" y="2267639"/>
            <a:ext cx="1294590" cy="379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cxnSpLocks/>
            <a:stCxn id="75" idx="1"/>
            <a:endCxn id="94" idx="3"/>
          </p:cNvCxnSpPr>
          <p:nvPr/>
        </p:nvCxnSpPr>
        <p:spPr>
          <a:xfrm flipH="1" flipV="1">
            <a:off x="4323911" y="1988317"/>
            <a:ext cx="1290610" cy="917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cxnSpLocks/>
            <a:stCxn id="122" idx="1"/>
            <a:endCxn id="33" idx="3"/>
          </p:cNvCxnSpPr>
          <p:nvPr/>
        </p:nvCxnSpPr>
        <p:spPr>
          <a:xfrm flipH="1" flipV="1">
            <a:off x="4323911" y="2646832"/>
            <a:ext cx="1299358" cy="573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cxnSpLocks/>
            <a:stCxn id="91" idx="1"/>
            <a:endCxn id="113" idx="3"/>
          </p:cNvCxnSpPr>
          <p:nvPr/>
        </p:nvCxnSpPr>
        <p:spPr>
          <a:xfrm flipH="1" flipV="1">
            <a:off x="4301439" y="3291207"/>
            <a:ext cx="1321830" cy="186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cxnSpLocks/>
            <a:stCxn id="92" idx="1"/>
            <a:endCxn id="113" idx="3"/>
          </p:cNvCxnSpPr>
          <p:nvPr/>
        </p:nvCxnSpPr>
        <p:spPr>
          <a:xfrm flipH="1" flipV="1">
            <a:off x="4301439" y="3291207"/>
            <a:ext cx="1302918" cy="519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C0804A5-9C62-4E74-8616-B48A84B646DD}"/>
              </a:ext>
            </a:extLst>
          </p:cNvPr>
          <p:cNvSpPr/>
          <p:nvPr/>
        </p:nvSpPr>
        <p:spPr>
          <a:xfrm>
            <a:off x="3221439" y="3066810"/>
            <a:ext cx="1080000" cy="44879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Carer’s Strategy</a:t>
            </a:r>
          </a:p>
        </p:txBody>
      </p:sp>
      <p:cxnSp>
        <p:nvCxnSpPr>
          <p:cNvPr id="129" name="Straight Arrow Connector 128"/>
          <p:cNvCxnSpPr>
            <a:stCxn id="113" idx="1"/>
            <a:endCxn id="148" idx="3"/>
          </p:cNvCxnSpPr>
          <p:nvPr/>
        </p:nvCxnSpPr>
        <p:spPr>
          <a:xfrm flipH="1" flipV="1">
            <a:off x="2321010" y="2657744"/>
            <a:ext cx="900429" cy="633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cxnSpLocks/>
            <a:stCxn id="125" idx="1"/>
            <a:endCxn id="113" idx="3"/>
          </p:cNvCxnSpPr>
          <p:nvPr/>
        </p:nvCxnSpPr>
        <p:spPr>
          <a:xfrm flipH="1" flipV="1">
            <a:off x="4301439" y="3291207"/>
            <a:ext cx="1321830" cy="802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cxnSpLocks/>
            <a:stCxn id="111" idx="1"/>
            <a:endCxn id="11" idx="3"/>
          </p:cNvCxnSpPr>
          <p:nvPr/>
        </p:nvCxnSpPr>
        <p:spPr>
          <a:xfrm flipH="1" flipV="1">
            <a:off x="4303666" y="3902947"/>
            <a:ext cx="1319603" cy="4300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cxnSpLocks/>
            <a:stCxn id="112" idx="1"/>
            <a:endCxn id="11" idx="3"/>
          </p:cNvCxnSpPr>
          <p:nvPr/>
        </p:nvCxnSpPr>
        <p:spPr>
          <a:xfrm flipH="1" flipV="1">
            <a:off x="4303666" y="3902947"/>
            <a:ext cx="1310855" cy="6522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cxnSpLocks/>
            <a:stCxn id="176" idx="1"/>
            <a:endCxn id="82" idx="3"/>
          </p:cNvCxnSpPr>
          <p:nvPr/>
        </p:nvCxnSpPr>
        <p:spPr>
          <a:xfrm flipH="1" flipV="1">
            <a:off x="4264108" y="4540793"/>
            <a:ext cx="1340249" cy="280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cxnSpLocks/>
            <a:stCxn id="123" idx="1"/>
            <a:endCxn id="82" idx="3"/>
          </p:cNvCxnSpPr>
          <p:nvPr/>
        </p:nvCxnSpPr>
        <p:spPr>
          <a:xfrm flipH="1" flipV="1">
            <a:off x="4264108" y="4540793"/>
            <a:ext cx="1340249" cy="591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cxnSpLocks/>
            <a:stCxn id="126" idx="1"/>
            <a:endCxn id="139" idx="3"/>
          </p:cNvCxnSpPr>
          <p:nvPr/>
        </p:nvCxnSpPr>
        <p:spPr>
          <a:xfrm flipH="1" flipV="1">
            <a:off x="4245019" y="5138319"/>
            <a:ext cx="1343881" cy="302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cxnSpLocks/>
            <a:stCxn id="127" idx="1"/>
            <a:endCxn id="139" idx="3"/>
          </p:cNvCxnSpPr>
          <p:nvPr/>
        </p:nvCxnSpPr>
        <p:spPr>
          <a:xfrm flipH="1" flipV="1">
            <a:off x="4245019" y="5138319"/>
            <a:ext cx="1351815" cy="578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cxnSpLocks/>
            <a:stCxn id="124" idx="1"/>
            <a:endCxn id="6" idx="3"/>
          </p:cNvCxnSpPr>
          <p:nvPr/>
        </p:nvCxnSpPr>
        <p:spPr>
          <a:xfrm flipH="1" flipV="1">
            <a:off x="4299809" y="5729829"/>
            <a:ext cx="1289091" cy="240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cxnSpLocks/>
            <a:stCxn id="168" idx="1"/>
            <a:endCxn id="6" idx="3"/>
          </p:cNvCxnSpPr>
          <p:nvPr/>
        </p:nvCxnSpPr>
        <p:spPr>
          <a:xfrm flipH="1" flipV="1">
            <a:off x="4299809" y="5729829"/>
            <a:ext cx="1296639" cy="494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cxnSpLocks/>
            <a:stCxn id="258" idx="1"/>
            <a:endCxn id="6" idx="3"/>
          </p:cNvCxnSpPr>
          <p:nvPr/>
        </p:nvCxnSpPr>
        <p:spPr>
          <a:xfrm flipH="1" flipV="1">
            <a:off x="4299809" y="5729829"/>
            <a:ext cx="1314712" cy="722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cxnSpLocks/>
            <a:stCxn id="86" idx="1"/>
            <a:endCxn id="6" idx="3"/>
          </p:cNvCxnSpPr>
          <p:nvPr/>
        </p:nvCxnSpPr>
        <p:spPr>
          <a:xfrm flipH="1" flipV="1">
            <a:off x="4299809" y="5729829"/>
            <a:ext cx="1296639" cy="979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2CF38057-E8D3-42A0-9BA5-B337A437C758}"/>
              </a:ext>
            </a:extLst>
          </p:cNvPr>
          <p:cNvCxnSpPr>
            <a:cxnSpLocks/>
          </p:cNvCxnSpPr>
          <p:nvPr/>
        </p:nvCxnSpPr>
        <p:spPr>
          <a:xfrm flipH="1">
            <a:off x="1121444" y="1882132"/>
            <a:ext cx="328094" cy="651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2A78E781-0BD3-4EDF-9EE0-0131DD7849CC}"/>
              </a:ext>
            </a:extLst>
          </p:cNvPr>
          <p:cNvCxnSpPr>
            <a:cxnSpLocks/>
            <a:stCxn id="148" idx="1"/>
          </p:cNvCxnSpPr>
          <p:nvPr/>
        </p:nvCxnSpPr>
        <p:spPr>
          <a:xfrm flipH="1">
            <a:off x="1212433" y="2657744"/>
            <a:ext cx="244577" cy="300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20359B4D-B952-471E-B294-88787715111D}"/>
              </a:ext>
            </a:extLst>
          </p:cNvPr>
          <p:cNvCxnSpPr>
            <a:cxnSpLocks/>
            <a:stCxn id="150" idx="1"/>
          </p:cNvCxnSpPr>
          <p:nvPr/>
        </p:nvCxnSpPr>
        <p:spPr>
          <a:xfrm flipH="1" flipV="1">
            <a:off x="1157787" y="3429000"/>
            <a:ext cx="324390" cy="116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4A68826B-CA56-4FC5-9BE8-18F2F3989B29}"/>
              </a:ext>
            </a:extLst>
          </p:cNvPr>
          <p:cNvCxnSpPr>
            <a:cxnSpLocks/>
            <a:stCxn id="149" idx="1"/>
          </p:cNvCxnSpPr>
          <p:nvPr/>
        </p:nvCxnSpPr>
        <p:spPr>
          <a:xfrm flipH="1" flipV="1">
            <a:off x="1119690" y="4074885"/>
            <a:ext cx="377131" cy="4709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46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834B06D-B1B2-6D84-A524-11E52FCDF8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903640"/>
              </p:ext>
            </p:extLst>
          </p:nvPr>
        </p:nvGraphicFramePr>
        <p:xfrm>
          <a:off x="-143774" y="-57510"/>
          <a:ext cx="15005528" cy="7851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999">
                  <a:extLst>
                    <a:ext uri="{9D8B030D-6E8A-4147-A177-3AD203B41FA5}">
                      <a16:colId xmlns:a16="http://schemas.microsoft.com/office/drawing/2014/main" val="1136941029"/>
                    </a:ext>
                  </a:extLst>
                </a:gridCol>
                <a:gridCol w="1641230">
                  <a:extLst>
                    <a:ext uri="{9D8B030D-6E8A-4147-A177-3AD203B41FA5}">
                      <a16:colId xmlns:a16="http://schemas.microsoft.com/office/drawing/2014/main" val="2175693509"/>
                    </a:ext>
                  </a:extLst>
                </a:gridCol>
                <a:gridCol w="3985844">
                  <a:extLst>
                    <a:ext uri="{9D8B030D-6E8A-4147-A177-3AD203B41FA5}">
                      <a16:colId xmlns:a16="http://schemas.microsoft.com/office/drawing/2014/main" val="2458802631"/>
                    </a:ext>
                  </a:extLst>
                </a:gridCol>
                <a:gridCol w="967150">
                  <a:extLst>
                    <a:ext uri="{9D8B030D-6E8A-4147-A177-3AD203B41FA5}">
                      <a16:colId xmlns:a16="http://schemas.microsoft.com/office/drawing/2014/main" val="3921651535"/>
                    </a:ext>
                  </a:extLst>
                </a:gridCol>
                <a:gridCol w="1992923">
                  <a:extLst>
                    <a:ext uri="{9D8B030D-6E8A-4147-A177-3AD203B41FA5}">
                      <a16:colId xmlns:a16="http://schemas.microsoft.com/office/drawing/2014/main" val="2474557996"/>
                    </a:ext>
                  </a:extLst>
                </a:gridCol>
                <a:gridCol w="1846384">
                  <a:extLst>
                    <a:ext uri="{9D8B030D-6E8A-4147-A177-3AD203B41FA5}">
                      <a16:colId xmlns:a16="http://schemas.microsoft.com/office/drawing/2014/main" val="559639606"/>
                    </a:ext>
                  </a:extLst>
                </a:gridCol>
                <a:gridCol w="1787769">
                  <a:extLst>
                    <a:ext uri="{9D8B030D-6E8A-4147-A177-3AD203B41FA5}">
                      <a16:colId xmlns:a16="http://schemas.microsoft.com/office/drawing/2014/main" val="4189342686"/>
                    </a:ext>
                  </a:extLst>
                </a:gridCol>
                <a:gridCol w="879229">
                  <a:extLst>
                    <a:ext uri="{9D8B030D-6E8A-4147-A177-3AD203B41FA5}">
                      <a16:colId xmlns:a16="http://schemas.microsoft.com/office/drawing/2014/main" val="1014070133"/>
                    </a:ext>
                  </a:extLst>
                </a:gridCol>
              </a:tblGrid>
              <a:tr h="586153"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Key Priority Area</a:t>
                      </a:r>
                      <a:endParaRPr lang="en-US" sz="1100" b="1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Strategic priority (population health, experience of care, staff experience, value)</a:t>
                      </a:r>
                      <a:endParaRPr lang="en-US" sz="1100" b="1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Milestones</a:t>
                      </a:r>
                      <a:endParaRPr lang="en-US" sz="1100" b="1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Local Leads</a:t>
                      </a:r>
                      <a:endParaRPr lang="en-US" sz="1100" b="1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Challenges</a:t>
                      </a:r>
                      <a:endParaRPr lang="en-US" sz="1100" b="1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Internal Support Required2</a:t>
                      </a:r>
                      <a:endParaRPr lang="en-US" sz="1100" b="1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External/Corporate Support Required</a:t>
                      </a:r>
                      <a:endParaRPr lang="en-US" sz="1100" b="1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Expected Delivery Dates + Timelines</a:t>
                      </a:r>
                      <a:endParaRPr lang="en-US" sz="1100" b="1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619212430"/>
                  </a:ext>
                </a:extLst>
              </a:tr>
              <a:tr h="2549769"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Improving staff experience, wellbeing and development opportunities in the service. 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Experience of care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1. Working through feedback in staff survey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2. Aim to fully recruit into All posts in the service  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3. Explore staff development </a:t>
                      </a:r>
                      <a:r>
                        <a:rPr lang="en-US" sz="1100" dirty="0" err="1">
                          <a:effectLst/>
                        </a:rPr>
                        <a:t>programme</a:t>
                      </a:r>
                      <a:r>
                        <a:rPr lang="en-US" sz="1100" dirty="0">
                          <a:effectLst/>
                        </a:rPr>
                        <a:t>  for managers in the service 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5. Support secondments in services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 6. Create Shadowing opportunities in the service 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  7. Encourage team development  days across the year for all teams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8. Reflective </a:t>
                      </a:r>
                      <a:r>
                        <a:rPr lang="en-US" sz="1100" dirty="0" err="1">
                          <a:effectLst/>
                        </a:rPr>
                        <a:t>practive</a:t>
                      </a:r>
                      <a:r>
                        <a:rPr lang="en-US" sz="1100" dirty="0">
                          <a:effectLst/>
                        </a:rPr>
                        <a:t> across all teams 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Day </a:t>
                      </a:r>
                      <a:r>
                        <a:rPr lang="en-US" sz="1100" dirty="0" err="1">
                          <a:effectLst/>
                        </a:rPr>
                        <a:t>Njovana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Sarah </a:t>
                      </a:r>
                      <a:r>
                        <a:rPr lang="en-US" sz="1100" dirty="0" err="1">
                          <a:effectLst/>
                        </a:rPr>
                        <a:t>Dracas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Marion Reilley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Evah Marufu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Preeti Basra</a:t>
                      </a:r>
                      <a:br>
                        <a:rPr lang="en-US" sz="1100" dirty="0">
                          <a:effectLst/>
                        </a:rPr>
                      </a:b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1.Staff recruitment processes</a:t>
                      </a:r>
                      <a:br>
                        <a:rPr lang="en-US" sz="1100" dirty="0">
                          <a:effectLst/>
                        </a:rPr>
                      </a:br>
                      <a:br>
                        <a:rPr lang="en-US" sz="1100" dirty="0">
                          <a:effectLst/>
                        </a:rPr>
                      </a:br>
                      <a:br>
                        <a:rPr lang="en-US" sz="1100" dirty="0">
                          <a:effectLst/>
                        </a:rPr>
                      </a:b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1. Clear recruitment support for managers , encouraging flexibility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 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2. Monitor hard to recruit posts and find alternatives.</a:t>
                      </a:r>
                      <a:br>
                        <a:rPr lang="en-US" sz="1100" dirty="0">
                          <a:effectLst/>
                        </a:rPr>
                      </a:b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3.  </a:t>
                      </a:r>
                      <a:r>
                        <a:rPr lang="en-US" sz="1100" dirty="0" err="1">
                          <a:effectLst/>
                        </a:rPr>
                        <a:t>Targerted</a:t>
                      </a:r>
                      <a:r>
                        <a:rPr lang="en-US" sz="1100" dirty="0">
                          <a:effectLst/>
                        </a:rPr>
                        <a:t> Development/ support  </a:t>
                      </a:r>
                      <a:r>
                        <a:rPr lang="en-US" sz="1100" dirty="0" err="1">
                          <a:effectLst/>
                        </a:rPr>
                        <a:t>programme</a:t>
                      </a:r>
                      <a:r>
                        <a:rPr lang="en-US" sz="1100" dirty="0">
                          <a:effectLst/>
                        </a:rPr>
                        <a:t> for  leads in services </a:t>
                      </a:r>
                      <a:br>
                        <a:rPr lang="en-US" sz="1100" dirty="0">
                          <a:effectLst/>
                        </a:rPr>
                      </a:b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4. Discuss with leads secondments and </a:t>
                      </a:r>
                      <a:r>
                        <a:rPr lang="en-US" sz="1100" dirty="0" err="1">
                          <a:effectLst/>
                        </a:rPr>
                        <a:t>apportunities</a:t>
                      </a:r>
                      <a:r>
                        <a:rPr lang="en-US" sz="1100" dirty="0">
                          <a:effectLst/>
                        </a:rPr>
                        <a:t> to shadow</a:t>
                      </a:r>
                      <a:br>
                        <a:rPr lang="en-US" sz="1100" dirty="0">
                          <a:effectLst/>
                        </a:rPr>
                      </a:b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5. Staff support steer in all governance meetings 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1. People and Culture</a:t>
                      </a:r>
                      <a:br>
                        <a:rPr lang="en-US" sz="1100" dirty="0">
                          <a:effectLst/>
                        </a:rPr>
                      </a:b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2.Organisational Development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 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3. Recruitment advisor/ HR support to return to site running surgeries</a:t>
                      </a:r>
                      <a:br>
                        <a:rPr lang="en-US" sz="1100" dirty="0">
                          <a:effectLst/>
                        </a:rPr>
                      </a:b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4. Support to develop an </a:t>
                      </a:r>
                      <a:r>
                        <a:rPr lang="en-US" sz="1100" dirty="0" err="1">
                          <a:effectLst/>
                        </a:rPr>
                        <a:t>programme</a:t>
                      </a:r>
                      <a:r>
                        <a:rPr lang="en-US" sz="1100" dirty="0">
                          <a:effectLst/>
                        </a:rPr>
                        <a:t> for Leads in services 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18 months</a:t>
                      </a:r>
                      <a:br>
                        <a:rPr lang="en-US" sz="1100" dirty="0">
                          <a:effectLst/>
                        </a:rPr>
                      </a:b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3001364744"/>
                  </a:ext>
                </a:extLst>
              </a:tr>
              <a:tr h="2373923"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Implementing the Community Mental Health Transformation </a:t>
                      </a:r>
                      <a:r>
                        <a:rPr lang="en-US" sz="1100" dirty="0" err="1">
                          <a:effectLst/>
                        </a:rPr>
                        <a:t>programme</a:t>
                      </a:r>
                      <a:r>
                        <a:rPr lang="en-US" sz="1100" dirty="0">
                          <a:effectLst/>
                        </a:rPr>
                        <a:t>  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Experience of care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1.Developing offer for Older Adults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 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2. Imbedding PTS and Arts Therapy in the </a:t>
                      </a:r>
                      <a:r>
                        <a:rPr lang="en-US" sz="1100" dirty="0" err="1">
                          <a:effectLst/>
                        </a:rPr>
                        <a:t>Neighbourhood</a:t>
                      </a:r>
                      <a:r>
                        <a:rPr lang="en-US" sz="1100" dirty="0">
                          <a:effectLst/>
                        </a:rPr>
                        <a:t> Teams </a:t>
                      </a:r>
                      <a:br>
                        <a:rPr lang="en-US" sz="1100" dirty="0">
                          <a:effectLst/>
                        </a:rPr>
                      </a:b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3. Focus on complex emotional needs offer </a:t>
                      </a:r>
                      <a:br>
                        <a:rPr lang="en-US" sz="1100" dirty="0">
                          <a:effectLst/>
                        </a:rPr>
                      </a:b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4. Offers for </a:t>
                      </a:r>
                      <a:r>
                        <a:rPr lang="en-US" sz="1100" dirty="0" err="1">
                          <a:effectLst/>
                        </a:rPr>
                        <a:t>carers</a:t>
                      </a:r>
                      <a:r>
                        <a:rPr lang="en-US" sz="1100" dirty="0">
                          <a:effectLst/>
                        </a:rPr>
                        <a:t> in </a:t>
                      </a:r>
                      <a:r>
                        <a:rPr lang="en-US" sz="1100" dirty="0" err="1">
                          <a:effectLst/>
                        </a:rPr>
                        <a:t>Neighbourhood</a:t>
                      </a:r>
                      <a:r>
                        <a:rPr lang="en-US" sz="1100" dirty="0">
                          <a:effectLst/>
                        </a:rPr>
                        <a:t> teams</a:t>
                      </a:r>
                      <a:br>
                        <a:rPr lang="en-US" sz="1100" dirty="0">
                          <a:effectLst/>
                        </a:rPr>
                      </a:b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5. Embedding </a:t>
                      </a:r>
                      <a:r>
                        <a:rPr lang="en-US" sz="1100" dirty="0" err="1">
                          <a:effectLst/>
                        </a:rPr>
                        <a:t>Dialoge</a:t>
                      </a:r>
                      <a:r>
                        <a:rPr lang="en-US" sz="1100" dirty="0">
                          <a:effectLst/>
                        </a:rPr>
                        <a:t>+ to replace CPA process across all </a:t>
                      </a:r>
                      <a:r>
                        <a:rPr lang="en-US" sz="1100" dirty="0" err="1">
                          <a:effectLst/>
                        </a:rPr>
                        <a:t>neighbourhoods</a:t>
                      </a:r>
                      <a:br>
                        <a:rPr lang="en-US" sz="1100" dirty="0">
                          <a:effectLst/>
                        </a:rPr>
                      </a:b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6. Imbedding Digital offers as part of the </a:t>
                      </a:r>
                      <a:r>
                        <a:rPr lang="en-US" sz="1100" dirty="0" err="1">
                          <a:effectLst/>
                        </a:rPr>
                        <a:t>transfomation</a:t>
                      </a:r>
                      <a:r>
                        <a:rPr lang="en-US" sz="1100" dirty="0">
                          <a:effectLst/>
                        </a:rPr>
                        <a:t> of services</a:t>
                      </a:r>
                      <a:br>
                        <a:rPr lang="en-US" sz="1100" dirty="0">
                          <a:effectLst/>
                        </a:rPr>
                      </a:b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Marion Reilley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Jammie Stafford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Rebecca Rawding 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1. Engagement with  partners</a:t>
                      </a:r>
                      <a:br>
                        <a:rPr lang="en-US" sz="1100" dirty="0">
                          <a:effectLst/>
                        </a:rPr>
                      </a:b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2. Shared Governance across different </a:t>
                      </a:r>
                      <a:r>
                        <a:rPr lang="en-US" sz="1100" dirty="0" err="1">
                          <a:effectLst/>
                        </a:rPr>
                        <a:t>organisations</a:t>
                      </a:r>
                      <a:br>
                        <a:rPr lang="en-US" sz="1100" dirty="0">
                          <a:effectLst/>
                        </a:rPr>
                      </a:b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3. Staff Turnover</a:t>
                      </a:r>
                      <a:br>
                        <a:rPr lang="en-US" sz="1100" dirty="0">
                          <a:effectLst/>
                        </a:rPr>
                      </a:b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4. Slow process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24 months</a:t>
                      </a:r>
                      <a:br>
                        <a:rPr lang="en-US" sz="1100" dirty="0">
                          <a:effectLst/>
                        </a:rPr>
                      </a:b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1541752890"/>
                  </a:ext>
                </a:extLst>
              </a:tr>
              <a:tr h="1846384"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Improving and sustaining Acute Mental Health Inpatient Care. 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Staff experience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1. Work to reduce restrictive practices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2. </a:t>
                      </a:r>
                      <a:r>
                        <a:rPr lang="en-US" sz="1100" dirty="0" err="1">
                          <a:effectLst/>
                        </a:rPr>
                        <a:t>Esuring</a:t>
                      </a:r>
                      <a:r>
                        <a:rPr lang="en-US" sz="1100" dirty="0">
                          <a:effectLst/>
                        </a:rPr>
                        <a:t> the wards are working to the Prevention of </a:t>
                      </a:r>
                      <a:r>
                        <a:rPr lang="en-US" sz="1100" dirty="0" err="1">
                          <a:effectLst/>
                        </a:rPr>
                        <a:t>Furtre</a:t>
                      </a:r>
                      <a:r>
                        <a:rPr lang="en-US" sz="1100" dirty="0">
                          <a:effectLst/>
                        </a:rPr>
                        <a:t> Deaths recommendations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3. Continue to manage beds in the service 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4. Increase co-production with service users in particular focus on observation practice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5.  Work to  improve experience of service users with suicidal and self harm worries 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Evah Marufu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Ferdi Johnson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Marissa Bouman 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1. Developing data set for Restrictive practices training for staff</a:t>
                      </a:r>
                      <a:br>
                        <a:rPr lang="en-US" sz="1100" dirty="0">
                          <a:effectLst/>
                        </a:rPr>
                      </a:b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2. Out of area patients who are  complex to discharge</a:t>
                      </a:r>
                      <a:br>
                        <a:rPr lang="en-US" sz="1100" dirty="0">
                          <a:effectLst/>
                        </a:rPr>
                      </a:b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3. Developing inpatient specific training for suicide and self harm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</a:rPr>
                        <a:t>12 Months</a:t>
                      </a:r>
                      <a:br>
                        <a:rPr lang="en-US" sz="1100" dirty="0">
                          <a:effectLst/>
                        </a:rPr>
                      </a:b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1886521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381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BEB40-6070-5B1A-E2C1-EEC84C8C4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973D851E-1666-5BD5-A4EE-FCD7CF802C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653097"/>
              </p:ext>
            </p:extLst>
          </p:nvPr>
        </p:nvGraphicFramePr>
        <p:xfrm>
          <a:off x="133709" y="-299"/>
          <a:ext cx="12098373" cy="7272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076">
                  <a:extLst>
                    <a:ext uri="{9D8B030D-6E8A-4147-A177-3AD203B41FA5}">
                      <a16:colId xmlns:a16="http://schemas.microsoft.com/office/drawing/2014/main" val="961041747"/>
                    </a:ext>
                  </a:extLst>
                </a:gridCol>
                <a:gridCol w="1318845">
                  <a:extLst>
                    <a:ext uri="{9D8B030D-6E8A-4147-A177-3AD203B41FA5}">
                      <a16:colId xmlns:a16="http://schemas.microsoft.com/office/drawing/2014/main" val="2795008931"/>
                    </a:ext>
                  </a:extLst>
                </a:gridCol>
                <a:gridCol w="3692769">
                  <a:extLst>
                    <a:ext uri="{9D8B030D-6E8A-4147-A177-3AD203B41FA5}">
                      <a16:colId xmlns:a16="http://schemas.microsoft.com/office/drawing/2014/main" val="530058387"/>
                    </a:ext>
                  </a:extLst>
                </a:gridCol>
                <a:gridCol w="785908">
                  <a:extLst>
                    <a:ext uri="{9D8B030D-6E8A-4147-A177-3AD203B41FA5}">
                      <a16:colId xmlns:a16="http://schemas.microsoft.com/office/drawing/2014/main" val="358233502"/>
                    </a:ext>
                  </a:extLst>
                </a:gridCol>
                <a:gridCol w="1606823">
                  <a:extLst>
                    <a:ext uri="{9D8B030D-6E8A-4147-A177-3AD203B41FA5}">
                      <a16:colId xmlns:a16="http://schemas.microsoft.com/office/drawing/2014/main" val="1790377427"/>
                    </a:ext>
                  </a:extLst>
                </a:gridCol>
                <a:gridCol w="1488675">
                  <a:extLst>
                    <a:ext uri="{9D8B030D-6E8A-4147-A177-3AD203B41FA5}">
                      <a16:colId xmlns:a16="http://schemas.microsoft.com/office/drawing/2014/main" val="166166363"/>
                    </a:ext>
                  </a:extLst>
                </a:gridCol>
                <a:gridCol w="1441412">
                  <a:extLst>
                    <a:ext uri="{9D8B030D-6E8A-4147-A177-3AD203B41FA5}">
                      <a16:colId xmlns:a16="http://schemas.microsoft.com/office/drawing/2014/main" val="1886098126"/>
                    </a:ext>
                  </a:extLst>
                </a:gridCol>
                <a:gridCol w="708865">
                  <a:extLst>
                    <a:ext uri="{9D8B030D-6E8A-4147-A177-3AD203B41FA5}">
                      <a16:colId xmlns:a16="http://schemas.microsoft.com/office/drawing/2014/main" val="2897224430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Key Priority Area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Strategic priority (population health, experience of care, staff experience, value)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Milestones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Local Leads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Challenges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Internal Support Required2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External/Corporate Support Required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Expected Delivery Dates + Timelines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231763"/>
                  </a:ext>
                </a:extLst>
              </a:tr>
              <a:tr h="1984813">
                <a:tc>
                  <a:txBody>
                    <a:bodyPr/>
                    <a:lstStyle/>
                    <a:p>
                      <a:pPr rtl="0" fontAlgn="base"/>
                      <a:r>
                        <a:rPr lang="en-US" sz="1050" dirty="0">
                          <a:effectLst/>
                        </a:rPr>
                        <a:t>Improving Estates within the service  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50" dirty="0">
                          <a:effectLst/>
                        </a:rPr>
                        <a:t>Experience of care​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50" dirty="0">
                          <a:effectLst/>
                        </a:rPr>
                        <a:t>1. Review current estates in line with added </a:t>
                      </a:r>
                      <a:r>
                        <a:rPr lang="en-US" sz="1050" dirty="0" err="1">
                          <a:effectLst/>
                        </a:rPr>
                        <a:t>staffng</a:t>
                      </a:r>
                      <a:r>
                        <a:rPr lang="en-US" sz="1050" dirty="0">
                          <a:effectLst/>
                        </a:rPr>
                        <a:t>  across most teams​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 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2. Create extra capacity for clinical spaces within existing estates​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3. upgrade of inpatient facility to meet minimum requirement​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4. Understanding of capacity to share premises with local Partners​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5. Future planning of service to include consideration of impact on estates 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50" dirty="0">
                          <a:effectLst/>
                        </a:rPr>
                        <a:t>Day </a:t>
                      </a:r>
                      <a:r>
                        <a:rPr lang="en-US" sz="1050" dirty="0" err="1">
                          <a:effectLst/>
                        </a:rPr>
                        <a:t>Njovana</a:t>
                      </a:r>
                      <a:r>
                        <a:rPr lang="en-US" sz="1050" dirty="0">
                          <a:effectLst/>
                        </a:rPr>
                        <a:t>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David Stevens​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Frank Riedel 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50" dirty="0">
                          <a:effectLst/>
                        </a:rPr>
                        <a:t>1.Working with Barts Health to repurpose estates​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2. Funding for inpatient </a:t>
                      </a:r>
                      <a:r>
                        <a:rPr lang="en-US" sz="1050" err="1">
                          <a:effectLst/>
                        </a:rPr>
                        <a:t>facilty</a:t>
                      </a:r>
                      <a:r>
                        <a:rPr lang="en-US" sz="1050" dirty="0">
                          <a:effectLst/>
                        </a:rPr>
                        <a:t> upgrade​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3. Consideration of Covid and impact on  estates 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50" dirty="0">
                          <a:effectLst/>
                        </a:rPr>
                        <a:t>1. Leads of services 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50" dirty="0">
                          <a:effectLst/>
                        </a:rPr>
                        <a:t>1. Estates Department 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50" dirty="0">
                          <a:effectLst/>
                        </a:rPr>
                        <a:t>12 Months​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465720"/>
                  </a:ext>
                </a:extLst>
              </a:tr>
              <a:tr h="1699846">
                <a:tc>
                  <a:txBody>
                    <a:bodyPr/>
                    <a:lstStyle/>
                    <a:p>
                      <a:pPr rtl="0" fontAlgn="base"/>
                      <a:r>
                        <a:rPr lang="en-US" sz="1050" dirty="0">
                          <a:effectLst/>
                        </a:rPr>
                        <a:t>Imbedding Trauma Informed Care  in the service 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50" dirty="0">
                          <a:effectLst/>
                        </a:rPr>
                        <a:t>Experience of care​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50" dirty="0">
                          <a:effectLst/>
                        </a:rPr>
                        <a:t>1. Designing and delivering training co-produced with service users​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 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2. Quality improvement to make trauma informed environments​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3.Developing  Borough wide offers for Trauma informed working​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50" dirty="0">
                          <a:effectLst/>
                        </a:rPr>
                        <a:t>Steven Livingstone​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Evah Marufu​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Patricia Potter 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50" dirty="0">
                          <a:effectLst/>
                        </a:rPr>
                        <a:t>1. Training Access​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2. co-production with other </a:t>
                      </a:r>
                      <a:r>
                        <a:rPr lang="en-US" sz="1050" err="1">
                          <a:effectLst/>
                        </a:rPr>
                        <a:t>organisations</a:t>
                      </a:r>
                      <a:r>
                        <a:rPr lang="en-US" sz="1050" dirty="0">
                          <a:effectLst/>
                        </a:rPr>
                        <a:t> - developing shared values 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1050" dirty="0">
                          <a:effectLst/>
                        </a:rPr>
                        <a:t>​</a:t>
                      </a:r>
                      <a:endParaRPr lang="en-US" sz="1050"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1050" dirty="0">
                          <a:effectLst/>
                        </a:rPr>
                        <a:t>​</a:t>
                      </a:r>
                      <a:endParaRPr lang="en-US" sz="1050"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50" dirty="0">
                          <a:effectLst/>
                        </a:rPr>
                        <a:t>12 Months​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844119"/>
                  </a:ext>
                </a:extLst>
              </a:tr>
              <a:tr h="2418277">
                <a:tc>
                  <a:txBody>
                    <a:bodyPr/>
                    <a:lstStyle/>
                    <a:p>
                      <a:pPr rtl="0" fontAlgn="base"/>
                      <a:r>
                        <a:rPr lang="en-US" sz="1050" dirty="0">
                          <a:effectLst/>
                        </a:rPr>
                        <a:t>Reducing Inequalities and improving access to mental heath and Learning Disability services  and experience of all with protected characteristics. 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50" dirty="0">
                          <a:effectLst/>
                        </a:rPr>
                        <a:t>Experience of care​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50" dirty="0">
                          <a:effectLst/>
                        </a:rPr>
                        <a:t>1. Ensure we implement the inequalities report recommendations​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 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2. Engage with VSCE to support delivery of inequalities Agenda across Tower Hamlets services​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3.  Using Data to review </a:t>
                      </a:r>
                      <a:r>
                        <a:rPr lang="en-US" sz="1050" err="1">
                          <a:effectLst/>
                        </a:rPr>
                        <a:t>ineqaulities</a:t>
                      </a:r>
                      <a:r>
                        <a:rPr lang="en-US" sz="1050" dirty="0">
                          <a:effectLst/>
                        </a:rPr>
                        <a:t> and support interventions across all services - Developing an inequalities dashboard​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4. Engaging Local residents in developing responses to inequalities​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5. Raising awareness and stigma of mental health and Learning Disability in local communities 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50" dirty="0">
                          <a:effectLst/>
                        </a:rPr>
                        <a:t>Day </a:t>
                      </a:r>
                      <a:r>
                        <a:rPr lang="en-US" sz="1050" err="1">
                          <a:effectLst/>
                        </a:rPr>
                        <a:t>Njovana</a:t>
                      </a:r>
                      <a:r>
                        <a:rPr lang="en-US" sz="1050" dirty="0">
                          <a:effectLst/>
                        </a:rPr>
                        <a:t>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Marie - Michelle Mousse​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Marion Reiley​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Preeti Basra​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Sarah </a:t>
                      </a:r>
                      <a:r>
                        <a:rPr lang="en-US" sz="1050" err="1">
                          <a:effectLst/>
                        </a:rPr>
                        <a:t>Dracass</a:t>
                      </a:r>
                      <a:r>
                        <a:rPr lang="en-US" sz="1050" dirty="0">
                          <a:effectLst/>
                        </a:rPr>
                        <a:t>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50" dirty="0">
                          <a:effectLst/>
                        </a:rPr>
                        <a:t>1. Developing shared data sets that supports what matters to all groups​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2. Future Funding for work that is agreed to add value to the communities​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 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1050" dirty="0">
                          <a:effectLst/>
                        </a:rPr>
                        <a:t>​</a:t>
                      </a:r>
                      <a:endParaRPr lang="en-US" sz="1050"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1050" dirty="0">
                          <a:effectLst/>
                        </a:rPr>
                        <a:t>​</a:t>
                      </a:r>
                      <a:endParaRPr lang="en-US" sz="1050"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50" dirty="0">
                          <a:effectLst/>
                        </a:rPr>
                        <a:t>12 Months​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769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853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A2B22-81C1-3242-83C4-F450998D1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0273AA7-769E-3F3F-FF53-BD0B33A247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494527"/>
              </p:ext>
            </p:extLst>
          </p:nvPr>
        </p:nvGraphicFramePr>
        <p:xfrm>
          <a:off x="104955" y="215360"/>
          <a:ext cx="12098435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940">
                  <a:extLst>
                    <a:ext uri="{9D8B030D-6E8A-4147-A177-3AD203B41FA5}">
                      <a16:colId xmlns:a16="http://schemas.microsoft.com/office/drawing/2014/main" val="353171886"/>
                    </a:ext>
                  </a:extLst>
                </a:gridCol>
                <a:gridCol w="1323273">
                  <a:extLst>
                    <a:ext uri="{9D8B030D-6E8A-4147-A177-3AD203B41FA5}">
                      <a16:colId xmlns:a16="http://schemas.microsoft.com/office/drawing/2014/main" val="2984622776"/>
                    </a:ext>
                  </a:extLst>
                </a:gridCol>
                <a:gridCol w="3213663">
                  <a:extLst>
                    <a:ext uri="{9D8B030D-6E8A-4147-A177-3AD203B41FA5}">
                      <a16:colId xmlns:a16="http://schemas.microsoft.com/office/drawing/2014/main" val="722388765"/>
                    </a:ext>
                  </a:extLst>
                </a:gridCol>
                <a:gridCol w="779759">
                  <a:extLst>
                    <a:ext uri="{9D8B030D-6E8A-4147-A177-3AD203B41FA5}">
                      <a16:colId xmlns:a16="http://schemas.microsoft.com/office/drawing/2014/main" val="2633494802"/>
                    </a:ext>
                  </a:extLst>
                </a:gridCol>
                <a:gridCol w="2163527">
                  <a:extLst>
                    <a:ext uri="{9D8B030D-6E8A-4147-A177-3AD203B41FA5}">
                      <a16:colId xmlns:a16="http://schemas.microsoft.com/office/drawing/2014/main" val="776473522"/>
                    </a:ext>
                  </a:extLst>
                </a:gridCol>
                <a:gridCol w="1461842">
                  <a:extLst>
                    <a:ext uri="{9D8B030D-6E8A-4147-A177-3AD203B41FA5}">
                      <a16:colId xmlns:a16="http://schemas.microsoft.com/office/drawing/2014/main" val="2286620488"/>
                    </a:ext>
                  </a:extLst>
                </a:gridCol>
                <a:gridCol w="911561">
                  <a:extLst>
                    <a:ext uri="{9D8B030D-6E8A-4147-A177-3AD203B41FA5}">
                      <a16:colId xmlns:a16="http://schemas.microsoft.com/office/drawing/2014/main" val="3107719929"/>
                    </a:ext>
                  </a:extLst>
                </a:gridCol>
                <a:gridCol w="708870">
                  <a:extLst>
                    <a:ext uri="{9D8B030D-6E8A-4147-A177-3AD203B41FA5}">
                      <a16:colId xmlns:a16="http://schemas.microsoft.com/office/drawing/2014/main" val="2429221918"/>
                    </a:ext>
                  </a:extLst>
                </a:gridCol>
              </a:tblGrid>
              <a:tr h="105989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Key Priority Area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Strategic priority (population health, experience of care, staff experience, value)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Milestones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Local Leads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Challenges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Internal Support Required2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External/Corporate Support Required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Expected Delivery Dates + Timelines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182430"/>
                  </a:ext>
                </a:extLst>
              </a:tr>
              <a:tr h="2174135">
                <a:tc>
                  <a:txBody>
                    <a:bodyPr/>
                    <a:lstStyle/>
                    <a:p>
                      <a:pPr rtl="0" fontAlgn="base"/>
                      <a:r>
                        <a:rPr lang="en-US" sz="1000" dirty="0">
                          <a:effectLst/>
                        </a:rPr>
                        <a:t>Shaping future services around digital options- 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00" dirty="0">
                          <a:effectLst/>
                        </a:rPr>
                        <a:t>Staff experience​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00" dirty="0">
                          <a:effectLst/>
                        </a:rPr>
                        <a:t>1. Scoping exercise for all digital options in service - </a:t>
                      </a:r>
                      <a:r>
                        <a:rPr lang="en-US" sz="1000" dirty="0" err="1">
                          <a:effectLst/>
                        </a:rPr>
                        <a:t>whats</a:t>
                      </a:r>
                      <a:r>
                        <a:rPr lang="en-US" sz="1000" dirty="0">
                          <a:effectLst/>
                        </a:rPr>
                        <a:t> works well​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2. Staff induction to digital options in the trust​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3. Improving experience of digital in the service - increase capacity and inter-operability with local partners​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4. </a:t>
                      </a:r>
                      <a:r>
                        <a:rPr lang="en-US" sz="1000" dirty="0" err="1">
                          <a:effectLst/>
                        </a:rPr>
                        <a:t>Impelementing</a:t>
                      </a:r>
                      <a:r>
                        <a:rPr lang="en-US" sz="1000" dirty="0">
                          <a:effectLst/>
                        </a:rPr>
                        <a:t> Patient Knows Best (PKB ) across Tower Hamlets​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 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5. Support homeworking with appropriate technology - review experience of staff.​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00" dirty="0">
                          <a:effectLst/>
                        </a:rPr>
                        <a:t>Day </a:t>
                      </a:r>
                      <a:r>
                        <a:rPr lang="en-US" sz="1000" err="1">
                          <a:effectLst/>
                        </a:rPr>
                        <a:t>Njovana</a:t>
                      </a:r>
                      <a:r>
                        <a:rPr lang="en-US" sz="1000" dirty="0">
                          <a:effectLst/>
                        </a:rPr>
                        <a:t>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Selma Ali​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Jane Clutterbuck​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Benjamin Rossington​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Marissa Bouman 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00" dirty="0">
                          <a:effectLst/>
                        </a:rPr>
                        <a:t>1. Capacity of IT services to support scoping exercise​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 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2. Working with partner </a:t>
                      </a:r>
                      <a:r>
                        <a:rPr lang="en-US" sz="1000" err="1">
                          <a:effectLst/>
                        </a:rPr>
                        <a:t>organisations</a:t>
                      </a:r>
                      <a:r>
                        <a:rPr lang="en-US" sz="1000" dirty="0">
                          <a:effectLst/>
                        </a:rPr>
                        <a:t> to  upgrade our IT in their buildings​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3. Scoping systems that are shared across Tower Hamlets with system partners​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4. Some of the systems depend on external partners and might not be their  priority   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1000" dirty="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1000" dirty="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00" dirty="0">
                          <a:effectLst/>
                        </a:rPr>
                        <a:t>12 Months​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389754"/>
                  </a:ext>
                </a:extLst>
              </a:tr>
              <a:tr h="1630600">
                <a:tc>
                  <a:txBody>
                    <a:bodyPr/>
                    <a:lstStyle/>
                    <a:p>
                      <a:pPr rtl="0" fontAlgn="base"/>
                      <a:r>
                        <a:rPr lang="en-US" sz="1000" dirty="0">
                          <a:effectLst/>
                        </a:rPr>
                        <a:t>Developing </a:t>
                      </a:r>
                      <a:r>
                        <a:rPr lang="en-US" sz="1000" err="1">
                          <a:effectLst/>
                        </a:rPr>
                        <a:t>partnetrship</a:t>
                      </a:r>
                      <a:r>
                        <a:rPr lang="en-US" sz="1000" dirty="0">
                          <a:effectLst/>
                        </a:rPr>
                        <a:t> working across NEL and new ways of working with CCG 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00" dirty="0">
                          <a:effectLst/>
                        </a:rPr>
                        <a:t>Value​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00" dirty="0">
                          <a:effectLst/>
                        </a:rPr>
                        <a:t>1. Defining quality and </a:t>
                      </a:r>
                      <a:r>
                        <a:rPr lang="en-US" sz="1000" err="1">
                          <a:effectLst/>
                        </a:rPr>
                        <a:t>perfomance</a:t>
                      </a:r>
                      <a:r>
                        <a:rPr lang="en-US" sz="1000" dirty="0">
                          <a:effectLst/>
                        </a:rPr>
                        <a:t> indicators for services​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2. Co-producing  Governance systems  and future Patient safety </a:t>
                      </a:r>
                      <a:r>
                        <a:rPr lang="en-US" sz="1000" err="1">
                          <a:effectLst/>
                        </a:rPr>
                        <a:t>inciident</a:t>
                      </a:r>
                      <a:r>
                        <a:rPr lang="en-US" sz="1000" dirty="0">
                          <a:effectLst/>
                        </a:rPr>
                        <a:t> reviews​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3. </a:t>
                      </a:r>
                      <a:r>
                        <a:rPr lang="en-US" sz="1000" err="1">
                          <a:effectLst/>
                        </a:rPr>
                        <a:t>Colloborating</a:t>
                      </a:r>
                      <a:r>
                        <a:rPr lang="en-US" sz="1000" dirty="0">
                          <a:effectLst/>
                        </a:rPr>
                        <a:t> in projects across the ICS / Trust / Tower Hamlets Together​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4. Understanding Future Landscape of NEL </a:t>
                      </a:r>
                      <a:r>
                        <a:rPr lang="en-US" sz="1000" err="1">
                          <a:effectLst/>
                        </a:rPr>
                        <a:t>colloboration</a:t>
                      </a:r>
                      <a:r>
                        <a:rPr lang="en-US" sz="1000" dirty="0">
                          <a:effectLst/>
                        </a:rPr>
                        <a:t> 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00" dirty="0">
                          <a:effectLst/>
                        </a:rPr>
                        <a:t>Day </a:t>
                      </a:r>
                      <a:r>
                        <a:rPr lang="en-US" sz="1000" err="1">
                          <a:effectLst/>
                        </a:rPr>
                        <a:t>Njovana</a:t>
                      </a:r>
                      <a:r>
                        <a:rPr lang="en-US" sz="1000" dirty="0">
                          <a:effectLst/>
                        </a:rPr>
                        <a:t>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Sarah </a:t>
                      </a:r>
                      <a:r>
                        <a:rPr lang="en-US" sz="1000" err="1">
                          <a:effectLst/>
                        </a:rPr>
                        <a:t>Dracas</a:t>
                      </a:r>
                      <a:r>
                        <a:rPr lang="en-US" sz="1000" dirty="0">
                          <a:effectLst/>
                        </a:rPr>
                        <a:t>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Shaun Last​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Justin Philips​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Carrie Kilpatrick​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Marion Reilley 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1000" dirty="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1000" dirty="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1000" dirty="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00" dirty="0">
                          <a:effectLst/>
                        </a:rPr>
                        <a:t>12 Months​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126536"/>
                  </a:ext>
                </a:extLst>
              </a:tr>
              <a:tr h="1195774">
                <a:tc>
                  <a:txBody>
                    <a:bodyPr/>
                    <a:lstStyle/>
                    <a:p>
                      <a:pPr rtl="0" fontAlgn="base"/>
                      <a:r>
                        <a:rPr lang="en-US" sz="1000" dirty="0">
                          <a:effectLst/>
                        </a:rPr>
                        <a:t>Improving </a:t>
                      </a:r>
                      <a:r>
                        <a:rPr lang="en-US" sz="1000" err="1">
                          <a:effectLst/>
                        </a:rPr>
                        <a:t>Physcal</a:t>
                      </a:r>
                      <a:r>
                        <a:rPr lang="en-US" sz="1000" dirty="0">
                          <a:effectLst/>
                        </a:rPr>
                        <a:t> health Care outcomes for Service users with SMI and LD across Tower Hamlets 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00" dirty="0">
                          <a:effectLst/>
                        </a:rPr>
                        <a:t>Experience of care​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00" dirty="0">
                          <a:effectLst/>
                        </a:rPr>
                        <a:t>1. Improving access and completion of annual health checks for LD and SMI population 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 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2. </a:t>
                      </a:r>
                      <a:r>
                        <a:rPr lang="en-US" sz="1000" dirty="0" err="1">
                          <a:effectLst/>
                        </a:rPr>
                        <a:t>Acess</a:t>
                      </a:r>
                      <a:r>
                        <a:rPr lang="en-US" sz="1000" dirty="0">
                          <a:effectLst/>
                        </a:rPr>
                        <a:t> to systems to request for physical health Checks for ELFT Clinicians (blood order/ imaging)​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3. Development of Physical Health HCA's to work with Primary care to complete SMI and LD Checks 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00" dirty="0">
                          <a:effectLst/>
                        </a:rPr>
                        <a:t>Judith Littlejohn​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Sarah </a:t>
                      </a:r>
                      <a:r>
                        <a:rPr lang="en-US" sz="1000" err="1">
                          <a:effectLst/>
                        </a:rPr>
                        <a:t>Dracass</a:t>
                      </a:r>
                      <a:r>
                        <a:rPr lang="en-US" sz="1000" dirty="0">
                          <a:effectLst/>
                        </a:rPr>
                        <a:t>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Rebecca Rawding 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1000" dirty="0">
                          <a:effectLst/>
                        </a:rPr>
                        <a:t>​</a:t>
                      </a:r>
                      <a:endParaRPr lang="en-US" sz="1000"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00" dirty="0">
                          <a:effectLst/>
                        </a:rPr>
                        <a:t>1. IT </a:t>
                      </a:r>
                      <a:r>
                        <a:rPr lang="en-US" sz="1000" err="1">
                          <a:effectLst/>
                        </a:rPr>
                        <a:t>intergration</a:t>
                      </a:r>
                      <a:r>
                        <a:rPr lang="en-US" sz="1000" dirty="0">
                          <a:effectLst/>
                        </a:rPr>
                        <a:t> of system to ELFT system​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2. Access to primary care data for SMI and LD physical health checks for HCA  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00" dirty="0">
                          <a:effectLst/>
                        </a:rPr>
                        <a:t>1. Access to </a:t>
                      </a:r>
                      <a:r>
                        <a:rPr lang="en-US" sz="1000" err="1">
                          <a:effectLst/>
                        </a:rPr>
                        <a:t>Tquest</a:t>
                      </a:r>
                      <a:r>
                        <a:rPr lang="en-US" sz="1000" dirty="0">
                          <a:effectLst/>
                        </a:rPr>
                        <a:t> 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2. IT support to work with Barts Health </a:t>
                      </a:r>
                      <a:r>
                        <a:rPr lang="en-US" sz="1000" err="1">
                          <a:effectLst/>
                        </a:rPr>
                        <a:t>etc</a:t>
                      </a:r>
                      <a:r>
                        <a:rPr lang="en-US" sz="1000" dirty="0">
                          <a:effectLst/>
                        </a:rPr>
                        <a:t> 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000" dirty="0">
                          <a:effectLst/>
                        </a:rPr>
                        <a:t>24 months​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467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015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A770C7D-C46C-9412-3336-1FB4130A29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905585"/>
              </p:ext>
            </p:extLst>
          </p:nvPr>
        </p:nvGraphicFramePr>
        <p:xfrm>
          <a:off x="838200" y="1825625"/>
          <a:ext cx="10515596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4985">
                  <a:extLst>
                    <a:ext uri="{9D8B030D-6E8A-4147-A177-3AD203B41FA5}">
                      <a16:colId xmlns:a16="http://schemas.microsoft.com/office/drawing/2014/main" val="1704495424"/>
                    </a:ext>
                  </a:extLst>
                </a:gridCol>
                <a:gridCol w="1150149">
                  <a:extLst>
                    <a:ext uri="{9D8B030D-6E8A-4147-A177-3AD203B41FA5}">
                      <a16:colId xmlns:a16="http://schemas.microsoft.com/office/drawing/2014/main" val="3409553194"/>
                    </a:ext>
                  </a:extLst>
                </a:gridCol>
                <a:gridCol w="2793236">
                  <a:extLst>
                    <a:ext uri="{9D8B030D-6E8A-4147-A177-3AD203B41FA5}">
                      <a16:colId xmlns:a16="http://schemas.microsoft.com/office/drawing/2014/main" val="630307505"/>
                    </a:ext>
                  </a:extLst>
                </a:gridCol>
                <a:gridCol w="677745">
                  <a:extLst>
                    <a:ext uri="{9D8B030D-6E8A-4147-A177-3AD203B41FA5}">
                      <a16:colId xmlns:a16="http://schemas.microsoft.com/office/drawing/2014/main" val="3686335528"/>
                    </a:ext>
                  </a:extLst>
                </a:gridCol>
                <a:gridCol w="1880472">
                  <a:extLst>
                    <a:ext uri="{9D8B030D-6E8A-4147-A177-3AD203B41FA5}">
                      <a16:colId xmlns:a16="http://schemas.microsoft.com/office/drawing/2014/main" val="3863239147"/>
                    </a:ext>
                  </a:extLst>
                </a:gridCol>
                <a:gridCol w="1270586">
                  <a:extLst>
                    <a:ext uri="{9D8B030D-6E8A-4147-A177-3AD203B41FA5}">
                      <a16:colId xmlns:a16="http://schemas.microsoft.com/office/drawing/2014/main" val="2560543320"/>
                    </a:ext>
                  </a:extLst>
                </a:gridCol>
                <a:gridCol w="792299">
                  <a:extLst>
                    <a:ext uri="{9D8B030D-6E8A-4147-A177-3AD203B41FA5}">
                      <a16:colId xmlns:a16="http://schemas.microsoft.com/office/drawing/2014/main" val="599023217"/>
                    </a:ext>
                  </a:extLst>
                </a:gridCol>
                <a:gridCol w="616124">
                  <a:extLst>
                    <a:ext uri="{9D8B030D-6E8A-4147-A177-3AD203B41FA5}">
                      <a16:colId xmlns:a16="http://schemas.microsoft.com/office/drawing/2014/main" val="3728050103"/>
                    </a:ext>
                  </a:extLst>
                </a:gridCol>
              </a:tblGrid>
              <a:tr h="57410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Key Priority Area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Strategic priority (population health, experience of care, staff experience, value)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Milestones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Local Leads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Challenges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Internal Support Required2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External/Corporate Support Required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effectLst/>
                        </a:rPr>
                        <a:t>Expected Delivery Dates + Timelines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503023"/>
                  </a:ext>
                </a:extLst>
              </a:tr>
              <a:tr h="574100"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 dirty="0">
                          <a:effectLst/>
                        </a:rPr>
                        <a:t>Improving experience of </a:t>
                      </a:r>
                      <a:r>
                        <a:rPr lang="en-US" sz="1100" dirty="0" err="1">
                          <a:effectLst/>
                        </a:rPr>
                        <a:t>Carers</a:t>
                      </a:r>
                      <a:r>
                        <a:rPr lang="en-US" sz="1100" dirty="0">
                          <a:effectLst/>
                        </a:rPr>
                        <a:t> in the service through implementation of the </a:t>
                      </a:r>
                      <a:r>
                        <a:rPr lang="en-US" sz="1100" dirty="0" err="1">
                          <a:effectLst/>
                        </a:rPr>
                        <a:t>Carers</a:t>
                      </a:r>
                      <a:r>
                        <a:rPr lang="en-US" sz="1100" dirty="0">
                          <a:effectLst/>
                        </a:rPr>
                        <a:t> strategy. ​​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 dirty="0">
                          <a:effectLst/>
                        </a:rPr>
                        <a:t>Experience of care​​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 dirty="0">
                          <a:effectLst/>
                        </a:rPr>
                        <a:t>1. Improve Identification and Recognition of </a:t>
                      </a:r>
                      <a:r>
                        <a:rPr lang="en-US" sz="1100" dirty="0" err="1">
                          <a:effectLst/>
                        </a:rPr>
                        <a:t>Carers</a:t>
                      </a:r>
                      <a:r>
                        <a:rPr lang="en-US" sz="1100" dirty="0">
                          <a:effectLst/>
                        </a:rPr>
                        <a:t>​​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​​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2. Staff should be aware of </a:t>
                      </a:r>
                      <a:r>
                        <a:rPr lang="en-US" sz="1100" dirty="0" err="1">
                          <a:effectLst/>
                        </a:rPr>
                        <a:t>carers</a:t>
                      </a:r>
                      <a:r>
                        <a:rPr lang="en-US" sz="1100" dirty="0">
                          <a:effectLst/>
                        </a:rPr>
                        <a:t> and trained to engage with </a:t>
                      </a:r>
                      <a:r>
                        <a:rPr lang="en-US" sz="1100" dirty="0" err="1">
                          <a:effectLst/>
                        </a:rPr>
                        <a:t>carers</a:t>
                      </a:r>
                      <a:r>
                        <a:rPr lang="en-US" sz="1100" dirty="0">
                          <a:effectLst/>
                        </a:rPr>
                        <a:t> effectively​​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​​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3. Clear pathways to access support for </a:t>
                      </a:r>
                      <a:r>
                        <a:rPr lang="en-US" sz="1100" dirty="0" err="1">
                          <a:effectLst/>
                        </a:rPr>
                        <a:t>carers</a:t>
                      </a:r>
                      <a:r>
                        <a:rPr lang="en-US" sz="1100" dirty="0">
                          <a:effectLst/>
                        </a:rPr>
                        <a:t> and help in a crisis​​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​​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4. </a:t>
                      </a:r>
                      <a:r>
                        <a:rPr lang="en-US" sz="1100" dirty="0" err="1">
                          <a:effectLst/>
                        </a:rPr>
                        <a:t>Carer</a:t>
                      </a:r>
                      <a:r>
                        <a:rPr lang="en-US" sz="1100" dirty="0">
                          <a:effectLst/>
                        </a:rPr>
                        <a:t> Voice and Involvement​​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​​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5. Ensure right support is in place for young </a:t>
                      </a:r>
                      <a:r>
                        <a:rPr lang="en-US" sz="1100" dirty="0" err="1">
                          <a:effectLst/>
                        </a:rPr>
                        <a:t>carers</a:t>
                      </a:r>
                      <a:r>
                        <a:rPr lang="en-US" sz="1100" dirty="0">
                          <a:effectLst/>
                        </a:rPr>
                        <a:t>​​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​​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 dirty="0">
                          <a:effectLst/>
                        </a:rPr>
                        <a:t>Steven Livingstone​​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Marion Reilley​​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Evah Marufu ​​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 dirty="0">
                          <a:effectLst/>
                        </a:rPr>
                        <a:t>​​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 dirty="0">
                          <a:effectLst/>
                        </a:rPr>
                        <a:t>​​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 dirty="0">
                          <a:effectLst/>
                        </a:rPr>
                        <a:t>​​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 dirty="0">
                          <a:effectLst/>
                        </a:rPr>
                        <a:t>​​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037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899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5" ma:contentTypeDescription="Create a new document." ma:contentTypeScope="" ma:versionID="c303169471fcd013c970f0ddde2ea42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79b01cc6b339f94bd38c4ef1cd6f6c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44746DC-43DB-40D6-9BA2-B8789733D8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BC7A63-ADBD-45F4-8D82-15AFB61C48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C3B24F-40D2-433B-A9FD-0C9FDD5A62D9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sharepoint/v3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6194e418-5875-4308-b033-74eb9c181361"/>
    <ds:schemaRef ds:uri="4d648a74-5c83-46a7-8e4c-7f989ae960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459</Words>
  <Application>Microsoft Office PowerPoint</Application>
  <PresentationFormat>Widescreen</PresentationFormat>
  <Paragraphs>41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Tower Hamlets Mental Health   Annual Plan 2022-23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&lt;Service Name&gt; Annual Plan 2022-23</dc:title>
  <dc:creator>Waddon Gopal</dc:creator>
  <cp:lastModifiedBy>Amber Baksh de la Iglesia</cp:lastModifiedBy>
  <cp:revision>58</cp:revision>
  <dcterms:created xsi:type="dcterms:W3CDTF">2022-02-24T16:48:23Z</dcterms:created>
  <dcterms:modified xsi:type="dcterms:W3CDTF">2022-03-25T16:32:29Z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</Properties>
</file>