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media/image47.jpg" ContentType="image/png"/>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359" r:id="rId3"/>
    <p:sldId id="358" r:id="rId4"/>
    <p:sldId id="389" r:id="rId5"/>
    <p:sldId id="386" r:id="rId6"/>
    <p:sldId id="362" r:id="rId7"/>
    <p:sldId id="363" r:id="rId8"/>
    <p:sldId id="322" r:id="rId9"/>
    <p:sldId id="366" r:id="rId10"/>
    <p:sldId id="323" r:id="rId11"/>
    <p:sldId id="334" r:id="rId12"/>
    <p:sldId id="319" r:id="rId13"/>
    <p:sldId id="325" r:id="rId14"/>
    <p:sldId id="392" r:id="rId15"/>
    <p:sldId id="393" r:id="rId16"/>
    <p:sldId id="342" r:id="rId17"/>
    <p:sldId id="396" r:id="rId18"/>
    <p:sldId id="305" r:id="rId19"/>
    <p:sldId id="397" r:id="rId20"/>
    <p:sldId id="364" r:id="rId21"/>
    <p:sldId id="339" r:id="rId22"/>
    <p:sldId id="341" r:id="rId23"/>
    <p:sldId id="287" r:id="rId24"/>
    <p:sldId id="343" r:id="rId25"/>
    <p:sldId id="3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CC99"/>
    <a:srgbClr val="FFCC66"/>
    <a:srgbClr val="FFCC00"/>
    <a:srgbClr val="FF9900"/>
    <a:srgbClr val="006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00F96-503E-4AD8-8063-D0D73FE7A068}" v="1" dt="2022-08-04T14:40:40.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86" autoAdjust="0"/>
    <p:restoredTop sz="94739"/>
  </p:normalViewPr>
  <p:slideViewPr>
    <p:cSldViewPr snapToGrid="0" snapToObjects="1">
      <p:cViewPr varScale="1">
        <p:scale>
          <a:sx n="62" d="100"/>
          <a:sy n="62" d="100"/>
        </p:scale>
        <p:origin x="348" y="5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ER, Tanya (EAST LONDON NHS FOUNDATION TRUST)" userId="e72ea471-5be8-4ecd-a7c1-91b7bb97a9c8" providerId="ADAL" clId="{01200F96-503E-4AD8-8063-D0D73FE7A068}"/>
    <pc:docChg chg="modSld">
      <pc:chgData name="CARTER, Tanya (EAST LONDON NHS FOUNDATION TRUST)" userId="e72ea471-5be8-4ecd-a7c1-91b7bb97a9c8" providerId="ADAL" clId="{01200F96-503E-4AD8-8063-D0D73FE7A068}" dt="2022-08-04T14:40:40.343" v="0" actId="571"/>
      <pc:docMkLst>
        <pc:docMk/>
      </pc:docMkLst>
      <pc:sldChg chg="addSp modSp">
        <pc:chgData name="CARTER, Tanya (EAST LONDON NHS FOUNDATION TRUST)" userId="e72ea471-5be8-4ecd-a7c1-91b7bb97a9c8" providerId="ADAL" clId="{01200F96-503E-4AD8-8063-D0D73FE7A068}" dt="2022-08-04T14:40:40.343" v="0" actId="571"/>
        <pc:sldMkLst>
          <pc:docMk/>
          <pc:sldMk cId="1620124238" sldId="386"/>
        </pc:sldMkLst>
        <pc:picChg chg="add mod">
          <ac:chgData name="CARTER, Tanya (EAST LONDON NHS FOUNDATION TRUST)" userId="e72ea471-5be8-4ecd-a7c1-91b7bb97a9c8" providerId="ADAL" clId="{01200F96-503E-4AD8-8063-D0D73FE7A068}" dt="2022-08-04T14:40:40.343" v="0" actId="571"/>
          <ac:picMkLst>
            <pc:docMk/>
            <pc:sldMk cId="1620124238" sldId="386"/>
            <ac:picMk id="6" creationId="{B03025F5-7360-4242-AAC8-4C8AB35EFDC6}"/>
          </ac:picMkLst>
        </pc:picChg>
        <pc:picChg chg="add mod">
          <ac:chgData name="CARTER, Tanya (EAST LONDON NHS FOUNDATION TRUST)" userId="e72ea471-5be8-4ecd-a7c1-91b7bb97a9c8" providerId="ADAL" clId="{01200F96-503E-4AD8-8063-D0D73FE7A068}" dt="2022-08-04T14:40:40.343" v="0" actId="571"/>
          <ac:picMkLst>
            <pc:docMk/>
            <pc:sldMk cId="1620124238" sldId="386"/>
            <ac:picMk id="8" creationId="{BAB64480-DADD-402E-8B3A-8138C9BE2485}"/>
          </ac:picMkLst>
        </pc:picChg>
      </pc:sldChg>
    </pc:docChg>
  </pc:docChgLst>
  <pc:docChgLst>
    <pc:chgData name="CARTER, Tanya (EAST LONDON NHS FOUNDATION TRUST)" userId="e72ea471-5be8-4ecd-a7c1-91b7bb97a9c8" providerId="ADAL" clId="{947003F0-F775-43A6-B3CF-5482DC625FD0}"/>
    <pc:docChg chg="undo redo custSel addSld delSld modSld sldOrd">
      <pc:chgData name="CARTER, Tanya (EAST LONDON NHS FOUNDATION TRUST)" userId="e72ea471-5be8-4ecd-a7c1-91b7bb97a9c8" providerId="ADAL" clId="{947003F0-F775-43A6-B3CF-5482DC625FD0}" dt="2022-04-01T10:00:53.774" v="2325" actId="1076"/>
      <pc:docMkLst>
        <pc:docMk/>
      </pc:docMkLst>
      <pc:sldChg chg="modSp mod">
        <pc:chgData name="CARTER, Tanya (EAST LONDON NHS FOUNDATION TRUST)" userId="e72ea471-5be8-4ecd-a7c1-91b7bb97a9c8" providerId="ADAL" clId="{947003F0-F775-43A6-B3CF-5482DC625FD0}" dt="2022-04-01T09:06:24.063" v="1827" actId="1076"/>
        <pc:sldMkLst>
          <pc:docMk/>
          <pc:sldMk cId="3380037043" sldId="257"/>
        </pc:sldMkLst>
        <pc:spChg chg="mod">
          <ac:chgData name="CARTER, Tanya (EAST LONDON NHS FOUNDATION TRUST)" userId="e72ea471-5be8-4ecd-a7c1-91b7bb97a9c8" providerId="ADAL" clId="{947003F0-F775-43A6-B3CF-5482DC625FD0}" dt="2022-04-01T09:06:24.063" v="1827" actId="1076"/>
          <ac:spMkLst>
            <pc:docMk/>
            <pc:sldMk cId="3380037043" sldId="257"/>
            <ac:spMk id="4" creationId="{BFE664CD-1103-4B17-BAF2-1C2C04961D19}"/>
          </ac:spMkLst>
        </pc:spChg>
        <pc:spChg chg="mod">
          <ac:chgData name="CARTER, Tanya (EAST LONDON NHS FOUNDATION TRUST)" userId="e72ea471-5be8-4ecd-a7c1-91b7bb97a9c8" providerId="ADAL" clId="{947003F0-F775-43A6-B3CF-5482DC625FD0}" dt="2022-04-01T09:06:12.404" v="1825" actId="14100"/>
          <ac:spMkLst>
            <pc:docMk/>
            <pc:sldMk cId="3380037043" sldId="257"/>
            <ac:spMk id="6" creationId="{3982FDE2-E4D2-4D9B-9232-3F1087E8FBFE}"/>
          </ac:spMkLst>
        </pc:spChg>
      </pc:sldChg>
      <pc:sldChg chg="add del">
        <pc:chgData name="CARTER, Tanya (EAST LONDON NHS FOUNDATION TRUST)" userId="e72ea471-5be8-4ecd-a7c1-91b7bb97a9c8" providerId="ADAL" clId="{947003F0-F775-43A6-B3CF-5482DC625FD0}" dt="2022-03-31T14:31:05.712" v="219" actId="47"/>
        <pc:sldMkLst>
          <pc:docMk/>
          <pc:sldMk cId="3302091330" sldId="258"/>
        </pc:sldMkLst>
      </pc:sldChg>
      <pc:sldChg chg="add del">
        <pc:chgData name="CARTER, Tanya (EAST LONDON NHS FOUNDATION TRUST)" userId="e72ea471-5be8-4ecd-a7c1-91b7bb97a9c8" providerId="ADAL" clId="{947003F0-F775-43A6-B3CF-5482DC625FD0}" dt="2022-03-31T14:32:09.893" v="235" actId="47"/>
        <pc:sldMkLst>
          <pc:docMk/>
          <pc:sldMk cId="1294686599" sldId="269"/>
        </pc:sldMkLst>
      </pc:sldChg>
      <pc:sldChg chg="add del">
        <pc:chgData name="CARTER, Tanya (EAST LONDON NHS FOUNDATION TRUST)" userId="e72ea471-5be8-4ecd-a7c1-91b7bb97a9c8" providerId="ADAL" clId="{947003F0-F775-43A6-B3CF-5482DC625FD0}" dt="2022-03-31T14:31:02.865" v="217" actId="47"/>
        <pc:sldMkLst>
          <pc:docMk/>
          <pc:sldMk cId="2621607974" sldId="270"/>
        </pc:sldMkLst>
      </pc:sldChg>
      <pc:sldChg chg="modSp mod">
        <pc:chgData name="CARTER, Tanya (EAST LONDON NHS FOUNDATION TRUST)" userId="e72ea471-5be8-4ecd-a7c1-91b7bb97a9c8" providerId="ADAL" clId="{947003F0-F775-43A6-B3CF-5482DC625FD0}" dt="2022-04-01T09:26:43.272" v="2278" actId="1076"/>
        <pc:sldMkLst>
          <pc:docMk/>
          <pc:sldMk cId="3552321253" sldId="287"/>
        </pc:sldMkLst>
        <pc:spChg chg="mod">
          <ac:chgData name="CARTER, Tanya (EAST LONDON NHS FOUNDATION TRUST)" userId="e72ea471-5be8-4ecd-a7c1-91b7bb97a9c8" providerId="ADAL" clId="{947003F0-F775-43A6-B3CF-5482DC625FD0}" dt="2022-04-01T09:26:43.272" v="2278" actId="1076"/>
          <ac:spMkLst>
            <pc:docMk/>
            <pc:sldMk cId="3552321253" sldId="287"/>
            <ac:spMk id="3" creationId="{53C95245-E4BD-4D47-BA03-F3247EE89FE9}"/>
          </ac:spMkLst>
        </pc:spChg>
        <pc:spChg chg="mod">
          <ac:chgData name="CARTER, Tanya (EAST LONDON NHS FOUNDATION TRUST)" userId="e72ea471-5be8-4ecd-a7c1-91b7bb97a9c8" providerId="ADAL" clId="{947003F0-F775-43A6-B3CF-5482DC625FD0}" dt="2022-04-01T09:26:40.463" v="2277" actId="1076"/>
          <ac:spMkLst>
            <pc:docMk/>
            <pc:sldMk cId="3552321253" sldId="287"/>
            <ac:spMk id="8" creationId="{8C593AFB-A519-4571-A48E-B6451527E854}"/>
          </ac:spMkLst>
        </pc:spChg>
      </pc:sldChg>
      <pc:sldChg chg="modSp mod">
        <pc:chgData name="CARTER, Tanya (EAST LONDON NHS FOUNDATION TRUST)" userId="e72ea471-5be8-4ecd-a7c1-91b7bb97a9c8" providerId="ADAL" clId="{947003F0-F775-43A6-B3CF-5482DC625FD0}" dt="2022-04-01T09:17:52.859" v="2182" actId="207"/>
        <pc:sldMkLst>
          <pc:docMk/>
          <pc:sldMk cId="3440976035" sldId="305"/>
        </pc:sldMkLst>
        <pc:spChg chg="mod">
          <ac:chgData name="CARTER, Tanya (EAST LONDON NHS FOUNDATION TRUST)" userId="e72ea471-5be8-4ecd-a7c1-91b7bb97a9c8" providerId="ADAL" clId="{947003F0-F775-43A6-B3CF-5482DC625FD0}" dt="2022-04-01T09:17:38.175" v="2179" actId="207"/>
          <ac:spMkLst>
            <pc:docMk/>
            <pc:sldMk cId="3440976035" sldId="305"/>
            <ac:spMk id="4" creationId="{AC8B4768-72E8-403D-8C93-510B204FD5E6}"/>
          </ac:spMkLst>
        </pc:spChg>
        <pc:graphicFrameChg chg="mod modGraphic">
          <ac:chgData name="CARTER, Tanya (EAST LONDON NHS FOUNDATION TRUST)" userId="e72ea471-5be8-4ecd-a7c1-91b7bb97a9c8" providerId="ADAL" clId="{947003F0-F775-43A6-B3CF-5482DC625FD0}" dt="2022-04-01T09:17:52.859" v="2182" actId="207"/>
          <ac:graphicFrameMkLst>
            <pc:docMk/>
            <pc:sldMk cId="3440976035" sldId="305"/>
            <ac:graphicFrameMk id="5" creationId="{E115C630-F5C2-4608-AF63-0F55585079BE}"/>
          </ac:graphicFrameMkLst>
        </pc:graphicFrameChg>
      </pc:sldChg>
      <pc:sldChg chg="add del">
        <pc:chgData name="CARTER, Tanya (EAST LONDON NHS FOUNDATION TRUST)" userId="e72ea471-5be8-4ecd-a7c1-91b7bb97a9c8" providerId="ADAL" clId="{947003F0-F775-43A6-B3CF-5482DC625FD0}" dt="2022-03-31T14:31:06.646" v="220" actId="47"/>
        <pc:sldMkLst>
          <pc:docMk/>
          <pc:sldMk cId="2999014483" sldId="309"/>
        </pc:sldMkLst>
      </pc:sldChg>
      <pc:sldChg chg="add del">
        <pc:chgData name="CARTER, Tanya (EAST LONDON NHS FOUNDATION TRUST)" userId="e72ea471-5be8-4ecd-a7c1-91b7bb97a9c8" providerId="ADAL" clId="{947003F0-F775-43A6-B3CF-5482DC625FD0}" dt="2022-03-31T14:31:07.675" v="221" actId="47"/>
        <pc:sldMkLst>
          <pc:docMk/>
          <pc:sldMk cId="2090458144" sldId="310"/>
        </pc:sldMkLst>
      </pc:sldChg>
      <pc:sldChg chg="add del">
        <pc:chgData name="CARTER, Tanya (EAST LONDON NHS FOUNDATION TRUST)" userId="e72ea471-5be8-4ecd-a7c1-91b7bb97a9c8" providerId="ADAL" clId="{947003F0-F775-43A6-B3CF-5482DC625FD0}" dt="2022-03-31T14:32:49.221" v="267" actId="47"/>
        <pc:sldMkLst>
          <pc:docMk/>
          <pc:sldMk cId="3393710576" sldId="311"/>
        </pc:sldMkLst>
      </pc:sldChg>
      <pc:sldChg chg="modSp add mod">
        <pc:chgData name="CARTER, Tanya (EAST LONDON NHS FOUNDATION TRUST)" userId="e72ea471-5be8-4ecd-a7c1-91b7bb97a9c8" providerId="ADAL" clId="{947003F0-F775-43A6-B3CF-5482DC625FD0}" dt="2022-04-01T09:13:02.338" v="1903" actId="404"/>
        <pc:sldMkLst>
          <pc:docMk/>
          <pc:sldMk cId="2078061669" sldId="319"/>
        </pc:sldMkLst>
        <pc:spChg chg="mod">
          <ac:chgData name="CARTER, Tanya (EAST LONDON NHS FOUNDATION TRUST)" userId="e72ea471-5be8-4ecd-a7c1-91b7bb97a9c8" providerId="ADAL" clId="{947003F0-F775-43A6-B3CF-5482DC625FD0}" dt="2022-04-01T09:12:01.579" v="1869" actId="404"/>
          <ac:spMkLst>
            <pc:docMk/>
            <pc:sldMk cId="2078061669" sldId="319"/>
            <ac:spMk id="2" creationId="{8740A333-777E-4210-9F0F-2B9F3ACA9935}"/>
          </ac:spMkLst>
        </pc:spChg>
        <pc:spChg chg="mod">
          <ac:chgData name="CARTER, Tanya (EAST LONDON NHS FOUNDATION TRUST)" userId="e72ea471-5be8-4ecd-a7c1-91b7bb97a9c8" providerId="ADAL" clId="{947003F0-F775-43A6-B3CF-5482DC625FD0}" dt="2022-04-01T09:13:02.338" v="1903" actId="404"/>
          <ac:spMkLst>
            <pc:docMk/>
            <pc:sldMk cId="2078061669" sldId="319"/>
            <ac:spMk id="5" creationId="{00000000-0000-0000-0000-000000000000}"/>
          </ac:spMkLst>
        </pc:spChg>
      </pc:sldChg>
      <pc:sldChg chg="del">
        <pc:chgData name="CARTER, Tanya (EAST LONDON NHS FOUNDATION TRUST)" userId="e72ea471-5be8-4ecd-a7c1-91b7bb97a9c8" providerId="ADAL" clId="{947003F0-F775-43A6-B3CF-5482DC625FD0}" dt="2022-03-31T12:34:38.312" v="144" actId="2696"/>
        <pc:sldMkLst>
          <pc:docMk/>
          <pc:sldMk cId="2111114163" sldId="319"/>
        </pc:sldMkLst>
      </pc:sldChg>
      <pc:sldChg chg="modSp add mod">
        <pc:chgData name="CARTER, Tanya (EAST LONDON NHS FOUNDATION TRUST)" userId="e72ea471-5be8-4ecd-a7c1-91b7bb97a9c8" providerId="ADAL" clId="{947003F0-F775-43A6-B3CF-5482DC625FD0}" dt="2022-04-01T09:11:19.745" v="1833" actId="2711"/>
        <pc:sldMkLst>
          <pc:docMk/>
          <pc:sldMk cId="1204326454" sldId="322"/>
        </pc:sldMkLst>
        <pc:spChg chg="mod">
          <ac:chgData name="CARTER, Tanya (EAST LONDON NHS FOUNDATION TRUST)" userId="e72ea471-5be8-4ecd-a7c1-91b7bb97a9c8" providerId="ADAL" clId="{947003F0-F775-43A6-B3CF-5482DC625FD0}" dt="2022-04-01T09:11:19.745" v="1833" actId="2711"/>
          <ac:spMkLst>
            <pc:docMk/>
            <pc:sldMk cId="1204326454" sldId="322"/>
            <ac:spMk id="2" creationId="{CF406B02-1077-4E45-9536-029D3B0BC552}"/>
          </ac:spMkLst>
        </pc:spChg>
      </pc:sldChg>
      <pc:sldChg chg="del">
        <pc:chgData name="CARTER, Tanya (EAST LONDON NHS FOUNDATION TRUST)" userId="e72ea471-5be8-4ecd-a7c1-91b7bb97a9c8" providerId="ADAL" clId="{947003F0-F775-43A6-B3CF-5482DC625FD0}" dt="2022-03-31T12:34:38.312" v="144" actId="2696"/>
        <pc:sldMkLst>
          <pc:docMk/>
          <pc:sldMk cId="2083145381" sldId="322"/>
        </pc:sldMkLst>
      </pc:sldChg>
      <pc:sldChg chg="del">
        <pc:chgData name="CARTER, Tanya (EAST LONDON NHS FOUNDATION TRUST)" userId="e72ea471-5be8-4ecd-a7c1-91b7bb97a9c8" providerId="ADAL" clId="{947003F0-F775-43A6-B3CF-5482DC625FD0}" dt="2022-03-31T12:34:38.312" v="144" actId="2696"/>
        <pc:sldMkLst>
          <pc:docMk/>
          <pc:sldMk cId="991967402" sldId="323"/>
        </pc:sldMkLst>
      </pc:sldChg>
      <pc:sldChg chg="modSp add mod">
        <pc:chgData name="CARTER, Tanya (EAST LONDON NHS FOUNDATION TRUST)" userId="e72ea471-5be8-4ecd-a7c1-91b7bb97a9c8" providerId="ADAL" clId="{947003F0-F775-43A6-B3CF-5482DC625FD0}" dt="2022-04-01T09:11:48.859" v="1863" actId="2711"/>
        <pc:sldMkLst>
          <pc:docMk/>
          <pc:sldMk cId="1367901942" sldId="323"/>
        </pc:sldMkLst>
        <pc:spChg chg="mod">
          <ac:chgData name="CARTER, Tanya (EAST LONDON NHS FOUNDATION TRUST)" userId="e72ea471-5be8-4ecd-a7c1-91b7bb97a9c8" providerId="ADAL" clId="{947003F0-F775-43A6-B3CF-5482DC625FD0}" dt="2022-04-01T09:11:48.859" v="1863" actId="2711"/>
          <ac:spMkLst>
            <pc:docMk/>
            <pc:sldMk cId="1367901942" sldId="323"/>
            <ac:spMk id="2" creationId="{E77E6E2C-E7C2-4FCD-94FB-C906C2978E3D}"/>
          </ac:spMkLst>
        </pc:spChg>
      </pc:sldChg>
      <pc:sldChg chg="add del">
        <pc:chgData name="CARTER, Tanya (EAST LONDON NHS FOUNDATION TRUST)" userId="e72ea471-5be8-4ecd-a7c1-91b7bb97a9c8" providerId="ADAL" clId="{947003F0-F775-43A6-B3CF-5482DC625FD0}" dt="2022-03-31T14:32:56.140" v="272" actId="47"/>
        <pc:sldMkLst>
          <pc:docMk/>
          <pc:sldMk cId="2191043494" sldId="324"/>
        </pc:sldMkLst>
      </pc:sldChg>
      <pc:sldChg chg="delSp modSp mod ord">
        <pc:chgData name="CARTER, Tanya (EAST LONDON NHS FOUNDATION TRUST)" userId="e72ea471-5be8-4ecd-a7c1-91b7bb97a9c8" providerId="ADAL" clId="{947003F0-F775-43A6-B3CF-5482DC625FD0}" dt="2022-04-01T09:26:00.574" v="2265" actId="27636"/>
        <pc:sldMkLst>
          <pc:docMk/>
          <pc:sldMk cId="1694241603" sldId="325"/>
        </pc:sldMkLst>
        <pc:spChg chg="mod">
          <ac:chgData name="CARTER, Tanya (EAST LONDON NHS FOUNDATION TRUST)" userId="e72ea471-5be8-4ecd-a7c1-91b7bb97a9c8" providerId="ADAL" clId="{947003F0-F775-43A6-B3CF-5482DC625FD0}" dt="2022-03-31T17:09:34.568" v="1812" actId="113"/>
          <ac:spMkLst>
            <pc:docMk/>
            <pc:sldMk cId="1694241603" sldId="325"/>
            <ac:spMk id="2" creationId="{00000000-0000-0000-0000-000000000000}"/>
          </ac:spMkLst>
        </pc:spChg>
        <pc:spChg chg="mod">
          <ac:chgData name="CARTER, Tanya (EAST LONDON NHS FOUNDATION TRUST)" userId="e72ea471-5be8-4ecd-a7c1-91b7bb97a9c8" providerId="ADAL" clId="{947003F0-F775-43A6-B3CF-5482DC625FD0}" dt="2022-04-01T09:26:00.574" v="2265" actId="27636"/>
          <ac:spMkLst>
            <pc:docMk/>
            <pc:sldMk cId="1694241603" sldId="325"/>
            <ac:spMk id="3" creationId="{00000000-0000-0000-0000-000000000000}"/>
          </ac:spMkLst>
        </pc:spChg>
        <pc:graphicFrameChg chg="mod">
          <ac:chgData name="CARTER, Tanya (EAST LONDON NHS FOUNDATION TRUST)" userId="e72ea471-5be8-4ecd-a7c1-91b7bb97a9c8" providerId="ADAL" clId="{947003F0-F775-43A6-B3CF-5482DC625FD0}" dt="2022-04-01T09:25:54.286" v="2261" actId="1076"/>
          <ac:graphicFrameMkLst>
            <pc:docMk/>
            <pc:sldMk cId="1694241603" sldId="325"/>
            <ac:graphicFrameMk id="4" creationId="{A9710CD0-0D79-4805-83DD-5A7E4AC4C64F}"/>
          </ac:graphicFrameMkLst>
        </pc:graphicFrameChg>
        <pc:picChg chg="del">
          <ac:chgData name="CARTER, Tanya (EAST LONDON NHS FOUNDATION TRUST)" userId="e72ea471-5be8-4ecd-a7c1-91b7bb97a9c8" providerId="ADAL" clId="{947003F0-F775-43A6-B3CF-5482DC625FD0}" dt="2022-03-31T17:08:52.083" v="1774" actId="21"/>
          <ac:picMkLst>
            <pc:docMk/>
            <pc:sldMk cId="1694241603" sldId="325"/>
            <ac:picMk id="6" creationId="{236D9D2A-7A94-42CC-8B28-263A1D9392BC}"/>
          </ac:picMkLst>
        </pc:picChg>
      </pc:sldChg>
      <pc:sldChg chg="addSp delSp modSp add del mod modClrScheme chgLayout">
        <pc:chgData name="CARTER, Tanya (EAST LONDON NHS FOUNDATION TRUST)" userId="e72ea471-5be8-4ecd-a7c1-91b7bb97a9c8" providerId="ADAL" clId="{947003F0-F775-43A6-B3CF-5482DC625FD0}" dt="2022-03-31T14:38:32.408" v="729" actId="47"/>
        <pc:sldMkLst>
          <pc:docMk/>
          <pc:sldMk cId="1052034137" sldId="327"/>
        </pc:sldMkLst>
        <pc:spChg chg="mod ord">
          <ac:chgData name="CARTER, Tanya (EAST LONDON NHS FOUNDATION TRUST)" userId="e72ea471-5be8-4ecd-a7c1-91b7bb97a9c8" providerId="ADAL" clId="{947003F0-F775-43A6-B3CF-5482DC625FD0}" dt="2022-03-31T14:34:37.570" v="353" actId="700"/>
          <ac:spMkLst>
            <pc:docMk/>
            <pc:sldMk cId="1052034137" sldId="327"/>
            <ac:spMk id="2" creationId="{00000000-0000-0000-0000-000000000000}"/>
          </ac:spMkLst>
        </pc:spChg>
        <pc:spChg chg="mod ord">
          <ac:chgData name="CARTER, Tanya (EAST LONDON NHS FOUNDATION TRUST)" userId="e72ea471-5be8-4ecd-a7c1-91b7bb97a9c8" providerId="ADAL" clId="{947003F0-F775-43A6-B3CF-5482DC625FD0}" dt="2022-03-31T14:38:06.704" v="701" actId="27636"/>
          <ac:spMkLst>
            <pc:docMk/>
            <pc:sldMk cId="1052034137" sldId="327"/>
            <ac:spMk id="3" creationId="{00000000-0000-0000-0000-000000000000}"/>
          </ac:spMkLst>
        </pc:spChg>
        <pc:spChg chg="add del mod ord">
          <ac:chgData name="CARTER, Tanya (EAST LONDON NHS FOUNDATION TRUST)" userId="e72ea471-5be8-4ecd-a7c1-91b7bb97a9c8" providerId="ADAL" clId="{947003F0-F775-43A6-B3CF-5482DC625FD0}" dt="2022-03-31T14:34:37.570" v="353" actId="700"/>
          <ac:spMkLst>
            <pc:docMk/>
            <pc:sldMk cId="1052034137" sldId="327"/>
            <ac:spMk id="4" creationId="{6DEA7BF2-5D54-4C01-8CF1-5E54F9FE8362}"/>
          </ac:spMkLst>
        </pc:spChg>
        <pc:spChg chg="add del mod ord">
          <ac:chgData name="CARTER, Tanya (EAST LONDON NHS FOUNDATION TRUST)" userId="e72ea471-5be8-4ecd-a7c1-91b7bb97a9c8" providerId="ADAL" clId="{947003F0-F775-43A6-B3CF-5482DC625FD0}" dt="2022-03-31T14:34:37.570" v="353" actId="700"/>
          <ac:spMkLst>
            <pc:docMk/>
            <pc:sldMk cId="1052034137" sldId="327"/>
            <ac:spMk id="5" creationId="{3B64F8D5-CE92-41E0-89F6-9EF7C30324E0}"/>
          </ac:spMkLst>
        </pc:spChg>
        <pc:spChg chg="add del mod ord">
          <ac:chgData name="CARTER, Tanya (EAST LONDON NHS FOUNDATION TRUST)" userId="e72ea471-5be8-4ecd-a7c1-91b7bb97a9c8" providerId="ADAL" clId="{947003F0-F775-43A6-B3CF-5482DC625FD0}" dt="2022-03-31T14:34:37.570" v="353" actId="700"/>
          <ac:spMkLst>
            <pc:docMk/>
            <pc:sldMk cId="1052034137" sldId="327"/>
            <ac:spMk id="6" creationId="{E5E39280-DB08-4DD4-8CFE-487D0764257E}"/>
          </ac:spMkLst>
        </pc:spChg>
      </pc:sldChg>
      <pc:sldChg chg="add del">
        <pc:chgData name="CARTER, Tanya (EAST LONDON NHS FOUNDATION TRUST)" userId="e72ea471-5be8-4ecd-a7c1-91b7bb97a9c8" providerId="ADAL" clId="{947003F0-F775-43A6-B3CF-5482DC625FD0}" dt="2022-03-31T14:33:27.181" v="279" actId="47"/>
        <pc:sldMkLst>
          <pc:docMk/>
          <pc:sldMk cId="2088445793" sldId="328"/>
        </pc:sldMkLst>
      </pc:sldChg>
      <pc:sldChg chg="add del">
        <pc:chgData name="CARTER, Tanya (EAST LONDON NHS FOUNDATION TRUST)" userId="e72ea471-5be8-4ecd-a7c1-91b7bb97a9c8" providerId="ADAL" clId="{947003F0-F775-43A6-B3CF-5482DC625FD0}" dt="2022-03-31T14:33:29.780" v="280" actId="47"/>
        <pc:sldMkLst>
          <pc:docMk/>
          <pc:sldMk cId="355559534" sldId="329"/>
        </pc:sldMkLst>
      </pc:sldChg>
      <pc:sldChg chg="add del">
        <pc:chgData name="CARTER, Tanya (EAST LONDON NHS FOUNDATION TRUST)" userId="e72ea471-5be8-4ecd-a7c1-91b7bb97a9c8" providerId="ADAL" clId="{947003F0-F775-43A6-B3CF-5482DC625FD0}" dt="2022-03-31T14:33:24.678" v="277" actId="47"/>
        <pc:sldMkLst>
          <pc:docMk/>
          <pc:sldMk cId="1351437008" sldId="330"/>
        </pc:sldMkLst>
      </pc:sldChg>
      <pc:sldChg chg="addSp delSp modSp add del mod">
        <pc:chgData name="CARTER, Tanya (EAST LONDON NHS FOUNDATION TRUST)" userId="e72ea471-5be8-4ecd-a7c1-91b7bb97a9c8" providerId="ADAL" clId="{947003F0-F775-43A6-B3CF-5482DC625FD0}" dt="2022-03-31T14:36:21.459" v="497" actId="47"/>
        <pc:sldMkLst>
          <pc:docMk/>
          <pc:sldMk cId="1547271380" sldId="331"/>
        </pc:sldMkLst>
        <pc:spChg chg="add mod">
          <ac:chgData name="CARTER, Tanya (EAST LONDON NHS FOUNDATION TRUST)" userId="e72ea471-5be8-4ecd-a7c1-91b7bb97a9c8" providerId="ADAL" clId="{947003F0-F775-43A6-B3CF-5482DC625FD0}" dt="2022-03-31T14:35:15.353" v="372" actId="21"/>
          <ac:spMkLst>
            <pc:docMk/>
            <pc:sldMk cId="1547271380" sldId="331"/>
            <ac:spMk id="3" creationId="{330F5233-3471-48F4-8012-AB00B55839BA}"/>
          </ac:spMkLst>
        </pc:spChg>
        <pc:spChg chg="del">
          <ac:chgData name="CARTER, Tanya (EAST LONDON NHS FOUNDATION TRUST)" userId="e72ea471-5be8-4ecd-a7c1-91b7bb97a9c8" providerId="ADAL" clId="{947003F0-F775-43A6-B3CF-5482DC625FD0}" dt="2022-03-31T14:35:15.353" v="372" actId="21"/>
          <ac:spMkLst>
            <pc:docMk/>
            <pc:sldMk cId="1547271380" sldId="331"/>
            <ac:spMk id="7" creationId="{00000000-0000-0000-0000-000000000000}"/>
          </ac:spMkLst>
        </pc:spChg>
        <pc:picChg chg="del">
          <ac:chgData name="CARTER, Tanya (EAST LONDON NHS FOUNDATION TRUST)" userId="e72ea471-5be8-4ecd-a7c1-91b7bb97a9c8" providerId="ADAL" clId="{947003F0-F775-43A6-B3CF-5482DC625FD0}" dt="2022-03-31T14:35:25.531" v="376" actId="21"/>
          <ac:picMkLst>
            <pc:docMk/>
            <pc:sldMk cId="1547271380" sldId="331"/>
            <ac:picMk id="6" creationId="{00000000-0000-0000-0000-000000000000}"/>
          </ac:picMkLst>
        </pc:picChg>
      </pc:sldChg>
      <pc:sldChg chg="modSp del mod">
        <pc:chgData name="CARTER, Tanya (EAST LONDON NHS FOUNDATION TRUST)" userId="e72ea471-5be8-4ecd-a7c1-91b7bb97a9c8" providerId="ADAL" clId="{947003F0-F775-43A6-B3CF-5482DC625FD0}" dt="2022-04-01T09:24:21.877" v="2244" actId="47"/>
        <pc:sldMkLst>
          <pc:docMk/>
          <pc:sldMk cId="1056312699" sldId="332"/>
        </pc:sldMkLst>
        <pc:spChg chg="mod">
          <ac:chgData name="CARTER, Tanya (EAST LONDON NHS FOUNDATION TRUST)" userId="e72ea471-5be8-4ecd-a7c1-91b7bb97a9c8" providerId="ADAL" clId="{947003F0-F775-43A6-B3CF-5482DC625FD0}" dt="2022-04-01T09:24:14.395" v="2243" actId="20577"/>
          <ac:spMkLst>
            <pc:docMk/>
            <pc:sldMk cId="1056312699" sldId="332"/>
            <ac:spMk id="3" creationId="{00000000-0000-0000-0000-000000000000}"/>
          </ac:spMkLst>
        </pc:spChg>
      </pc:sldChg>
      <pc:sldChg chg="addSp delSp modSp add del mod">
        <pc:chgData name="CARTER, Tanya (EAST LONDON NHS FOUNDATION TRUST)" userId="e72ea471-5be8-4ecd-a7c1-91b7bb97a9c8" providerId="ADAL" clId="{947003F0-F775-43A6-B3CF-5482DC625FD0}" dt="2022-03-31T14:37:17.767" v="611" actId="47"/>
        <pc:sldMkLst>
          <pc:docMk/>
          <pc:sldMk cId="956609187" sldId="333"/>
        </pc:sldMkLst>
        <pc:spChg chg="del">
          <ac:chgData name="CARTER, Tanya (EAST LONDON NHS FOUNDATION TRUST)" userId="e72ea471-5be8-4ecd-a7c1-91b7bb97a9c8" providerId="ADAL" clId="{947003F0-F775-43A6-B3CF-5482DC625FD0}" dt="2022-03-31T14:36:47.273" v="540" actId="21"/>
          <ac:spMkLst>
            <pc:docMk/>
            <pc:sldMk cId="956609187" sldId="333"/>
            <ac:spMk id="3" creationId="{00000000-0000-0000-0000-000000000000}"/>
          </ac:spMkLst>
        </pc:spChg>
        <pc:spChg chg="add mod">
          <ac:chgData name="CARTER, Tanya (EAST LONDON NHS FOUNDATION TRUST)" userId="e72ea471-5be8-4ecd-a7c1-91b7bb97a9c8" providerId="ADAL" clId="{947003F0-F775-43A6-B3CF-5482DC625FD0}" dt="2022-03-31T14:36:47.273" v="540" actId="21"/>
          <ac:spMkLst>
            <pc:docMk/>
            <pc:sldMk cId="956609187" sldId="333"/>
            <ac:spMk id="5" creationId="{605FA306-FF23-40D2-8C87-7060088C27D4}"/>
          </ac:spMkLst>
        </pc:spChg>
      </pc:sldChg>
      <pc:sldChg chg="modSp add mod ord">
        <pc:chgData name="CARTER, Tanya (EAST LONDON NHS FOUNDATION TRUST)" userId="e72ea471-5be8-4ecd-a7c1-91b7bb97a9c8" providerId="ADAL" clId="{947003F0-F775-43A6-B3CF-5482DC625FD0}" dt="2022-04-01T09:11:55.504" v="1867" actId="404"/>
        <pc:sldMkLst>
          <pc:docMk/>
          <pc:sldMk cId="1116474587" sldId="334"/>
        </pc:sldMkLst>
        <pc:spChg chg="mod">
          <ac:chgData name="CARTER, Tanya (EAST LONDON NHS FOUNDATION TRUST)" userId="e72ea471-5be8-4ecd-a7c1-91b7bb97a9c8" providerId="ADAL" clId="{947003F0-F775-43A6-B3CF-5482DC625FD0}" dt="2022-04-01T09:11:55.504" v="1867" actId="404"/>
          <ac:spMkLst>
            <pc:docMk/>
            <pc:sldMk cId="1116474587" sldId="334"/>
            <ac:spMk id="2" creationId="{00000000-0000-0000-0000-000000000000}"/>
          </ac:spMkLst>
        </pc:spChg>
      </pc:sldChg>
      <pc:sldChg chg="del">
        <pc:chgData name="CARTER, Tanya (EAST LONDON NHS FOUNDATION TRUST)" userId="e72ea471-5be8-4ecd-a7c1-91b7bb97a9c8" providerId="ADAL" clId="{947003F0-F775-43A6-B3CF-5482DC625FD0}" dt="2022-03-31T12:34:38.312" v="144" actId="2696"/>
        <pc:sldMkLst>
          <pc:docMk/>
          <pc:sldMk cId="2326787362" sldId="334"/>
        </pc:sldMkLst>
      </pc:sldChg>
      <pc:sldChg chg="add del">
        <pc:chgData name="CARTER, Tanya (EAST LONDON NHS FOUNDATION TRUST)" userId="e72ea471-5be8-4ecd-a7c1-91b7bb97a9c8" providerId="ADAL" clId="{947003F0-F775-43A6-B3CF-5482DC625FD0}" dt="2022-03-31T14:32:12.603" v="236" actId="47"/>
        <pc:sldMkLst>
          <pc:docMk/>
          <pc:sldMk cId="4047410771" sldId="336"/>
        </pc:sldMkLst>
      </pc:sldChg>
      <pc:sldChg chg="add del">
        <pc:chgData name="CARTER, Tanya (EAST LONDON NHS FOUNDATION TRUST)" userId="e72ea471-5be8-4ecd-a7c1-91b7bb97a9c8" providerId="ADAL" clId="{947003F0-F775-43A6-B3CF-5482DC625FD0}" dt="2022-03-31T14:32:13.961" v="237" actId="47"/>
        <pc:sldMkLst>
          <pc:docMk/>
          <pc:sldMk cId="1741699999" sldId="337"/>
        </pc:sldMkLst>
      </pc:sldChg>
      <pc:sldChg chg="add del">
        <pc:chgData name="CARTER, Tanya (EAST LONDON NHS FOUNDATION TRUST)" userId="e72ea471-5be8-4ecd-a7c1-91b7bb97a9c8" providerId="ADAL" clId="{947003F0-F775-43A6-B3CF-5482DC625FD0}" dt="2022-03-31T14:32:48.301" v="266" actId="47"/>
        <pc:sldMkLst>
          <pc:docMk/>
          <pc:sldMk cId="2366960510" sldId="338"/>
        </pc:sldMkLst>
      </pc:sldChg>
      <pc:sldChg chg="modSp mod">
        <pc:chgData name="CARTER, Tanya (EAST LONDON NHS FOUNDATION TRUST)" userId="e72ea471-5be8-4ecd-a7c1-91b7bb97a9c8" providerId="ADAL" clId="{947003F0-F775-43A6-B3CF-5482DC625FD0}" dt="2022-04-01T09:27:24.320" v="2317" actId="14100"/>
        <pc:sldMkLst>
          <pc:docMk/>
          <pc:sldMk cId="3007587505" sldId="339"/>
        </pc:sldMkLst>
        <pc:spChg chg="mod">
          <ac:chgData name="CARTER, Tanya (EAST LONDON NHS FOUNDATION TRUST)" userId="e72ea471-5be8-4ecd-a7c1-91b7bb97a9c8" providerId="ADAL" clId="{947003F0-F775-43A6-B3CF-5482DC625FD0}" dt="2022-04-01T09:26:24.618" v="2273" actId="404"/>
          <ac:spMkLst>
            <pc:docMk/>
            <pc:sldMk cId="3007587505" sldId="339"/>
            <ac:spMk id="2" creationId="{00000000-0000-0000-0000-000000000000}"/>
          </ac:spMkLst>
        </pc:spChg>
        <pc:picChg chg="mod">
          <ac:chgData name="CARTER, Tanya (EAST LONDON NHS FOUNDATION TRUST)" userId="e72ea471-5be8-4ecd-a7c1-91b7bb97a9c8" providerId="ADAL" clId="{947003F0-F775-43A6-B3CF-5482DC625FD0}" dt="2022-04-01T09:27:24.320" v="2317" actId="14100"/>
          <ac:picMkLst>
            <pc:docMk/>
            <pc:sldMk cId="3007587505" sldId="339"/>
            <ac:picMk id="8" creationId="{1B55F9B1-4F06-4E0C-85F6-C8A3FFBA4009}"/>
          </ac:picMkLst>
        </pc:picChg>
        <pc:picChg chg="mod">
          <ac:chgData name="CARTER, Tanya (EAST LONDON NHS FOUNDATION TRUST)" userId="e72ea471-5be8-4ecd-a7c1-91b7bb97a9c8" providerId="ADAL" clId="{947003F0-F775-43A6-B3CF-5482DC625FD0}" dt="2022-04-01T09:27:23.489" v="2315" actId="14100"/>
          <ac:picMkLst>
            <pc:docMk/>
            <pc:sldMk cId="3007587505" sldId="339"/>
            <ac:picMk id="10" creationId="{11C9E94F-8757-45A1-86AF-05FB88480389}"/>
          </ac:picMkLst>
        </pc:picChg>
      </pc:sldChg>
      <pc:sldChg chg="add del">
        <pc:chgData name="CARTER, Tanya (EAST LONDON NHS FOUNDATION TRUST)" userId="e72ea471-5be8-4ecd-a7c1-91b7bb97a9c8" providerId="ADAL" clId="{947003F0-F775-43A6-B3CF-5482DC625FD0}" dt="2022-03-31T16:57:40.303" v="1461" actId="47"/>
        <pc:sldMkLst>
          <pc:docMk/>
          <pc:sldMk cId="3912123508" sldId="340"/>
        </pc:sldMkLst>
      </pc:sldChg>
      <pc:sldChg chg="modSp mod">
        <pc:chgData name="CARTER, Tanya (EAST LONDON NHS FOUNDATION TRUST)" userId="e72ea471-5be8-4ecd-a7c1-91b7bb97a9c8" providerId="ADAL" clId="{947003F0-F775-43A6-B3CF-5482DC625FD0}" dt="2022-04-01T09:26:33.843" v="2276" actId="404"/>
        <pc:sldMkLst>
          <pc:docMk/>
          <pc:sldMk cId="1919402344" sldId="341"/>
        </pc:sldMkLst>
        <pc:spChg chg="mod">
          <ac:chgData name="CARTER, Tanya (EAST LONDON NHS FOUNDATION TRUST)" userId="e72ea471-5be8-4ecd-a7c1-91b7bb97a9c8" providerId="ADAL" clId="{947003F0-F775-43A6-B3CF-5482DC625FD0}" dt="2022-04-01T09:26:33.843" v="2276" actId="404"/>
          <ac:spMkLst>
            <pc:docMk/>
            <pc:sldMk cId="1919402344" sldId="341"/>
            <ac:spMk id="2" creationId="{00000000-0000-0000-0000-000000000000}"/>
          </ac:spMkLst>
        </pc:spChg>
      </pc:sldChg>
      <pc:sldChg chg="delSp modSp mod ord">
        <pc:chgData name="CARTER, Tanya (EAST LONDON NHS FOUNDATION TRUST)" userId="e72ea471-5be8-4ecd-a7c1-91b7bb97a9c8" providerId="ADAL" clId="{947003F0-F775-43A6-B3CF-5482DC625FD0}" dt="2022-04-01T09:19:14.893" v="2200"/>
        <pc:sldMkLst>
          <pc:docMk/>
          <pc:sldMk cId="784739256" sldId="342"/>
        </pc:sldMkLst>
        <pc:spChg chg="mod">
          <ac:chgData name="CARTER, Tanya (EAST LONDON NHS FOUNDATION TRUST)" userId="e72ea471-5be8-4ecd-a7c1-91b7bb97a9c8" providerId="ADAL" clId="{947003F0-F775-43A6-B3CF-5482DC625FD0}" dt="2022-04-01T09:14:34.602" v="1990" actId="2711"/>
          <ac:spMkLst>
            <pc:docMk/>
            <pc:sldMk cId="784739256" sldId="342"/>
            <ac:spMk id="2" creationId="{00000000-0000-0000-0000-000000000000}"/>
          </ac:spMkLst>
        </pc:spChg>
        <pc:spChg chg="del">
          <ac:chgData name="CARTER, Tanya (EAST LONDON NHS FOUNDATION TRUST)" userId="e72ea471-5be8-4ecd-a7c1-91b7bb97a9c8" providerId="ADAL" clId="{947003F0-F775-43A6-B3CF-5482DC625FD0}" dt="2022-04-01T09:18:25.849" v="2185" actId="478"/>
          <ac:spMkLst>
            <pc:docMk/>
            <pc:sldMk cId="784739256" sldId="342"/>
            <ac:spMk id="3" creationId="{CDD453C0-7BDA-46BB-82CE-4DBD2569B822}"/>
          </ac:spMkLst>
        </pc:spChg>
        <pc:picChg chg="mod">
          <ac:chgData name="CARTER, Tanya (EAST LONDON NHS FOUNDATION TRUST)" userId="e72ea471-5be8-4ecd-a7c1-91b7bb97a9c8" providerId="ADAL" clId="{947003F0-F775-43A6-B3CF-5482DC625FD0}" dt="2022-04-01T09:18:31.144" v="2188" actId="1076"/>
          <ac:picMkLst>
            <pc:docMk/>
            <pc:sldMk cId="784739256" sldId="342"/>
            <ac:picMk id="4" creationId="{00000000-0000-0000-0000-000000000000}"/>
          </ac:picMkLst>
        </pc:picChg>
        <pc:picChg chg="mod">
          <ac:chgData name="CARTER, Tanya (EAST LONDON NHS FOUNDATION TRUST)" userId="e72ea471-5be8-4ecd-a7c1-91b7bb97a9c8" providerId="ADAL" clId="{947003F0-F775-43A6-B3CF-5482DC625FD0}" dt="2022-04-01T09:18:32.624" v="2189" actId="1076"/>
          <ac:picMkLst>
            <pc:docMk/>
            <pc:sldMk cId="784739256" sldId="342"/>
            <ac:picMk id="5" creationId="{00000000-0000-0000-0000-000000000000}"/>
          </ac:picMkLst>
        </pc:picChg>
        <pc:picChg chg="mod">
          <ac:chgData name="CARTER, Tanya (EAST LONDON NHS FOUNDATION TRUST)" userId="e72ea471-5be8-4ecd-a7c1-91b7bb97a9c8" providerId="ADAL" clId="{947003F0-F775-43A6-B3CF-5482DC625FD0}" dt="2022-04-01T09:18:35.385" v="2190" actId="1076"/>
          <ac:picMkLst>
            <pc:docMk/>
            <pc:sldMk cId="784739256" sldId="342"/>
            <ac:picMk id="6" creationId="{FA195A61-B273-CA46-A37A-1A97E6BDA396}"/>
          </ac:picMkLst>
        </pc:picChg>
      </pc:sldChg>
      <pc:sldChg chg="add del">
        <pc:chgData name="CARTER, Tanya (EAST LONDON NHS FOUNDATION TRUST)" userId="e72ea471-5be8-4ecd-a7c1-91b7bb97a9c8" providerId="ADAL" clId="{947003F0-F775-43A6-B3CF-5482DC625FD0}" dt="2022-03-31T14:33:35.991" v="281" actId="47"/>
        <pc:sldMkLst>
          <pc:docMk/>
          <pc:sldMk cId="2013658779" sldId="344"/>
        </pc:sldMkLst>
      </pc:sldChg>
      <pc:sldChg chg="add del">
        <pc:chgData name="CARTER, Tanya (EAST LONDON NHS FOUNDATION TRUST)" userId="e72ea471-5be8-4ecd-a7c1-91b7bb97a9c8" providerId="ADAL" clId="{947003F0-F775-43A6-B3CF-5482DC625FD0}" dt="2022-03-31T14:33:40.034" v="284" actId="47"/>
        <pc:sldMkLst>
          <pc:docMk/>
          <pc:sldMk cId="4147389838" sldId="345"/>
        </pc:sldMkLst>
      </pc:sldChg>
      <pc:sldChg chg="add del">
        <pc:chgData name="CARTER, Tanya (EAST LONDON NHS FOUNDATION TRUST)" userId="e72ea471-5be8-4ecd-a7c1-91b7bb97a9c8" providerId="ADAL" clId="{947003F0-F775-43A6-B3CF-5482DC625FD0}" dt="2022-03-31T14:33:37.287" v="282" actId="47"/>
        <pc:sldMkLst>
          <pc:docMk/>
          <pc:sldMk cId="1068302543" sldId="346"/>
        </pc:sldMkLst>
      </pc:sldChg>
      <pc:sldChg chg="add del">
        <pc:chgData name="CARTER, Tanya (EAST LONDON NHS FOUNDATION TRUST)" userId="e72ea471-5be8-4ecd-a7c1-91b7bb97a9c8" providerId="ADAL" clId="{947003F0-F775-43A6-B3CF-5482DC625FD0}" dt="2022-03-31T14:33:38.762" v="283" actId="47"/>
        <pc:sldMkLst>
          <pc:docMk/>
          <pc:sldMk cId="337635930" sldId="347"/>
        </pc:sldMkLst>
      </pc:sldChg>
      <pc:sldChg chg="add del">
        <pc:chgData name="CARTER, Tanya (EAST LONDON NHS FOUNDATION TRUST)" userId="e72ea471-5be8-4ecd-a7c1-91b7bb97a9c8" providerId="ADAL" clId="{947003F0-F775-43A6-B3CF-5482DC625FD0}" dt="2022-03-31T14:33:42.208" v="285" actId="47"/>
        <pc:sldMkLst>
          <pc:docMk/>
          <pc:sldMk cId="452909378" sldId="349"/>
        </pc:sldMkLst>
      </pc:sldChg>
      <pc:sldChg chg="add del">
        <pc:chgData name="CARTER, Tanya (EAST LONDON NHS FOUNDATION TRUST)" userId="e72ea471-5be8-4ecd-a7c1-91b7bb97a9c8" providerId="ADAL" clId="{947003F0-F775-43A6-B3CF-5482DC625FD0}" dt="2022-03-31T12:30:51.837" v="117" actId="47"/>
        <pc:sldMkLst>
          <pc:docMk/>
          <pc:sldMk cId="2305338325" sldId="350"/>
        </pc:sldMkLst>
      </pc:sldChg>
      <pc:sldChg chg="addSp delSp modSp add del mod ord setBg">
        <pc:chgData name="CARTER, Tanya (EAST LONDON NHS FOUNDATION TRUST)" userId="e72ea471-5be8-4ecd-a7c1-91b7bb97a9c8" providerId="ADAL" clId="{947003F0-F775-43A6-B3CF-5482DC625FD0}" dt="2022-03-31T14:39:54.365" v="832" actId="47"/>
        <pc:sldMkLst>
          <pc:docMk/>
          <pc:sldMk cId="1946570939" sldId="354"/>
        </pc:sldMkLst>
        <pc:spChg chg="del">
          <ac:chgData name="CARTER, Tanya (EAST LONDON NHS FOUNDATION TRUST)" userId="e72ea471-5be8-4ecd-a7c1-91b7bb97a9c8" providerId="ADAL" clId="{947003F0-F775-43A6-B3CF-5482DC625FD0}" dt="2022-03-31T14:39:00.075" v="768" actId="21"/>
          <ac:spMkLst>
            <pc:docMk/>
            <pc:sldMk cId="1946570939" sldId="354"/>
            <ac:spMk id="2" creationId="{9A405100-1346-41F3-97EB-49DBBEA04949}"/>
          </ac:spMkLst>
        </pc:spChg>
        <pc:spChg chg="add mod">
          <ac:chgData name="CARTER, Tanya (EAST LONDON NHS FOUNDATION TRUST)" userId="e72ea471-5be8-4ecd-a7c1-91b7bb97a9c8" providerId="ADAL" clId="{947003F0-F775-43A6-B3CF-5482DC625FD0}" dt="2022-03-31T14:39:00.075" v="768" actId="21"/>
          <ac:spMkLst>
            <pc:docMk/>
            <pc:sldMk cId="1946570939" sldId="354"/>
            <ac:spMk id="4" creationId="{C9EE34D5-5F4B-436E-837F-6C162A959C6A}"/>
          </ac:spMkLst>
        </pc:spChg>
        <pc:spChg chg="del">
          <ac:chgData name="CARTER, Tanya (EAST LONDON NHS FOUNDATION TRUST)" userId="e72ea471-5be8-4ecd-a7c1-91b7bb97a9c8" providerId="ADAL" clId="{947003F0-F775-43A6-B3CF-5482DC625FD0}" dt="2022-03-31T14:39:00.075" v="768" actId="21"/>
          <ac:spMkLst>
            <pc:docMk/>
            <pc:sldMk cId="1946570939" sldId="354"/>
            <ac:spMk id="6" creationId="{3C309B4A-EB02-448B-A1A1-49CC333DDA09}"/>
          </ac:spMkLst>
        </pc:spChg>
        <pc:spChg chg="del">
          <ac:chgData name="CARTER, Tanya (EAST LONDON NHS FOUNDATION TRUST)" userId="e72ea471-5be8-4ecd-a7c1-91b7bb97a9c8" providerId="ADAL" clId="{947003F0-F775-43A6-B3CF-5482DC625FD0}" dt="2022-03-31T14:39:00.075" v="768" actId="21"/>
          <ac:spMkLst>
            <pc:docMk/>
            <pc:sldMk cId="1946570939" sldId="354"/>
            <ac:spMk id="25" creationId="{B7EAE066-E30E-4CA6-B8C4-FC2B1CBBCDF1}"/>
          </ac:spMkLst>
        </pc:spChg>
        <pc:picChg chg="del">
          <ac:chgData name="CARTER, Tanya (EAST LONDON NHS FOUNDATION TRUST)" userId="e72ea471-5be8-4ecd-a7c1-91b7bb97a9c8" providerId="ADAL" clId="{947003F0-F775-43A6-B3CF-5482DC625FD0}" dt="2022-03-31T14:39:00.075" v="768" actId="21"/>
          <ac:picMkLst>
            <pc:docMk/>
            <pc:sldMk cId="1946570939" sldId="354"/>
            <ac:picMk id="5" creationId="{68C2B04B-4367-4AD1-A41D-85106C9A4C36}"/>
          </ac:picMkLst>
        </pc:picChg>
        <pc:picChg chg="del">
          <ac:chgData name="CARTER, Tanya (EAST LONDON NHS FOUNDATION TRUST)" userId="e72ea471-5be8-4ecd-a7c1-91b7bb97a9c8" providerId="ADAL" clId="{947003F0-F775-43A6-B3CF-5482DC625FD0}" dt="2022-03-31T14:39:00.075" v="768" actId="21"/>
          <ac:picMkLst>
            <pc:docMk/>
            <pc:sldMk cId="1946570939" sldId="354"/>
            <ac:picMk id="9" creationId="{80D4766C-7989-43DB-A63D-91032012B731}"/>
          </ac:picMkLst>
        </pc:picChg>
      </pc:sldChg>
      <pc:sldChg chg="add del">
        <pc:chgData name="CARTER, Tanya (EAST LONDON NHS FOUNDATION TRUST)" userId="e72ea471-5be8-4ecd-a7c1-91b7bb97a9c8" providerId="ADAL" clId="{947003F0-F775-43A6-B3CF-5482DC625FD0}" dt="2022-03-31T12:28:15.740" v="111" actId="47"/>
        <pc:sldMkLst>
          <pc:docMk/>
          <pc:sldMk cId="1738970347" sldId="357"/>
        </pc:sldMkLst>
      </pc:sldChg>
      <pc:sldChg chg="del">
        <pc:chgData name="CARTER, Tanya (EAST LONDON NHS FOUNDATION TRUST)" userId="e72ea471-5be8-4ecd-a7c1-91b7bb97a9c8" providerId="ADAL" clId="{947003F0-F775-43A6-B3CF-5482DC625FD0}" dt="2022-03-31T12:30:27.041" v="113" actId="2696"/>
        <pc:sldMkLst>
          <pc:docMk/>
          <pc:sldMk cId="1530119104" sldId="358"/>
        </pc:sldMkLst>
      </pc:sldChg>
      <pc:sldChg chg="add">
        <pc:chgData name="CARTER, Tanya (EAST LONDON NHS FOUNDATION TRUST)" userId="e72ea471-5be8-4ecd-a7c1-91b7bb97a9c8" providerId="ADAL" clId="{947003F0-F775-43A6-B3CF-5482DC625FD0}" dt="2022-03-31T12:30:30.323" v="114"/>
        <pc:sldMkLst>
          <pc:docMk/>
          <pc:sldMk cId="2484754881" sldId="358"/>
        </pc:sldMkLst>
      </pc:sldChg>
      <pc:sldChg chg="add">
        <pc:chgData name="CARTER, Tanya (EAST LONDON NHS FOUNDATION TRUST)" userId="e72ea471-5be8-4ecd-a7c1-91b7bb97a9c8" providerId="ADAL" clId="{947003F0-F775-43A6-B3CF-5482DC625FD0}" dt="2022-03-31T12:30:30.323" v="114"/>
        <pc:sldMkLst>
          <pc:docMk/>
          <pc:sldMk cId="309011321" sldId="359"/>
        </pc:sldMkLst>
      </pc:sldChg>
      <pc:sldChg chg="del">
        <pc:chgData name="CARTER, Tanya (EAST LONDON NHS FOUNDATION TRUST)" userId="e72ea471-5be8-4ecd-a7c1-91b7bb97a9c8" providerId="ADAL" clId="{947003F0-F775-43A6-B3CF-5482DC625FD0}" dt="2022-03-31T12:30:27.041" v="113" actId="2696"/>
        <pc:sldMkLst>
          <pc:docMk/>
          <pc:sldMk cId="1504813571" sldId="359"/>
        </pc:sldMkLst>
      </pc:sldChg>
      <pc:sldChg chg="delSp add del">
        <pc:chgData name="CARTER, Tanya (EAST LONDON NHS FOUNDATION TRUST)" userId="e72ea471-5be8-4ecd-a7c1-91b7bb97a9c8" providerId="ADAL" clId="{947003F0-F775-43A6-B3CF-5482DC625FD0}" dt="2022-03-31T14:30:20.571" v="176" actId="47"/>
        <pc:sldMkLst>
          <pc:docMk/>
          <pc:sldMk cId="2261698058" sldId="360"/>
        </pc:sldMkLst>
        <pc:spChg chg="del">
          <ac:chgData name="CARTER, Tanya (EAST LONDON NHS FOUNDATION TRUST)" userId="e72ea471-5be8-4ecd-a7c1-91b7bb97a9c8" providerId="ADAL" clId="{947003F0-F775-43A6-B3CF-5482DC625FD0}" dt="2022-03-31T12:35:14.118" v="168" actId="21"/>
          <ac:spMkLst>
            <pc:docMk/>
            <pc:sldMk cId="2261698058" sldId="360"/>
            <ac:spMk id="5" creationId="{0CE71372-8E8C-4DBC-B12F-7FFF54EDCEAB}"/>
          </ac:spMkLst>
        </pc:spChg>
        <pc:grpChg chg="del">
          <ac:chgData name="CARTER, Tanya (EAST LONDON NHS FOUNDATION TRUST)" userId="e72ea471-5be8-4ecd-a7c1-91b7bb97a9c8" providerId="ADAL" clId="{947003F0-F775-43A6-B3CF-5482DC625FD0}" dt="2022-03-31T12:35:14.118" v="168" actId="21"/>
          <ac:grpSpMkLst>
            <pc:docMk/>
            <pc:sldMk cId="2261698058" sldId="360"/>
            <ac:grpSpMk id="8" creationId="{EC7EE87C-5F84-4011-9621-93B910ADFECB}"/>
          </ac:grpSpMkLst>
        </pc:grpChg>
        <pc:picChg chg="del">
          <ac:chgData name="CARTER, Tanya (EAST LONDON NHS FOUNDATION TRUST)" userId="e72ea471-5be8-4ecd-a7c1-91b7bb97a9c8" providerId="ADAL" clId="{947003F0-F775-43A6-B3CF-5482DC625FD0}" dt="2022-03-31T12:35:14.118" v="168" actId="21"/>
          <ac:picMkLst>
            <pc:docMk/>
            <pc:sldMk cId="2261698058" sldId="360"/>
            <ac:picMk id="7" creationId="{3CB69059-DCB0-425B-9957-4D8C97254AD1}"/>
          </ac:picMkLst>
        </pc:picChg>
      </pc:sldChg>
      <pc:sldChg chg="add del">
        <pc:chgData name="CARTER, Tanya (EAST LONDON NHS FOUNDATION TRUST)" userId="e72ea471-5be8-4ecd-a7c1-91b7bb97a9c8" providerId="ADAL" clId="{947003F0-F775-43A6-B3CF-5482DC625FD0}" dt="2022-03-31T14:30:48.662" v="212" actId="47"/>
        <pc:sldMkLst>
          <pc:docMk/>
          <pc:sldMk cId="1977465737" sldId="361"/>
        </pc:sldMkLst>
      </pc:sldChg>
      <pc:sldChg chg="del">
        <pc:chgData name="CARTER, Tanya (EAST LONDON NHS FOUNDATION TRUST)" userId="e72ea471-5be8-4ecd-a7c1-91b7bb97a9c8" providerId="ADAL" clId="{947003F0-F775-43A6-B3CF-5482DC625FD0}" dt="2022-03-31T12:30:27.041" v="113" actId="2696"/>
        <pc:sldMkLst>
          <pc:docMk/>
          <pc:sldMk cId="856414658" sldId="362"/>
        </pc:sldMkLst>
      </pc:sldChg>
      <pc:sldChg chg="add">
        <pc:chgData name="CARTER, Tanya (EAST LONDON NHS FOUNDATION TRUST)" userId="e72ea471-5be8-4ecd-a7c1-91b7bb97a9c8" providerId="ADAL" clId="{947003F0-F775-43A6-B3CF-5482DC625FD0}" dt="2022-03-31T12:30:30.323" v="114"/>
        <pc:sldMkLst>
          <pc:docMk/>
          <pc:sldMk cId="3561428019" sldId="362"/>
        </pc:sldMkLst>
      </pc:sldChg>
      <pc:sldChg chg="add">
        <pc:chgData name="CARTER, Tanya (EAST LONDON NHS FOUNDATION TRUST)" userId="e72ea471-5be8-4ecd-a7c1-91b7bb97a9c8" providerId="ADAL" clId="{947003F0-F775-43A6-B3CF-5482DC625FD0}" dt="2022-03-31T12:30:30.323" v="114"/>
        <pc:sldMkLst>
          <pc:docMk/>
          <pc:sldMk cId="243500489" sldId="363"/>
        </pc:sldMkLst>
      </pc:sldChg>
      <pc:sldChg chg="del">
        <pc:chgData name="CARTER, Tanya (EAST LONDON NHS FOUNDATION TRUST)" userId="e72ea471-5be8-4ecd-a7c1-91b7bb97a9c8" providerId="ADAL" clId="{947003F0-F775-43A6-B3CF-5482DC625FD0}" dt="2022-03-31T12:30:27.041" v="113" actId="2696"/>
        <pc:sldMkLst>
          <pc:docMk/>
          <pc:sldMk cId="3358720581" sldId="363"/>
        </pc:sldMkLst>
      </pc:sldChg>
      <pc:sldChg chg="add del">
        <pc:chgData name="CARTER, Tanya (EAST LONDON NHS FOUNDATION TRUST)" userId="e72ea471-5be8-4ecd-a7c1-91b7bb97a9c8" providerId="ADAL" clId="{947003F0-F775-43A6-B3CF-5482DC625FD0}" dt="2022-03-31T14:32:08.772" v="234" actId="47"/>
        <pc:sldMkLst>
          <pc:docMk/>
          <pc:sldMk cId="4043182411" sldId="365"/>
        </pc:sldMkLst>
      </pc:sldChg>
      <pc:sldChg chg="del">
        <pc:chgData name="CARTER, Tanya (EAST LONDON NHS FOUNDATION TRUST)" userId="e72ea471-5be8-4ecd-a7c1-91b7bb97a9c8" providerId="ADAL" clId="{947003F0-F775-43A6-B3CF-5482DC625FD0}" dt="2022-03-31T12:34:38.312" v="144" actId="2696"/>
        <pc:sldMkLst>
          <pc:docMk/>
          <pc:sldMk cId="99456833" sldId="366"/>
        </pc:sldMkLst>
      </pc:sldChg>
      <pc:sldChg chg="add ord">
        <pc:chgData name="CARTER, Tanya (EAST LONDON NHS FOUNDATION TRUST)" userId="e72ea471-5be8-4ecd-a7c1-91b7bb97a9c8" providerId="ADAL" clId="{947003F0-F775-43A6-B3CF-5482DC625FD0}" dt="2022-03-31T14:31:55.310" v="228"/>
        <pc:sldMkLst>
          <pc:docMk/>
          <pc:sldMk cId="595800179" sldId="366"/>
        </pc:sldMkLst>
      </pc:sldChg>
      <pc:sldChg chg="addSp delSp modSp del mod">
        <pc:chgData name="CARTER, Tanya (EAST LONDON NHS FOUNDATION TRUST)" userId="e72ea471-5be8-4ecd-a7c1-91b7bb97a9c8" providerId="ADAL" clId="{947003F0-F775-43A6-B3CF-5482DC625FD0}" dt="2022-03-31T16:57:31.245" v="1459" actId="47"/>
        <pc:sldMkLst>
          <pc:docMk/>
          <pc:sldMk cId="2847251323" sldId="367"/>
        </pc:sldMkLst>
        <pc:graphicFrameChg chg="add del mod">
          <ac:chgData name="CARTER, Tanya (EAST LONDON NHS FOUNDATION TRUST)" userId="e72ea471-5be8-4ecd-a7c1-91b7bb97a9c8" providerId="ADAL" clId="{947003F0-F775-43A6-B3CF-5482DC625FD0}" dt="2022-03-31T16:54:54.999" v="1433"/>
          <ac:graphicFrameMkLst>
            <pc:docMk/>
            <pc:sldMk cId="2847251323" sldId="367"/>
            <ac:graphicFrameMk id="3" creationId="{EB5234E3-77A2-4552-B95D-763A200ECB0E}"/>
          </ac:graphicFrameMkLst>
        </pc:graphicFrameChg>
        <pc:picChg chg="add del mod">
          <ac:chgData name="CARTER, Tanya (EAST LONDON NHS FOUNDATION TRUST)" userId="e72ea471-5be8-4ecd-a7c1-91b7bb97a9c8" providerId="ADAL" clId="{947003F0-F775-43A6-B3CF-5482DC625FD0}" dt="2022-03-31T16:55:58.920" v="1443" actId="478"/>
          <ac:picMkLst>
            <pc:docMk/>
            <pc:sldMk cId="2847251323" sldId="367"/>
            <ac:picMk id="4" creationId="{C019DC34-D95D-43FD-B5EF-EF7AC19D76A4}"/>
          </ac:picMkLst>
        </pc:picChg>
        <pc:picChg chg="add mod">
          <ac:chgData name="CARTER, Tanya (EAST LONDON NHS FOUNDATION TRUST)" userId="e72ea471-5be8-4ecd-a7c1-91b7bb97a9c8" providerId="ADAL" clId="{947003F0-F775-43A6-B3CF-5482DC625FD0}" dt="2022-03-31T16:57:23.366" v="1457" actId="1440"/>
          <ac:picMkLst>
            <pc:docMk/>
            <pc:sldMk cId="2847251323" sldId="367"/>
            <ac:picMk id="6" creationId="{29DEEDB6-B6CA-473D-A35B-9AA06A4A76BB}"/>
          </ac:picMkLst>
        </pc:picChg>
        <pc:picChg chg="add del mod">
          <ac:chgData name="CARTER, Tanya (EAST LONDON NHS FOUNDATION TRUST)" userId="e72ea471-5be8-4ecd-a7c1-91b7bb97a9c8" providerId="ADAL" clId="{947003F0-F775-43A6-B3CF-5482DC625FD0}" dt="2022-03-31T16:56:13.375" v="1447" actId="478"/>
          <ac:picMkLst>
            <pc:docMk/>
            <pc:sldMk cId="2847251323" sldId="367"/>
            <ac:picMk id="8" creationId="{C0DD079C-AD95-414A-9487-B4F55D113F6B}"/>
          </ac:picMkLst>
        </pc:picChg>
        <pc:picChg chg="add del mod">
          <ac:chgData name="CARTER, Tanya (EAST LONDON NHS FOUNDATION TRUST)" userId="e72ea471-5be8-4ecd-a7c1-91b7bb97a9c8" providerId="ADAL" clId="{947003F0-F775-43A6-B3CF-5482DC625FD0}" dt="2022-03-31T16:57:14.158" v="1451" actId="478"/>
          <ac:picMkLst>
            <pc:docMk/>
            <pc:sldMk cId="2847251323" sldId="367"/>
            <ac:picMk id="10" creationId="{DF8EEC28-B4F7-427B-9DEC-AC79CE7554EB}"/>
          </ac:picMkLst>
        </pc:picChg>
        <pc:picChg chg="add mod">
          <ac:chgData name="CARTER, Tanya (EAST LONDON NHS FOUNDATION TRUST)" userId="e72ea471-5be8-4ecd-a7c1-91b7bb97a9c8" providerId="ADAL" clId="{947003F0-F775-43A6-B3CF-5482DC625FD0}" dt="2022-03-31T16:57:25.668" v="1458" actId="1076"/>
          <ac:picMkLst>
            <pc:docMk/>
            <pc:sldMk cId="2847251323" sldId="367"/>
            <ac:picMk id="12" creationId="{B1515624-F159-435D-AA98-02B18321628A}"/>
          </ac:picMkLst>
        </pc:picChg>
      </pc:sldChg>
      <pc:sldChg chg="delSp del mod">
        <pc:chgData name="CARTER, Tanya (EAST LONDON NHS FOUNDATION TRUST)" userId="e72ea471-5be8-4ecd-a7c1-91b7bb97a9c8" providerId="ADAL" clId="{947003F0-F775-43A6-B3CF-5482DC625FD0}" dt="2022-03-31T16:57:39.003" v="1460" actId="47"/>
        <pc:sldMkLst>
          <pc:docMk/>
          <pc:sldMk cId="663254473" sldId="368"/>
        </pc:sldMkLst>
        <pc:spChg chg="del">
          <ac:chgData name="CARTER, Tanya (EAST LONDON NHS FOUNDATION TRUST)" userId="e72ea471-5be8-4ecd-a7c1-91b7bb97a9c8" providerId="ADAL" clId="{947003F0-F775-43A6-B3CF-5482DC625FD0}" dt="2022-03-31T16:37:50.897" v="1384" actId="478"/>
          <ac:spMkLst>
            <pc:docMk/>
            <pc:sldMk cId="663254473" sldId="368"/>
            <ac:spMk id="5" creationId="{DB336848-DC2D-495F-AD14-A8AA13FFA8D9}"/>
          </ac:spMkLst>
        </pc:spChg>
      </pc:sldChg>
      <pc:sldChg chg="new del ord">
        <pc:chgData name="CARTER, Tanya (EAST LONDON NHS FOUNDATION TRUST)" userId="e72ea471-5be8-4ecd-a7c1-91b7bb97a9c8" providerId="ADAL" clId="{947003F0-F775-43A6-B3CF-5482DC625FD0}" dt="2022-03-31T12:30:33.806" v="115" actId="47"/>
        <pc:sldMkLst>
          <pc:docMk/>
          <pc:sldMk cId="1896893093" sldId="369"/>
        </pc:sldMkLst>
      </pc:sldChg>
      <pc:sldChg chg="add del">
        <pc:chgData name="CARTER, Tanya (EAST LONDON NHS FOUNDATION TRUST)" userId="e72ea471-5be8-4ecd-a7c1-91b7bb97a9c8" providerId="ADAL" clId="{947003F0-F775-43A6-B3CF-5482DC625FD0}" dt="2022-03-31T12:30:12.236" v="112" actId="47"/>
        <pc:sldMkLst>
          <pc:docMk/>
          <pc:sldMk cId="3503157910" sldId="370"/>
        </pc:sldMkLst>
      </pc:sldChg>
      <pc:sldChg chg="add del">
        <pc:chgData name="CARTER, Tanya (EAST LONDON NHS FOUNDATION TRUST)" userId="e72ea471-5be8-4ecd-a7c1-91b7bb97a9c8" providerId="ADAL" clId="{947003F0-F775-43A6-B3CF-5482DC625FD0}" dt="2022-03-31T12:30:37.332" v="116" actId="47"/>
        <pc:sldMkLst>
          <pc:docMk/>
          <pc:sldMk cId="2219192073" sldId="371"/>
        </pc:sldMkLst>
      </pc:sldChg>
      <pc:sldChg chg="add del">
        <pc:chgData name="CARTER, Tanya (EAST LONDON NHS FOUNDATION TRUST)" userId="e72ea471-5be8-4ecd-a7c1-91b7bb97a9c8" providerId="ADAL" clId="{947003F0-F775-43A6-B3CF-5482DC625FD0}" dt="2022-03-31T14:30:49.348" v="213" actId="47"/>
        <pc:sldMkLst>
          <pc:docMk/>
          <pc:sldMk cId="2828075256" sldId="372"/>
        </pc:sldMkLst>
      </pc:sldChg>
      <pc:sldChg chg="add del">
        <pc:chgData name="CARTER, Tanya (EAST LONDON NHS FOUNDATION TRUST)" userId="e72ea471-5be8-4ecd-a7c1-91b7bb97a9c8" providerId="ADAL" clId="{947003F0-F775-43A6-B3CF-5482DC625FD0}" dt="2022-03-31T14:30:50.735" v="214" actId="47"/>
        <pc:sldMkLst>
          <pc:docMk/>
          <pc:sldMk cId="2665767528" sldId="373"/>
        </pc:sldMkLst>
      </pc:sldChg>
      <pc:sldChg chg="add del">
        <pc:chgData name="CARTER, Tanya (EAST LONDON NHS FOUNDATION TRUST)" userId="e72ea471-5be8-4ecd-a7c1-91b7bb97a9c8" providerId="ADAL" clId="{947003F0-F775-43A6-B3CF-5482DC625FD0}" dt="2022-03-31T14:32:07.606" v="233" actId="47"/>
        <pc:sldMkLst>
          <pc:docMk/>
          <pc:sldMk cId="950058847" sldId="374"/>
        </pc:sldMkLst>
      </pc:sldChg>
      <pc:sldChg chg="add del">
        <pc:chgData name="CARTER, Tanya (EAST LONDON NHS FOUNDATION TRUST)" userId="e72ea471-5be8-4ecd-a7c1-91b7bb97a9c8" providerId="ADAL" clId="{947003F0-F775-43A6-B3CF-5482DC625FD0}" dt="2022-03-31T14:30:59.781" v="215" actId="47"/>
        <pc:sldMkLst>
          <pc:docMk/>
          <pc:sldMk cId="741584618" sldId="375"/>
        </pc:sldMkLst>
      </pc:sldChg>
      <pc:sldChg chg="add del">
        <pc:chgData name="CARTER, Tanya (EAST LONDON NHS FOUNDATION TRUST)" userId="e72ea471-5be8-4ecd-a7c1-91b7bb97a9c8" providerId="ADAL" clId="{947003F0-F775-43A6-B3CF-5482DC625FD0}" dt="2022-03-31T14:31:01.022" v="216" actId="47"/>
        <pc:sldMkLst>
          <pc:docMk/>
          <pc:sldMk cId="1266152652" sldId="376"/>
        </pc:sldMkLst>
      </pc:sldChg>
      <pc:sldChg chg="add del">
        <pc:chgData name="CARTER, Tanya (EAST LONDON NHS FOUNDATION TRUST)" userId="e72ea471-5be8-4ecd-a7c1-91b7bb97a9c8" providerId="ADAL" clId="{947003F0-F775-43A6-B3CF-5482DC625FD0}" dt="2022-03-31T14:31:04.369" v="218" actId="47"/>
        <pc:sldMkLst>
          <pc:docMk/>
          <pc:sldMk cId="3552302892" sldId="377"/>
        </pc:sldMkLst>
      </pc:sldChg>
      <pc:sldChg chg="add del">
        <pc:chgData name="CARTER, Tanya (EAST LONDON NHS FOUNDATION TRUST)" userId="e72ea471-5be8-4ecd-a7c1-91b7bb97a9c8" providerId="ADAL" clId="{947003F0-F775-43A6-B3CF-5482DC625FD0}" dt="2022-03-31T14:32:52.349" v="269" actId="47"/>
        <pc:sldMkLst>
          <pc:docMk/>
          <pc:sldMk cId="1882557505" sldId="378"/>
        </pc:sldMkLst>
      </pc:sldChg>
      <pc:sldChg chg="add del">
        <pc:chgData name="CARTER, Tanya (EAST LONDON NHS FOUNDATION TRUST)" userId="e72ea471-5be8-4ecd-a7c1-91b7bb97a9c8" providerId="ADAL" clId="{947003F0-F775-43A6-B3CF-5482DC625FD0}" dt="2022-03-31T14:32:53.532" v="270" actId="47"/>
        <pc:sldMkLst>
          <pc:docMk/>
          <pc:sldMk cId="958639580" sldId="379"/>
        </pc:sldMkLst>
      </pc:sldChg>
      <pc:sldChg chg="add del">
        <pc:chgData name="CARTER, Tanya (EAST LONDON NHS FOUNDATION TRUST)" userId="e72ea471-5be8-4ecd-a7c1-91b7bb97a9c8" providerId="ADAL" clId="{947003F0-F775-43A6-B3CF-5482DC625FD0}" dt="2022-03-31T14:32:54.890" v="271" actId="47"/>
        <pc:sldMkLst>
          <pc:docMk/>
          <pc:sldMk cId="3037501122" sldId="380"/>
        </pc:sldMkLst>
      </pc:sldChg>
      <pc:sldChg chg="add del">
        <pc:chgData name="CARTER, Tanya (EAST LONDON NHS FOUNDATION TRUST)" userId="e72ea471-5be8-4ecd-a7c1-91b7bb97a9c8" providerId="ADAL" clId="{947003F0-F775-43A6-B3CF-5482DC625FD0}" dt="2022-03-31T14:33:17.537" v="274" actId="47"/>
        <pc:sldMkLst>
          <pc:docMk/>
          <pc:sldMk cId="1888191296" sldId="381"/>
        </pc:sldMkLst>
      </pc:sldChg>
      <pc:sldChg chg="add del">
        <pc:chgData name="CARTER, Tanya (EAST LONDON NHS FOUNDATION TRUST)" userId="e72ea471-5be8-4ecd-a7c1-91b7bb97a9c8" providerId="ADAL" clId="{947003F0-F775-43A6-B3CF-5482DC625FD0}" dt="2022-03-31T14:33:20.068" v="275" actId="47"/>
        <pc:sldMkLst>
          <pc:docMk/>
          <pc:sldMk cId="2127499329" sldId="382"/>
        </pc:sldMkLst>
      </pc:sldChg>
      <pc:sldChg chg="add del">
        <pc:chgData name="CARTER, Tanya (EAST LONDON NHS FOUNDATION TRUST)" userId="e72ea471-5be8-4ecd-a7c1-91b7bb97a9c8" providerId="ADAL" clId="{947003F0-F775-43A6-B3CF-5482DC625FD0}" dt="2022-03-31T14:33:21.158" v="276" actId="47"/>
        <pc:sldMkLst>
          <pc:docMk/>
          <pc:sldMk cId="4148891473" sldId="383"/>
        </pc:sldMkLst>
      </pc:sldChg>
      <pc:sldChg chg="add del">
        <pc:chgData name="CARTER, Tanya (EAST LONDON NHS FOUNDATION TRUST)" userId="e72ea471-5be8-4ecd-a7c1-91b7bb97a9c8" providerId="ADAL" clId="{947003F0-F775-43A6-B3CF-5482DC625FD0}" dt="2022-03-31T14:33:26.093" v="278" actId="47"/>
        <pc:sldMkLst>
          <pc:docMk/>
          <pc:sldMk cId="2385052686" sldId="384"/>
        </pc:sldMkLst>
      </pc:sldChg>
      <pc:sldChg chg="delSp add del">
        <pc:chgData name="CARTER, Tanya (EAST LONDON NHS FOUNDATION TRUST)" userId="e72ea471-5be8-4ecd-a7c1-91b7bb97a9c8" providerId="ADAL" clId="{947003F0-F775-43A6-B3CF-5482DC625FD0}" dt="2022-03-31T16:37:38.548" v="1383" actId="47"/>
        <pc:sldMkLst>
          <pc:docMk/>
          <pc:sldMk cId="2875924500" sldId="385"/>
        </pc:sldMkLst>
        <pc:spChg chg="del">
          <ac:chgData name="CARTER, Tanya (EAST LONDON NHS FOUNDATION TRUST)" userId="e72ea471-5be8-4ecd-a7c1-91b7bb97a9c8" providerId="ADAL" clId="{947003F0-F775-43A6-B3CF-5482DC625FD0}" dt="2022-03-31T14:40:04.797" v="834" actId="21"/>
          <ac:spMkLst>
            <pc:docMk/>
            <pc:sldMk cId="2875924500" sldId="385"/>
            <ac:spMk id="4" creationId="{9A405100-1346-41F3-97EB-49DBBEA04949}"/>
          </ac:spMkLst>
        </pc:spChg>
        <pc:picChg chg="del">
          <ac:chgData name="CARTER, Tanya (EAST LONDON NHS FOUNDATION TRUST)" userId="e72ea471-5be8-4ecd-a7c1-91b7bb97a9c8" providerId="ADAL" clId="{947003F0-F775-43A6-B3CF-5482DC625FD0}" dt="2022-03-31T14:40:04.797" v="834" actId="21"/>
          <ac:picMkLst>
            <pc:docMk/>
            <pc:sldMk cId="2875924500" sldId="385"/>
            <ac:picMk id="6" creationId="{2F2BC65A-E70B-483E-99C4-34EE1F1B2E2A}"/>
          </ac:picMkLst>
        </pc:picChg>
        <pc:picChg chg="del">
          <ac:chgData name="CARTER, Tanya (EAST LONDON NHS FOUNDATION TRUST)" userId="e72ea471-5be8-4ecd-a7c1-91b7bb97a9c8" providerId="ADAL" clId="{947003F0-F775-43A6-B3CF-5482DC625FD0}" dt="2022-03-31T14:40:04.797" v="834" actId="21"/>
          <ac:picMkLst>
            <pc:docMk/>
            <pc:sldMk cId="2875924500" sldId="385"/>
            <ac:picMk id="7" creationId="{6A38E528-BAC6-4289-B288-06FD8A3F1724}"/>
          </ac:picMkLst>
        </pc:picChg>
        <pc:picChg chg="del">
          <ac:chgData name="CARTER, Tanya (EAST LONDON NHS FOUNDATION TRUST)" userId="e72ea471-5be8-4ecd-a7c1-91b7bb97a9c8" providerId="ADAL" clId="{947003F0-F775-43A6-B3CF-5482DC625FD0}" dt="2022-03-31T14:40:04.797" v="834" actId="21"/>
          <ac:picMkLst>
            <pc:docMk/>
            <pc:sldMk cId="2875924500" sldId="385"/>
            <ac:picMk id="8" creationId="{C2A717B5-A6DD-4311-B2CE-45CBD64F0221}"/>
          </ac:picMkLst>
        </pc:picChg>
        <pc:picChg chg="del">
          <ac:chgData name="CARTER, Tanya (EAST LONDON NHS FOUNDATION TRUST)" userId="e72ea471-5be8-4ecd-a7c1-91b7bb97a9c8" providerId="ADAL" clId="{947003F0-F775-43A6-B3CF-5482DC625FD0}" dt="2022-03-31T14:40:04.797" v="834" actId="21"/>
          <ac:picMkLst>
            <pc:docMk/>
            <pc:sldMk cId="2875924500" sldId="385"/>
            <ac:picMk id="9" creationId="{BC39B07A-656D-4833-B3BE-E68439F05053}"/>
          </ac:picMkLst>
        </pc:picChg>
        <pc:picChg chg="del">
          <ac:chgData name="CARTER, Tanya (EAST LONDON NHS FOUNDATION TRUST)" userId="e72ea471-5be8-4ecd-a7c1-91b7bb97a9c8" providerId="ADAL" clId="{947003F0-F775-43A6-B3CF-5482DC625FD0}" dt="2022-03-31T14:40:04.797" v="834" actId="21"/>
          <ac:picMkLst>
            <pc:docMk/>
            <pc:sldMk cId="2875924500" sldId="385"/>
            <ac:picMk id="10" creationId="{B9832F24-6D46-45FD-85C1-54335C1139C4}"/>
          </ac:picMkLst>
        </pc:picChg>
        <pc:picChg chg="del">
          <ac:chgData name="CARTER, Tanya (EAST LONDON NHS FOUNDATION TRUST)" userId="e72ea471-5be8-4ecd-a7c1-91b7bb97a9c8" providerId="ADAL" clId="{947003F0-F775-43A6-B3CF-5482DC625FD0}" dt="2022-03-31T14:40:04.797" v="834" actId="21"/>
          <ac:picMkLst>
            <pc:docMk/>
            <pc:sldMk cId="2875924500" sldId="385"/>
            <ac:picMk id="11" creationId="{B20AA15C-FBED-4EFD-A454-976356F14B8B}"/>
          </ac:picMkLst>
        </pc:picChg>
      </pc:sldChg>
      <pc:sldChg chg="addSp delSp modSp new mod ord">
        <pc:chgData name="CARTER, Tanya (EAST LONDON NHS FOUNDATION TRUST)" userId="e72ea471-5be8-4ecd-a7c1-91b7bb97a9c8" providerId="ADAL" clId="{947003F0-F775-43A6-B3CF-5482DC625FD0}" dt="2022-04-01T09:25:29.881" v="2259" actId="14100"/>
        <pc:sldMkLst>
          <pc:docMk/>
          <pc:sldMk cId="1620124238" sldId="386"/>
        </pc:sldMkLst>
        <pc:spChg chg="mod">
          <ac:chgData name="CARTER, Tanya (EAST LONDON NHS FOUNDATION TRUST)" userId="e72ea471-5be8-4ecd-a7c1-91b7bb97a9c8" providerId="ADAL" clId="{947003F0-F775-43A6-B3CF-5482DC625FD0}" dt="2022-03-31T12:31:31.436" v="143" actId="113"/>
          <ac:spMkLst>
            <pc:docMk/>
            <pc:sldMk cId="1620124238" sldId="386"/>
            <ac:spMk id="2" creationId="{B236E38A-1148-4804-9085-93BE4983026C}"/>
          </ac:spMkLst>
        </pc:spChg>
        <pc:spChg chg="del">
          <ac:chgData name="CARTER, Tanya (EAST LONDON NHS FOUNDATION TRUST)" userId="e72ea471-5be8-4ecd-a7c1-91b7bb97a9c8" providerId="ADAL" clId="{947003F0-F775-43A6-B3CF-5482DC625FD0}" dt="2022-03-31T17:02:27.421" v="1464" actId="478"/>
          <ac:spMkLst>
            <pc:docMk/>
            <pc:sldMk cId="1620124238" sldId="386"/>
            <ac:spMk id="3" creationId="{B70DCC65-791A-4138-BCC1-7BAD6AD45AF1}"/>
          </ac:spMkLst>
        </pc:spChg>
        <pc:picChg chg="add mod">
          <ac:chgData name="CARTER, Tanya (EAST LONDON NHS FOUNDATION TRUST)" userId="e72ea471-5be8-4ecd-a7c1-91b7bb97a9c8" providerId="ADAL" clId="{947003F0-F775-43A6-B3CF-5482DC625FD0}" dt="2022-04-01T09:25:26.106" v="2257" actId="1076"/>
          <ac:picMkLst>
            <pc:docMk/>
            <pc:sldMk cId="1620124238" sldId="386"/>
            <ac:picMk id="4" creationId="{40A7EF00-414E-4465-BB0C-C57FA40E66BB}"/>
          </ac:picMkLst>
        </pc:picChg>
        <pc:picChg chg="add mod">
          <ac:chgData name="CARTER, Tanya (EAST LONDON NHS FOUNDATION TRUST)" userId="e72ea471-5be8-4ecd-a7c1-91b7bb97a9c8" providerId="ADAL" clId="{947003F0-F775-43A6-B3CF-5482DC625FD0}" dt="2022-04-01T09:25:29.881" v="2259" actId="14100"/>
          <ac:picMkLst>
            <pc:docMk/>
            <pc:sldMk cId="1620124238" sldId="386"/>
            <ac:picMk id="5" creationId="{2C91490E-C8F4-476B-97AC-8C31404509D2}"/>
          </ac:picMkLst>
        </pc:picChg>
        <pc:picChg chg="add mod">
          <ac:chgData name="CARTER, Tanya (EAST LONDON NHS FOUNDATION TRUST)" userId="e72ea471-5be8-4ecd-a7c1-91b7bb97a9c8" providerId="ADAL" clId="{947003F0-F775-43A6-B3CF-5482DC625FD0}" dt="2022-04-01T09:25:27.812" v="2258" actId="1076"/>
          <ac:picMkLst>
            <pc:docMk/>
            <pc:sldMk cId="1620124238" sldId="386"/>
            <ac:picMk id="7" creationId="{77AFDC9A-19FE-4D4B-AF32-771B02D45A82}"/>
          </ac:picMkLst>
        </pc:picChg>
      </pc:sldChg>
      <pc:sldChg chg="add del">
        <pc:chgData name="CARTER, Tanya (EAST LONDON NHS FOUNDATION TRUST)" userId="e72ea471-5be8-4ecd-a7c1-91b7bb97a9c8" providerId="ADAL" clId="{947003F0-F775-43A6-B3CF-5482DC625FD0}" dt="2022-03-31T12:30:52.667" v="118" actId="47"/>
        <pc:sldMkLst>
          <pc:docMk/>
          <pc:sldMk cId="3082693220" sldId="386"/>
        </pc:sldMkLst>
      </pc:sldChg>
      <pc:sldChg chg="modSp new add del mod ord">
        <pc:chgData name="CARTER, Tanya (EAST LONDON NHS FOUNDATION TRUST)" userId="e72ea471-5be8-4ecd-a7c1-91b7bb97a9c8" providerId="ADAL" clId="{947003F0-F775-43A6-B3CF-5482DC625FD0}" dt="2022-03-31T14:33:03.749" v="273" actId="47"/>
        <pc:sldMkLst>
          <pc:docMk/>
          <pc:sldMk cId="3309520092" sldId="387"/>
        </pc:sldMkLst>
        <pc:spChg chg="mod">
          <ac:chgData name="CARTER, Tanya (EAST LONDON NHS FOUNDATION TRUST)" userId="e72ea471-5be8-4ecd-a7c1-91b7bb97a9c8" providerId="ADAL" clId="{947003F0-F775-43A6-B3CF-5482DC625FD0}" dt="2022-03-31T14:30:41.358" v="211" actId="113"/>
          <ac:spMkLst>
            <pc:docMk/>
            <pc:sldMk cId="3309520092" sldId="387"/>
            <ac:spMk id="2" creationId="{4E8CA7F5-6881-46F5-B2E2-3632FED1A749}"/>
          </ac:spMkLst>
        </pc:spChg>
      </pc:sldChg>
      <pc:sldChg chg="new del">
        <pc:chgData name="CARTER, Tanya (EAST LONDON NHS FOUNDATION TRUST)" userId="e72ea471-5be8-4ecd-a7c1-91b7bb97a9c8" providerId="ADAL" clId="{947003F0-F775-43A6-B3CF-5482DC625FD0}" dt="2022-03-31T14:30:21.792" v="177" actId="47"/>
        <pc:sldMkLst>
          <pc:docMk/>
          <pc:sldMk cId="904377279" sldId="388"/>
        </pc:sldMkLst>
      </pc:sldChg>
      <pc:sldChg chg="addSp delSp modSp new mod ord">
        <pc:chgData name="CARTER, Tanya (EAST LONDON NHS FOUNDATION TRUST)" userId="e72ea471-5be8-4ecd-a7c1-91b7bb97a9c8" providerId="ADAL" clId="{947003F0-F775-43A6-B3CF-5482DC625FD0}" dt="2022-04-01T09:07:05.301" v="1830" actId="403"/>
        <pc:sldMkLst>
          <pc:docMk/>
          <pc:sldMk cId="249148650" sldId="389"/>
        </pc:sldMkLst>
        <pc:spChg chg="mod">
          <ac:chgData name="CARTER, Tanya (EAST LONDON NHS FOUNDATION TRUST)" userId="e72ea471-5be8-4ecd-a7c1-91b7bb97a9c8" providerId="ADAL" clId="{947003F0-F775-43A6-B3CF-5482DC625FD0}" dt="2022-04-01T09:07:05.301" v="1830" actId="403"/>
          <ac:spMkLst>
            <pc:docMk/>
            <pc:sldMk cId="249148650" sldId="389"/>
            <ac:spMk id="2" creationId="{7A073F98-F75A-4D46-89B3-F426953E441D}"/>
          </ac:spMkLst>
        </pc:spChg>
        <pc:spChg chg="del">
          <ac:chgData name="CARTER, Tanya (EAST LONDON NHS FOUNDATION TRUST)" userId="e72ea471-5be8-4ecd-a7c1-91b7bb97a9c8" providerId="ADAL" clId="{947003F0-F775-43A6-B3CF-5482DC625FD0}" dt="2022-03-31T12:35:25.520" v="171" actId="478"/>
          <ac:spMkLst>
            <pc:docMk/>
            <pc:sldMk cId="249148650" sldId="389"/>
            <ac:spMk id="3" creationId="{8D560D37-C6B9-4BA5-BC26-DE30C1059562}"/>
          </ac:spMkLst>
        </pc:spChg>
        <pc:spChg chg="add mod">
          <ac:chgData name="CARTER, Tanya (EAST LONDON NHS FOUNDATION TRUST)" userId="e72ea471-5be8-4ecd-a7c1-91b7bb97a9c8" providerId="ADAL" clId="{947003F0-F775-43A6-B3CF-5482DC625FD0}" dt="2022-03-31T12:35:27.413" v="172" actId="1076"/>
          <ac:spMkLst>
            <pc:docMk/>
            <pc:sldMk cId="249148650" sldId="389"/>
            <ac:spMk id="4" creationId="{7E465D8E-CEEA-4D37-82E9-2E2E72DEF5B1}"/>
          </ac:spMkLst>
        </pc:spChg>
        <pc:grpChg chg="add mod">
          <ac:chgData name="CARTER, Tanya (EAST LONDON NHS FOUNDATION TRUST)" userId="e72ea471-5be8-4ecd-a7c1-91b7bb97a9c8" providerId="ADAL" clId="{947003F0-F775-43A6-B3CF-5482DC625FD0}" dt="2022-03-31T12:35:16.598" v="169"/>
          <ac:grpSpMkLst>
            <pc:docMk/>
            <pc:sldMk cId="249148650" sldId="389"/>
            <ac:grpSpMk id="6" creationId="{79D6E366-20B4-4F76-BBE3-3FF7A84F2B80}"/>
          </ac:grpSpMkLst>
        </pc:grpChg>
        <pc:picChg chg="add mod">
          <ac:chgData name="CARTER, Tanya (EAST LONDON NHS FOUNDATION TRUST)" userId="e72ea471-5be8-4ecd-a7c1-91b7bb97a9c8" providerId="ADAL" clId="{947003F0-F775-43A6-B3CF-5482DC625FD0}" dt="2022-03-31T12:35:16.598" v="169"/>
          <ac:picMkLst>
            <pc:docMk/>
            <pc:sldMk cId="249148650" sldId="389"/>
            <ac:picMk id="5" creationId="{58A1B86D-187D-4580-98CB-CE71A95D7CC7}"/>
          </ac:picMkLst>
        </pc:picChg>
        <pc:picChg chg="mod">
          <ac:chgData name="CARTER, Tanya (EAST LONDON NHS FOUNDATION TRUST)" userId="e72ea471-5be8-4ecd-a7c1-91b7bb97a9c8" providerId="ADAL" clId="{947003F0-F775-43A6-B3CF-5482DC625FD0}" dt="2022-03-31T12:35:16.598" v="169"/>
          <ac:picMkLst>
            <pc:docMk/>
            <pc:sldMk cId="249148650" sldId="389"/>
            <ac:picMk id="7" creationId="{D6401031-FC89-4C8A-AF5E-C4EBA225BC6D}"/>
          </ac:picMkLst>
        </pc:picChg>
        <pc:cxnChg chg="mod">
          <ac:chgData name="CARTER, Tanya (EAST LONDON NHS FOUNDATION TRUST)" userId="e72ea471-5be8-4ecd-a7c1-91b7bb97a9c8" providerId="ADAL" clId="{947003F0-F775-43A6-B3CF-5482DC625FD0}" dt="2022-03-31T12:35:16.598" v="169"/>
          <ac:cxnSpMkLst>
            <pc:docMk/>
            <pc:sldMk cId="249148650" sldId="389"/>
            <ac:cxnSpMk id="8" creationId="{7FAE681A-2B5C-4411-BC1B-A68190BC29CC}"/>
          </ac:cxnSpMkLst>
        </pc:cxnChg>
        <pc:cxnChg chg="mod">
          <ac:chgData name="CARTER, Tanya (EAST LONDON NHS FOUNDATION TRUST)" userId="e72ea471-5be8-4ecd-a7c1-91b7bb97a9c8" providerId="ADAL" clId="{947003F0-F775-43A6-B3CF-5482DC625FD0}" dt="2022-03-31T12:35:16.598" v="169"/>
          <ac:cxnSpMkLst>
            <pc:docMk/>
            <pc:sldMk cId="249148650" sldId="389"/>
            <ac:cxnSpMk id="9" creationId="{DF5BA5F1-E642-4695-A253-69A290D9E5E4}"/>
          </ac:cxnSpMkLst>
        </pc:cxnChg>
        <pc:cxnChg chg="mod">
          <ac:chgData name="CARTER, Tanya (EAST LONDON NHS FOUNDATION TRUST)" userId="e72ea471-5be8-4ecd-a7c1-91b7bb97a9c8" providerId="ADAL" clId="{947003F0-F775-43A6-B3CF-5482DC625FD0}" dt="2022-03-31T12:35:16.598" v="169"/>
          <ac:cxnSpMkLst>
            <pc:docMk/>
            <pc:sldMk cId="249148650" sldId="389"/>
            <ac:cxnSpMk id="10" creationId="{652046DC-FF46-4472-B6B4-E408A300144D}"/>
          </ac:cxnSpMkLst>
        </pc:cxnChg>
        <pc:cxnChg chg="mod">
          <ac:chgData name="CARTER, Tanya (EAST LONDON NHS FOUNDATION TRUST)" userId="e72ea471-5be8-4ecd-a7c1-91b7bb97a9c8" providerId="ADAL" clId="{947003F0-F775-43A6-B3CF-5482DC625FD0}" dt="2022-03-31T12:35:16.598" v="169"/>
          <ac:cxnSpMkLst>
            <pc:docMk/>
            <pc:sldMk cId="249148650" sldId="389"/>
            <ac:cxnSpMk id="11" creationId="{1997350E-929F-4DBE-9263-2B279F9FB36C}"/>
          </ac:cxnSpMkLst>
        </pc:cxnChg>
        <pc:cxnChg chg="mod">
          <ac:chgData name="CARTER, Tanya (EAST LONDON NHS FOUNDATION TRUST)" userId="e72ea471-5be8-4ecd-a7c1-91b7bb97a9c8" providerId="ADAL" clId="{947003F0-F775-43A6-B3CF-5482DC625FD0}" dt="2022-03-31T12:35:16.598" v="169"/>
          <ac:cxnSpMkLst>
            <pc:docMk/>
            <pc:sldMk cId="249148650" sldId="389"/>
            <ac:cxnSpMk id="12" creationId="{B494F8BB-B591-4825-A269-95670733A90A}"/>
          </ac:cxnSpMkLst>
        </pc:cxnChg>
      </pc:sldChg>
      <pc:sldChg chg="new del">
        <pc:chgData name="CARTER, Tanya (EAST LONDON NHS FOUNDATION TRUST)" userId="e72ea471-5be8-4ecd-a7c1-91b7bb97a9c8" providerId="ADAL" clId="{947003F0-F775-43A6-B3CF-5482DC625FD0}" dt="2022-03-31T14:32:51.045" v="268" actId="47"/>
        <pc:sldMkLst>
          <pc:docMk/>
          <pc:sldMk cId="1788050371" sldId="390"/>
        </pc:sldMkLst>
      </pc:sldChg>
      <pc:sldChg chg="addSp delSp modSp new add del mod ord">
        <pc:chgData name="CARTER, Tanya (EAST LONDON NHS FOUNDATION TRUST)" userId="e72ea471-5be8-4ecd-a7c1-91b7bb97a9c8" providerId="ADAL" clId="{947003F0-F775-43A6-B3CF-5482DC625FD0}" dt="2022-04-01T09:13:02.769" v="1904" actId="47"/>
        <pc:sldMkLst>
          <pc:docMk/>
          <pc:sldMk cId="1617645503" sldId="391"/>
        </pc:sldMkLst>
        <pc:spChg chg="mod">
          <ac:chgData name="CARTER, Tanya (EAST LONDON NHS FOUNDATION TRUST)" userId="e72ea471-5be8-4ecd-a7c1-91b7bb97a9c8" providerId="ADAL" clId="{947003F0-F775-43A6-B3CF-5482DC625FD0}" dt="2022-03-31T14:32:40.392" v="263" actId="113"/>
          <ac:spMkLst>
            <pc:docMk/>
            <pc:sldMk cId="1617645503" sldId="391"/>
            <ac:spMk id="2" creationId="{A93BE8BA-7F62-464E-8CD9-5243E0392FEA}"/>
          </ac:spMkLst>
        </pc:spChg>
        <pc:spChg chg="del">
          <ac:chgData name="CARTER, Tanya (EAST LONDON NHS FOUNDATION TRUST)" userId="e72ea471-5be8-4ecd-a7c1-91b7bb97a9c8" providerId="ADAL" clId="{947003F0-F775-43A6-B3CF-5482DC625FD0}" dt="2022-03-31T14:32:42.994" v="264" actId="478"/>
          <ac:spMkLst>
            <pc:docMk/>
            <pc:sldMk cId="1617645503" sldId="391"/>
            <ac:spMk id="3" creationId="{3D641CC1-C6B7-44F1-AFC5-01A19D7AA181}"/>
          </ac:spMkLst>
        </pc:spChg>
        <pc:spChg chg="mod">
          <ac:chgData name="CARTER, Tanya (EAST LONDON NHS FOUNDATION TRUST)" userId="e72ea471-5be8-4ecd-a7c1-91b7bb97a9c8" providerId="ADAL" clId="{947003F0-F775-43A6-B3CF-5482DC625FD0}" dt="2022-03-31T14:32:43.423" v="265"/>
          <ac:spMkLst>
            <pc:docMk/>
            <pc:sldMk cId="1617645503" sldId="391"/>
            <ac:spMk id="5" creationId="{54C60E69-5CD6-4DAA-80B7-D46153466A56}"/>
          </ac:spMkLst>
        </pc:spChg>
        <pc:spChg chg="mod">
          <ac:chgData name="CARTER, Tanya (EAST LONDON NHS FOUNDATION TRUST)" userId="e72ea471-5be8-4ecd-a7c1-91b7bb97a9c8" providerId="ADAL" clId="{947003F0-F775-43A6-B3CF-5482DC625FD0}" dt="2022-03-31T14:32:43.423" v="265"/>
          <ac:spMkLst>
            <pc:docMk/>
            <pc:sldMk cId="1617645503" sldId="391"/>
            <ac:spMk id="6" creationId="{A97BD032-7904-4081-8D98-3AC99E29F85B}"/>
          </ac:spMkLst>
        </pc:spChg>
        <pc:spChg chg="mod">
          <ac:chgData name="CARTER, Tanya (EAST LONDON NHS FOUNDATION TRUST)" userId="e72ea471-5be8-4ecd-a7c1-91b7bb97a9c8" providerId="ADAL" clId="{947003F0-F775-43A6-B3CF-5482DC625FD0}" dt="2022-03-31T14:32:43.423" v="265"/>
          <ac:spMkLst>
            <pc:docMk/>
            <pc:sldMk cId="1617645503" sldId="391"/>
            <ac:spMk id="7" creationId="{9B8E8065-D597-4D41-969B-508DC1760B9F}"/>
          </ac:spMkLst>
        </pc:spChg>
        <pc:spChg chg="mod">
          <ac:chgData name="CARTER, Tanya (EAST LONDON NHS FOUNDATION TRUST)" userId="e72ea471-5be8-4ecd-a7c1-91b7bb97a9c8" providerId="ADAL" clId="{947003F0-F775-43A6-B3CF-5482DC625FD0}" dt="2022-03-31T14:32:43.423" v="265"/>
          <ac:spMkLst>
            <pc:docMk/>
            <pc:sldMk cId="1617645503" sldId="391"/>
            <ac:spMk id="8" creationId="{59BB30CD-3384-40BC-8114-F7C4B917C2EC}"/>
          </ac:spMkLst>
        </pc:spChg>
        <pc:spChg chg="mod">
          <ac:chgData name="CARTER, Tanya (EAST LONDON NHS FOUNDATION TRUST)" userId="e72ea471-5be8-4ecd-a7c1-91b7bb97a9c8" providerId="ADAL" clId="{947003F0-F775-43A6-B3CF-5482DC625FD0}" dt="2022-03-31T14:32:43.423" v="265"/>
          <ac:spMkLst>
            <pc:docMk/>
            <pc:sldMk cId="1617645503" sldId="391"/>
            <ac:spMk id="9" creationId="{C4E8C1F6-7BE0-4EB2-A5C6-8109739B9837}"/>
          </ac:spMkLst>
        </pc:spChg>
        <pc:spChg chg="mod">
          <ac:chgData name="CARTER, Tanya (EAST LONDON NHS FOUNDATION TRUST)" userId="e72ea471-5be8-4ecd-a7c1-91b7bb97a9c8" providerId="ADAL" clId="{947003F0-F775-43A6-B3CF-5482DC625FD0}" dt="2022-03-31T14:32:43.423" v="265"/>
          <ac:spMkLst>
            <pc:docMk/>
            <pc:sldMk cId="1617645503" sldId="391"/>
            <ac:spMk id="10" creationId="{54165322-18E1-4765-805D-0B3F3C715E30}"/>
          </ac:spMkLst>
        </pc:spChg>
        <pc:spChg chg="mod">
          <ac:chgData name="CARTER, Tanya (EAST LONDON NHS FOUNDATION TRUST)" userId="e72ea471-5be8-4ecd-a7c1-91b7bb97a9c8" providerId="ADAL" clId="{947003F0-F775-43A6-B3CF-5482DC625FD0}" dt="2022-03-31T14:32:43.423" v="265"/>
          <ac:spMkLst>
            <pc:docMk/>
            <pc:sldMk cId="1617645503" sldId="391"/>
            <ac:spMk id="11" creationId="{CAD24140-2B64-41CD-B60C-00D6D68898C4}"/>
          </ac:spMkLst>
        </pc:spChg>
        <pc:spChg chg="mod">
          <ac:chgData name="CARTER, Tanya (EAST LONDON NHS FOUNDATION TRUST)" userId="e72ea471-5be8-4ecd-a7c1-91b7bb97a9c8" providerId="ADAL" clId="{947003F0-F775-43A6-B3CF-5482DC625FD0}" dt="2022-03-31T14:32:43.423" v="265"/>
          <ac:spMkLst>
            <pc:docMk/>
            <pc:sldMk cId="1617645503" sldId="391"/>
            <ac:spMk id="12" creationId="{A3D558BB-9006-434B-867D-E63439D53C96}"/>
          </ac:spMkLst>
        </pc:spChg>
        <pc:spChg chg="mod">
          <ac:chgData name="CARTER, Tanya (EAST LONDON NHS FOUNDATION TRUST)" userId="e72ea471-5be8-4ecd-a7c1-91b7bb97a9c8" providerId="ADAL" clId="{947003F0-F775-43A6-B3CF-5482DC625FD0}" dt="2022-03-31T14:32:43.423" v="265"/>
          <ac:spMkLst>
            <pc:docMk/>
            <pc:sldMk cId="1617645503" sldId="391"/>
            <ac:spMk id="13" creationId="{443B3347-2BFB-4F2C-B829-AAFB623EDA68}"/>
          </ac:spMkLst>
        </pc:spChg>
        <pc:spChg chg="mod">
          <ac:chgData name="CARTER, Tanya (EAST LONDON NHS FOUNDATION TRUST)" userId="e72ea471-5be8-4ecd-a7c1-91b7bb97a9c8" providerId="ADAL" clId="{947003F0-F775-43A6-B3CF-5482DC625FD0}" dt="2022-03-31T14:32:43.423" v="265"/>
          <ac:spMkLst>
            <pc:docMk/>
            <pc:sldMk cId="1617645503" sldId="391"/>
            <ac:spMk id="14" creationId="{83A5362C-FB59-4D6A-8842-BAC7ED612582}"/>
          </ac:spMkLst>
        </pc:spChg>
        <pc:spChg chg="mod">
          <ac:chgData name="CARTER, Tanya (EAST LONDON NHS FOUNDATION TRUST)" userId="e72ea471-5be8-4ecd-a7c1-91b7bb97a9c8" providerId="ADAL" clId="{947003F0-F775-43A6-B3CF-5482DC625FD0}" dt="2022-03-31T14:32:43.423" v="265"/>
          <ac:spMkLst>
            <pc:docMk/>
            <pc:sldMk cId="1617645503" sldId="391"/>
            <ac:spMk id="15" creationId="{BFA052A1-A777-49AE-8277-D5F218997F45}"/>
          </ac:spMkLst>
        </pc:spChg>
        <pc:spChg chg="mod">
          <ac:chgData name="CARTER, Tanya (EAST LONDON NHS FOUNDATION TRUST)" userId="e72ea471-5be8-4ecd-a7c1-91b7bb97a9c8" providerId="ADAL" clId="{947003F0-F775-43A6-B3CF-5482DC625FD0}" dt="2022-03-31T14:32:43.423" v="265"/>
          <ac:spMkLst>
            <pc:docMk/>
            <pc:sldMk cId="1617645503" sldId="391"/>
            <ac:spMk id="16" creationId="{B8E7352A-FD21-49E0-ACDD-478DD3812AA3}"/>
          </ac:spMkLst>
        </pc:spChg>
        <pc:spChg chg="mod">
          <ac:chgData name="CARTER, Tanya (EAST LONDON NHS FOUNDATION TRUST)" userId="e72ea471-5be8-4ecd-a7c1-91b7bb97a9c8" providerId="ADAL" clId="{947003F0-F775-43A6-B3CF-5482DC625FD0}" dt="2022-03-31T14:32:43.423" v="265"/>
          <ac:spMkLst>
            <pc:docMk/>
            <pc:sldMk cId="1617645503" sldId="391"/>
            <ac:spMk id="17" creationId="{1726487B-85A4-41A9-8BF4-66467C170700}"/>
          </ac:spMkLst>
        </pc:spChg>
        <pc:spChg chg="mod">
          <ac:chgData name="CARTER, Tanya (EAST LONDON NHS FOUNDATION TRUST)" userId="e72ea471-5be8-4ecd-a7c1-91b7bb97a9c8" providerId="ADAL" clId="{947003F0-F775-43A6-B3CF-5482DC625FD0}" dt="2022-03-31T14:32:43.423" v="265"/>
          <ac:spMkLst>
            <pc:docMk/>
            <pc:sldMk cId="1617645503" sldId="391"/>
            <ac:spMk id="18" creationId="{F04A2E0C-F99B-4784-90D1-48AC2B848EE4}"/>
          </ac:spMkLst>
        </pc:spChg>
        <pc:spChg chg="mod">
          <ac:chgData name="CARTER, Tanya (EAST LONDON NHS FOUNDATION TRUST)" userId="e72ea471-5be8-4ecd-a7c1-91b7bb97a9c8" providerId="ADAL" clId="{947003F0-F775-43A6-B3CF-5482DC625FD0}" dt="2022-03-31T14:32:43.423" v="265"/>
          <ac:spMkLst>
            <pc:docMk/>
            <pc:sldMk cId="1617645503" sldId="391"/>
            <ac:spMk id="19" creationId="{4DB6EC85-DA67-44CD-B776-618421322A5A}"/>
          </ac:spMkLst>
        </pc:spChg>
        <pc:spChg chg="mod">
          <ac:chgData name="CARTER, Tanya (EAST LONDON NHS FOUNDATION TRUST)" userId="e72ea471-5be8-4ecd-a7c1-91b7bb97a9c8" providerId="ADAL" clId="{947003F0-F775-43A6-B3CF-5482DC625FD0}" dt="2022-03-31T14:32:43.423" v="265"/>
          <ac:spMkLst>
            <pc:docMk/>
            <pc:sldMk cId="1617645503" sldId="391"/>
            <ac:spMk id="20" creationId="{E840D728-F018-470B-861A-04200D4E9F66}"/>
          </ac:spMkLst>
        </pc:spChg>
        <pc:spChg chg="mod">
          <ac:chgData name="CARTER, Tanya (EAST LONDON NHS FOUNDATION TRUST)" userId="e72ea471-5be8-4ecd-a7c1-91b7bb97a9c8" providerId="ADAL" clId="{947003F0-F775-43A6-B3CF-5482DC625FD0}" dt="2022-03-31T14:32:43.423" v="265"/>
          <ac:spMkLst>
            <pc:docMk/>
            <pc:sldMk cId="1617645503" sldId="391"/>
            <ac:spMk id="21" creationId="{A05B51A6-8497-4A16-A229-F2FDAD90B5AB}"/>
          </ac:spMkLst>
        </pc:spChg>
        <pc:spChg chg="mod">
          <ac:chgData name="CARTER, Tanya (EAST LONDON NHS FOUNDATION TRUST)" userId="e72ea471-5be8-4ecd-a7c1-91b7bb97a9c8" providerId="ADAL" clId="{947003F0-F775-43A6-B3CF-5482DC625FD0}" dt="2022-03-31T14:32:43.423" v="265"/>
          <ac:spMkLst>
            <pc:docMk/>
            <pc:sldMk cId="1617645503" sldId="391"/>
            <ac:spMk id="22" creationId="{74E85ABF-C3BD-4CD6-B62A-BBF26EBA9CA9}"/>
          </ac:spMkLst>
        </pc:spChg>
        <pc:spChg chg="mod">
          <ac:chgData name="CARTER, Tanya (EAST LONDON NHS FOUNDATION TRUST)" userId="e72ea471-5be8-4ecd-a7c1-91b7bb97a9c8" providerId="ADAL" clId="{947003F0-F775-43A6-B3CF-5482DC625FD0}" dt="2022-03-31T14:32:43.423" v="265"/>
          <ac:spMkLst>
            <pc:docMk/>
            <pc:sldMk cId="1617645503" sldId="391"/>
            <ac:spMk id="23" creationId="{13AF8F10-44E3-416E-906F-D44CE85ED12F}"/>
          </ac:spMkLst>
        </pc:spChg>
        <pc:spChg chg="mod">
          <ac:chgData name="CARTER, Tanya (EAST LONDON NHS FOUNDATION TRUST)" userId="e72ea471-5be8-4ecd-a7c1-91b7bb97a9c8" providerId="ADAL" clId="{947003F0-F775-43A6-B3CF-5482DC625FD0}" dt="2022-03-31T14:32:43.423" v="265"/>
          <ac:spMkLst>
            <pc:docMk/>
            <pc:sldMk cId="1617645503" sldId="391"/>
            <ac:spMk id="24" creationId="{16A54EB5-5CAA-466D-AE81-047E0B7E7EEC}"/>
          </ac:spMkLst>
        </pc:spChg>
        <pc:spChg chg="mod">
          <ac:chgData name="CARTER, Tanya (EAST LONDON NHS FOUNDATION TRUST)" userId="e72ea471-5be8-4ecd-a7c1-91b7bb97a9c8" providerId="ADAL" clId="{947003F0-F775-43A6-B3CF-5482DC625FD0}" dt="2022-03-31T14:32:43.423" v="265"/>
          <ac:spMkLst>
            <pc:docMk/>
            <pc:sldMk cId="1617645503" sldId="391"/>
            <ac:spMk id="25" creationId="{5DD47964-5887-497B-994D-585A35640B10}"/>
          </ac:spMkLst>
        </pc:spChg>
        <pc:spChg chg="mod">
          <ac:chgData name="CARTER, Tanya (EAST LONDON NHS FOUNDATION TRUST)" userId="e72ea471-5be8-4ecd-a7c1-91b7bb97a9c8" providerId="ADAL" clId="{947003F0-F775-43A6-B3CF-5482DC625FD0}" dt="2022-03-31T14:32:43.423" v="265"/>
          <ac:spMkLst>
            <pc:docMk/>
            <pc:sldMk cId="1617645503" sldId="391"/>
            <ac:spMk id="26" creationId="{89D5BA3D-9B0F-4039-A496-B31137C8038F}"/>
          </ac:spMkLst>
        </pc:spChg>
        <pc:spChg chg="mod">
          <ac:chgData name="CARTER, Tanya (EAST LONDON NHS FOUNDATION TRUST)" userId="e72ea471-5be8-4ecd-a7c1-91b7bb97a9c8" providerId="ADAL" clId="{947003F0-F775-43A6-B3CF-5482DC625FD0}" dt="2022-03-31T14:32:43.423" v="265"/>
          <ac:spMkLst>
            <pc:docMk/>
            <pc:sldMk cId="1617645503" sldId="391"/>
            <ac:spMk id="27" creationId="{B4CD50CD-DE98-4A53-AB8C-8C6F05253B82}"/>
          </ac:spMkLst>
        </pc:spChg>
        <pc:spChg chg="mod">
          <ac:chgData name="CARTER, Tanya (EAST LONDON NHS FOUNDATION TRUST)" userId="e72ea471-5be8-4ecd-a7c1-91b7bb97a9c8" providerId="ADAL" clId="{947003F0-F775-43A6-B3CF-5482DC625FD0}" dt="2022-03-31T14:32:43.423" v="265"/>
          <ac:spMkLst>
            <pc:docMk/>
            <pc:sldMk cId="1617645503" sldId="391"/>
            <ac:spMk id="53" creationId="{29BEDFC6-B6FF-4401-87C8-0A1D91A2F9D8}"/>
          </ac:spMkLst>
        </pc:spChg>
        <pc:spChg chg="mod">
          <ac:chgData name="CARTER, Tanya (EAST LONDON NHS FOUNDATION TRUST)" userId="e72ea471-5be8-4ecd-a7c1-91b7bb97a9c8" providerId="ADAL" clId="{947003F0-F775-43A6-B3CF-5482DC625FD0}" dt="2022-03-31T14:32:43.423" v="265"/>
          <ac:spMkLst>
            <pc:docMk/>
            <pc:sldMk cId="1617645503" sldId="391"/>
            <ac:spMk id="55" creationId="{EB2BBC11-3D20-493A-938F-B3EAA632C8E0}"/>
          </ac:spMkLst>
        </pc:spChg>
        <pc:spChg chg="mod">
          <ac:chgData name="CARTER, Tanya (EAST LONDON NHS FOUNDATION TRUST)" userId="e72ea471-5be8-4ecd-a7c1-91b7bb97a9c8" providerId="ADAL" clId="{947003F0-F775-43A6-B3CF-5482DC625FD0}" dt="2022-03-31T14:32:43.423" v="265"/>
          <ac:spMkLst>
            <pc:docMk/>
            <pc:sldMk cId="1617645503" sldId="391"/>
            <ac:spMk id="56" creationId="{66D51CAC-1AF6-4EA9-90C8-6661609416DF}"/>
          </ac:spMkLst>
        </pc:spChg>
        <pc:spChg chg="mod">
          <ac:chgData name="CARTER, Tanya (EAST LONDON NHS FOUNDATION TRUST)" userId="e72ea471-5be8-4ecd-a7c1-91b7bb97a9c8" providerId="ADAL" clId="{947003F0-F775-43A6-B3CF-5482DC625FD0}" dt="2022-03-31T14:32:43.423" v="265"/>
          <ac:spMkLst>
            <pc:docMk/>
            <pc:sldMk cId="1617645503" sldId="391"/>
            <ac:spMk id="57" creationId="{D7522D4A-3E75-42B8-BD87-43BD76403642}"/>
          </ac:spMkLst>
        </pc:spChg>
        <pc:grpChg chg="add mod">
          <ac:chgData name="CARTER, Tanya (EAST LONDON NHS FOUNDATION TRUST)" userId="e72ea471-5be8-4ecd-a7c1-91b7bb97a9c8" providerId="ADAL" clId="{947003F0-F775-43A6-B3CF-5482DC625FD0}" dt="2022-03-31T14:32:43.423" v="265"/>
          <ac:grpSpMkLst>
            <pc:docMk/>
            <pc:sldMk cId="1617645503" sldId="391"/>
            <ac:grpSpMk id="4" creationId="{5986B3C7-9BF7-41E9-BFD3-DC1D4E35B9F7}"/>
          </ac:grpSpMkLst>
        </pc:grpChg>
        <pc:cxnChg chg="mod">
          <ac:chgData name="CARTER, Tanya (EAST LONDON NHS FOUNDATION TRUST)" userId="e72ea471-5be8-4ecd-a7c1-91b7bb97a9c8" providerId="ADAL" clId="{947003F0-F775-43A6-B3CF-5482DC625FD0}" dt="2022-03-31T14:32:43.423" v="265"/>
          <ac:cxnSpMkLst>
            <pc:docMk/>
            <pc:sldMk cId="1617645503" sldId="391"/>
            <ac:cxnSpMk id="28" creationId="{F59F3B58-31AC-48A2-A429-AEB65055D55B}"/>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29" creationId="{605D8E82-BDBC-4019-8958-407A48F7CAFE}"/>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0" creationId="{E3052AAE-535E-4BE1-977D-EDF7A0E448ED}"/>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1" creationId="{4EF82340-232D-483A-8204-E72BFD15D707}"/>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2" creationId="{151A432B-5E05-43D1-9799-89B87473372E}"/>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3" creationId="{6827DD7A-867A-4FE4-ADF7-30F7C3E4A047}"/>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4" creationId="{186AB409-B999-47FA-BB9C-DD30AE926A0B}"/>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5" creationId="{CD962732-AB10-4F43-8B00-1E0714477EF9}"/>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6" creationId="{8BC23A99-548C-42C1-9359-A56D1BE11ABC}"/>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7" creationId="{27DAD10A-C81A-4FEE-8B39-BB4E1F86038A}"/>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8" creationId="{1174BD99-679C-48B4-9711-7E85F6B80C55}"/>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39" creationId="{9C7FECA1-DEBC-4104-9544-13E63DBB93D7}"/>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0" creationId="{23DAA164-CA38-45D9-811E-87079156B107}"/>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1" creationId="{B79632EB-AC42-4419-B0C0-B9A201EE69FD}"/>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2" creationId="{7EB3074A-CFE9-4D1F-82A7-06C8619DA97D}"/>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3" creationId="{745FA5D8-52DD-480A-9E55-C6B52434C474}"/>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4" creationId="{CAAC2F2C-AFF9-4853-AA04-E4D2FCA1A3AB}"/>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5" creationId="{28828530-727E-4F63-9779-BE8516CB989A}"/>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6" creationId="{4F097E4A-8585-4606-B98D-8615F984C7E7}"/>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7" creationId="{513A124A-FA6E-4FCC-A751-5F331F7FD302}"/>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8" creationId="{C24913A1-7287-470D-B2E3-6BECAAD8A939}"/>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49" creationId="{7E35C141-ADA8-4EA3-8895-501CBF25278A}"/>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50" creationId="{E4F376A5-FD38-4224-8904-DF33B445E60C}"/>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51" creationId="{8CBD806D-079F-48A8-B56A-46337CEA1C81}"/>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52" creationId="{D98D7D5A-7F4D-4986-A462-5AE8AF477A28}"/>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54" creationId="{3837D77A-06A2-4A3C-B123-7CE31BA49BE3}"/>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58" creationId="{10784022-3AC8-47E5-B5C1-0F5C79D95EF0}"/>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59" creationId="{32B5DCC1-3EF8-4BC5-9280-BE037547F297}"/>
          </ac:cxnSpMkLst>
        </pc:cxnChg>
        <pc:cxnChg chg="mod">
          <ac:chgData name="CARTER, Tanya (EAST LONDON NHS FOUNDATION TRUST)" userId="e72ea471-5be8-4ecd-a7c1-91b7bb97a9c8" providerId="ADAL" clId="{947003F0-F775-43A6-B3CF-5482DC625FD0}" dt="2022-03-31T14:32:43.423" v="265"/>
          <ac:cxnSpMkLst>
            <pc:docMk/>
            <pc:sldMk cId="1617645503" sldId="391"/>
            <ac:cxnSpMk id="60" creationId="{551084B3-BED7-478B-BE58-9F8D3EB9070D}"/>
          </ac:cxnSpMkLst>
        </pc:cxnChg>
      </pc:sldChg>
      <pc:sldChg chg="addSp delSp modSp new mod ord">
        <pc:chgData name="CARTER, Tanya (EAST LONDON NHS FOUNDATION TRUST)" userId="e72ea471-5be8-4ecd-a7c1-91b7bb97a9c8" providerId="ADAL" clId="{947003F0-F775-43A6-B3CF-5482DC625FD0}" dt="2022-04-01T09:19:13.691" v="2198"/>
        <pc:sldMkLst>
          <pc:docMk/>
          <pc:sldMk cId="867146072" sldId="392"/>
        </pc:sldMkLst>
        <pc:spChg chg="mod">
          <ac:chgData name="CARTER, Tanya (EAST LONDON NHS FOUNDATION TRUST)" userId="e72ea471-5be8-4ecd-a7c1-91b7bb97a9c8" providerId="ADAL" clId="{947003F0-F775-43A6-B3CF-5482DC625FD0}" dt="2022-03-31T17:09:40.400" v="1815" actId="1076"/>
          <ac:spMkLst>
            <pc:docMk/>
            <pc:sldMk cId="867146072" sldId="392"/>
            <ac:spMk id="2" creationId="{1844E76E-CA22-4EDC-B5F4-7013DD0CD2D8}"/>
          </ac:spMkLst>
        </pc:spChg>
        <pc:spChg chg="del">
          <ac:chgData name="CARTER, Tanya (EAST LONDON NHS FOUNDATION TRUST)" userId="e72ea471-5be8-4ecd-a7c1-91b7bb97a9c8" providerId="ADAL" clId="{947003F0-F775-43A6-B3CF-5482DC625FD0}" dt="2022-03-31T14:35:18.592" v="374" actId="478"/>
          <ac:spMkLst>
            <pc:docMk/>
            <pc:sldMk cId="867146072" sldId="392"/>
            <ac:spMk id="3" creationId="{79F39F7F-70D6-423A-B8FB-DCEA3DA11D63}"/>
          </ac:spMkLst>
        </pc:spChg>
        <pc:spChg chg="add mod">
          <ac:chgData name="CARTER, Tanya (EAST LONDON NHS FOUNDATION TRUST)" userId="e72ea471-5be8-4ecd-a7c1-91b7bb97a9c8" providerId="ADAL" clId="{947003F0-F775-43A6-B3CF-5482DC625FD0}" dt="2022-03-31T14:36:18.306" v="496" actId="20577"/>
          <ac:spMkLst>
            <pc:docMk/>
            <pc:sldMk cId="867146072" sldId="392"/>
            <ac:spMk id="4" creationId="{DCA412DA-C38E-4E1F-8F57-092849AD6148}"/>
          </ac:spMkLst>
        </pc:spChg>
        <pc:picChg chg="add mod">
          <ac:chgData name="CARTER, Tanya (EAST LONDON NHS FOUNDATION TRUST)" userId="e72ea471-5be8-4ecd-a7c1-91b7bb97a9c8" providerId="ADAL" clId="{947003F0-F775-43A6-B3CF-5482DC625FD0}" dt="2022-03-31T14:35:28.228" v="377"/>
          <ac:picMkLst>
            <pc:docMk/>
            <pc:sldMk cId="867146072" sldId="392"/>
            <ac:picMk id="5" creationId="{D950488C-7BC1-44E9-A18D-8DC83199045F}"/>
          </ac:picMkLst>
        </pc:picChg>
      </pc:sldChg>
      <pc:sldChg chg="addSp delSp modSp new mod ord">
        <pc:chgData name="CARTER, Tanya (EAST LONDON NHS FOUNDATION TRUST)" userId="e72ea471-5be8-4ecd-a7c1-91b7bb97a9c8" providerId="ADAL" clId="{947003F0-F775-43A6-B3CF-5482DC625FD0}" dt="2022-04-01T09:23:27.474" v="2212" actId="1076"/>
        <pc:sldMkLst>
          <pc:docMk/>
          <pc:sldMk cId="2914726554" sldId="393"/>
        </pc:sldMkLst>
        <pc:spChg chg="mod">
          <ac:chgData name="CARTER, Tanya (EAST LONDON NHS FOUNDATION TRUST)" userId="e72ea471-5be8-4ecd-a7c1-91b7bb97a9c8" providerId="ADAL" clId="{947003F0-F775-43A6-B3CF-5482DC625FD0}" dt="2022-03-31T16:37:35.918" v="1382" actId="27636"/>
          <ac:spMkLst>
            <pc:docMk/>
            <pc:sldMk cId="2914726554" sldId="393"/>
            <ac:spMk id="2" creationId="{9391427B-AC06-4944-85A5-D63A0EDBDD73}"/>
          </ac:spMkLst>
        </pc:spChg>
        <pc:spChg chg="del">
          <ac:chgData name="CARTER, Tanya (EAST LONDON NHS FOUNDATION TRUST)" userId="e72ea471-5be8-4ecd-a7c1-91b7bb97a9c8" providerId="ADAL" clId="{947003F0-F775-43A6-B3CF-5482DC625FD0}" dt="2022-03-31T14:36:42.719" v="539" actId="478"/>
          <ac:spMkLst>
            <pc:docMk/>
            <pc:sldMk cId="2914726554" sldId="393"/>
            <ac:spMk id="3" creationId="{3EE2DB94-9131-491C-8D0C-9278C28B2B87}"/>
          </ac:spMkLst>
        </pc:spChg>
        <pc:spChg chg="add mod">
          <ac:chgData name="CARTER, Tanya (EAST LONDON NHS FOUNDATION TRUST)" userId="e72ea471-5be8-4ecd-a7c1-91b7bb97a9c8" providerId="ADAL" clId="{947003F0-F775-43A6-B3CF-5482DC625FD0}" dt="2022-04-01T09:23:24.018" v="2210" actId="1076"/>
          <ac:spMkLst>
            <pc:docMk/>
            <pc:sldMk cId="2914726554" sldId="393"/>
            <ac:spMk id="4" creationId="{89D658A5-0BAB-4252-83F0-7F1848810DC5}"/>
          </ac:spMkLst>
        </pc:spChg>
        <pc:picChg chg="add mod">
          <ac:chgData name="CARTER, Tanya (EAST LONDON NHS FOUNDATION TRUST)" userId="e72ea471-5be8-4ecd-a7c1-91b7bb97a9c8" providerId="ADAL" clId="{947003F0-F775-43A6-B3CF-5482DC625FD0}" dt="2022-04-01T09:23:27.474" v="2212" actId="1076"/>
          <ac:picMkLst>
            <pc:docMk/>
            <pc:sldMk cId="2914726554" sldId="393"/>
            <ac:picMk id="5" creationId="{0C0C52DA-E309-4E98-A21E-95A0E7234D5A}"/>
          </ac:picMkLst>
        </pc:picChg>
      </pc:sldChg>
      <pc:sldChg chg="modSp new del mod">
        <pc:chgData name="CARTER, Tanya (EAST LONDON NHS FOUNDATION TRUST)" userId="e72ea471-5be8-4ecd-a7c1-91b7bb97a9c8" providerId="ADAL" clId="{947003F0-F775-43A6-B3CF-5482DC625FD0}" dt="2022-03-31T16:53:45.313" v="1387" actId="2696"/>
        <pc:sldMkLst>
          <pc:docMk/>
          <pc:sldMk cId="2659243585" sldId="394"/>
        </pc:sldMkLst>
        <pc:spChg chg="mod">
          <ac:chgData name="CARTER, Tanya (EAST LONDON NHS FOUNDATION TRUST)" userId="e72ea471-5be8-4ecd-a7c1-91b7bb97a9c8" providerId="ADAL" clId="{947003F0-F775-43A6-B3CF-5482DC625FD0}" dt="2022-03-31T14:38:30.733" v="728" actId="20577"/>
          <ac:spMkLst>
            <pc:docMk/>
            <pc:sldMk cId="2659243585" sldId="394"/>
            <ac:spMk id="2" creationId="{C11E5003-EFCD-4085-A4B6-3320FD5D2F5D}"/>
          </ac:spMkLst>
        </pc:spChg>
        <pc:spChg chg="mod">
          <ac:chgData name="CARTER, Tanya (EAST LONDON NHS FOUNDATION TRUST)" userId="e72ea471-5be8-4ecd-a7c1-91b7bb97a9c8" providerId="ADAL" clId="{947003F0-F775-43A6-B3CF-5482DC625FD0}" dt="2022-03-31T14:38:25.966" v="725" actId="27636"/>
          <ac:spMkLst>
            <pc:docMk/>
            <pc:sldMk cId="2659243585" sldId="394"/>
            <ac:spMk id="3" creationId="{DE81A68C-EFE2-4B5B-8D69-B06280C57F5E}"/>
          </ac:spMkLst>
        </pc:spChg>
      </pc:sldChg>
      <pc:sldChg chg="modSp add mod">
        <pc:chgData name="CARTER, Tanya (EAST LONDON NHS FOUNDATION TRUST)" userId="e72ea471-5be8-4ecd-a7c1-91b7bb97a9c8" providerId="ADAL" clId="{947003F0-F775-43A6-B3CF-5482DC625FD0}" dt="2022-04-01T09:15:29.923" v="2062" actId="1076"/>
        <pc:sldMkLst>
          <pc:docMk/>
          <pc:sldMk cId="4128247687" sldId="394"/>
        </pc:sldMkLst>
        <pc:spChg chg="mod">
          <ac:chgData name="CARTER, Tanya (EAST LONDON NHS FOUNDATION TRUST)" userId="e72ea471-5be8-4ecd-a7c1-91b7bb97a9c8" providerId="ADAL" clId="{947003F0-F775-43A6-B3CF-5482DC625FD0}" dt="2022-03-31T17:10:05.886" v="1822" actId="403"/>
          <ac:spMkLst>
            <pc:docMk/>
            <pc:sldMk cId="4128247687" sldId="394"/>
            <ac:spMk id="2" creationId="{C11E5003-EFCD-4085-A4B6-3320FD5D2F5D}"/>
          </ac:spMkLst>
        </pc:spChg>
        <pc:spChg chg="mod">
          <ac:chgData name="CARTER, Tanya (EAST LONDON NHS FOUNDATION TRUST)" userId="e72ea471-5be8-4ecd-a7c1-91b7bb97a9c8" providerId="ADAL" clId="{947003F0-F775-43A6-B3CF-5482DC625FD0}" dt="2022-04-01T09:15:29.923" v="2062" actId="1076"/>
          <ac:spMkLst>
            <pc:docMk/>
            <pc:sldMk cId="4128247687" sldId="394"/>
            <ac:spMk id="3" creationId="{DE81A68C-EFE2-4B5B-8D69-B06280C57F5E}"/>
          </ac:spMkLst>
        </pc:spChg>
      </pc:sldChg>
      <pc:sldChg chg="new del">
        <pc:chgData name="CARTER, Tanya (EAST LONDON NHS FOUNDATION TRUST)" userId="e72ea471-5be8-4ecd-a7c1-91b7bb97a9c8" providerId="ADAL" clId="{947003F0-F775-43A6-B3CF-5482DC625FD0}" dt="2022-03-31T14:39:55.562" v="833" actId="47"/>
        <pc:sldMkLst>
          <pc:docMk/>
          <pc:sldMk cId="13306925" sldId="395"/>
        </pc:sldMkLst>
      </pc:sldChg>
      <pc:sldChg chg="addSp delSp modSp new mod">
        <pc:chgData name="CARTER, Tanya (EAST LONDON NHS FOUNDATION TRUST)" userId="e72ea471-5be8-4ecd-a7c1-91b7bb97a9c8" providerId="ADAL" clId="{947003F0-F775-43A6-B3CF-5482DC625FD0}" dt="2022-04-01T10:00:53.774" v="2325" actId="1076"/>
        <pc:sldMkLst>
          <pc:docMk/>
          <pc:sldMk cId="3982381336" sldId="396"/>
        </pc:sldMkLst>
        <pc:spChg chg="mod">
          <ac:chgData name="CARTER, Tanya (EAST LONDON NHS FOUNDATION TRUST)" userId="e72ea471-5be8-4ecd-a7c1-91b7bb97a9c8" providerId="ADAL" clId="{947003F0-F775-43A6-B3CF-5482DC625FD0}" dt="2022-03-31T14:39:11.644" v="774" actId="403"/>
          <ac:spMkLst>
            <pc:docMk/>
            <pc:sldMk cId="3982381336" sldId="396"/>
            <ac:spMk id="2" creationId="{FC56318A-7F27-4950-83CB-FEF22DEA470F}"/>
          </ac:spMkLst>
        </pc:spChg>
        <pc:spChg chg="del">
          <ac:chgData name="CARTER, Tanya (EAST LONDON NHS FOUNDATION TRUST)" userId="e72ea471-5be8-4ecd-a7c1-91b7bb97a9c8" providerId="ADAL" clId="{947003F0-F775-43A6-B3CF-5482DC625FD0}" dt="2022-03-31T14:38:51.534" v="767" actId="478"/>
          <ac:spMkLst>
            <pc:docMk/>
            <pc:sldMk cId="3982381336" sldId="396"/>
            <ac:spMk id="3" creationId="{C7F4857D-3127-4B4C-BE12-DA330902F763}"/>
          </ac:spMkLst>
        </pc:spChg>
        <pc:spChg chg="add del mod">
          <ac:chgData name="CARTER, Tanya (EAST LONDON NHS FOUNDATION TRUST)" userId="e72ea471-5be8-4ecd-a7c1-91b7bb97a9c8" providerId="ADAL" clId="{947003F0-F775-43A6-B3CF-5482DC625FD0}" dt="2022-03-31T14:39:07.400" v="770" actId="478"/>
          <ac:spMkLst>
            <pc:docMk/>
            <pc:sldMk cId="3982381336" sldId="396"/>
            <ac:spMk id="4" creationId="{8CAB5DEB-73A3-498E-8293-DAF208D6D4C7}"/>
          </ac:spMkLst>
        </pc:spChg>
        <pc:spChg chg="add mod">
          <ac:chgData name="CARTER, Tanya (EAST LONDON NHS FOUNDATION TRUST)" userId="e72ea471-5be8-4ecd-a7c1-91b7bb97a9c8" providerId="ADAL" clId="{947003F0-F775-43A6-B3CF-5482DC625FD0}" dt="2022-03-31T14:44:54.967" v="1367" actId="1076"/>
          <ac:spMkLst>
            <pc:docMk/>
            <pc:sldMk cId="3982381336" sldId="396"/>
            <ac:spMk id="6" creationId="{E6A2F0A9-7B46-4BDB-838A-54B0DDFE3DF6}"/>
          </ac:spMkLst>
        </pc:spChg>
        <pc:spChg chg="add mod">
          <ac:chgData name="CARTER, Tanya (EAST LONDON NHS FOUNDATION TRUST)" userId="e72ea471-5be8-4ecd-a7c1-91b7bb97a9c8" providerId="ADAL" clId="{947003F0-F775-43A6-B3CF-5482DC625FD0}" dt="2022-03-31T17:03:48.938" v="1476" actId="1076"/>
          <ac:spMkLst>
            <pc:docMk/>
            <pc:sldMk cId="3982381336" sldId="396"/>
            <ac:spMk id="7" creationId="{C9EE5A27-0F08-4130-9C2F-80151D6729F2}"/>
          </ac:spMkLst>
        </pc:spChg>
        <pc:spChg chg="add del mod">
          <ac:chgData name="CARTER, Tanya (EAST LONDON NHS FOUNDATION TRUST)" userId="e72ea471-5be8-4ecd-a7c1-91b7bb97a9c8" providerId="ADAL" clId="{947003F0-F775-43A6-B3CF-5482DC625FD0}" dt="2022-03-31T14:40:19.138" v="837" actId="478"/>
          <ac:spMkLst>
            <pc:docMk/>
            <pc:sldMk cId="3982381336" sldId="396"/>
            <ac:spMk id="9" creationId="{3944F967-8351-4FC0-817A-EDDB53B1067E}"/>
          </ac:spMkLst>
        </pc:spChg>
        <pc:spChg chg="add mod">
          <ac:chgData name="CARTER, Tanya (EAST LONDON NHS FOUNDATION TRUST)" userId="e72ea471-5be8-4ecd-a7c1-91b7bb97a9c8" providerId="ADAL" clId="{947003F0-F775-43A6-B3CF-5482DC625FD0}" dt="2022-04-01T10:00:53.774" v="2325" actId="1076"/>
          <ac:spMkLst>
            <pc:docMk/>
            <pc:sldMk cId="3982381336" sldId="396"/>
            <ac:spMk id="16" creationId="{BEC9D7C5-CF9C-4CD6-976E-24A6755F0362}"/>
          </ac:spMkLst>
        </pc:spChg>
        <pc:spChg chg="add del mod">
          <ac:chgData name="CARTER, Tanya (EAST LONDON NHS FOUNDATION TRUST)" userId="e72ea471-5be8-4ecd-a7c1-91b7bb97a9c8" providerId="ADAL" clId="{947003F0-F775-43A6-B3CF-5482DC625FD0}" dt="2022-04-01T10:00:49.078" v="2324" actId="478"/>
          <ac:spMkLst>
            <pc:docMk/>
            <pc:sldMk cId="3982381336" sldId="396"/>
            <ac:spMk id="17" creationId="{0F5895C7-01E9-4C5A-9E0B-6F14771F41C4}"/>
          </ac:spMkLst>
        </pc:spChg>
        <pc:spChg chg="add del mod">
          <ac:chgData name="CARTER, Tanya (EAST LONDON NHS FOUNDATION TRUST)" userId="e72ea471-5be8-4ecd-a7c1-91b7bb97a9c8" providerId="ADAL" clId="{947003F0-F775-43A6-B3CF-5482DC625FD0}" dt="2022-04-01T10:00:47.631" v="2323" actId="478"/>
          <ac:spMkLst>
            <pc:docMk/>
            <pc:sldMk cId="3982381336" sldId="396"/>
            <ac:spMk id="18" creationId="{505E3191-12AB-4573-A8C1-2D4251B57A0B}"/>
          </ac:spMkLst>
        </pc:spChg>
        <pc:spChg chg="add del mod">
          <ac:chgData name="CARTER, Tanya (EAST LONDON NHS FOUNDATION TRUST)" userId="e72ea471-5be8-4ecd-a7c1-91b7bb97a9c8" providerId="ADAL" clId="{947003F0-F775-43A6-B3CF-5482DC625FD0}" dt="2022-04-01T10:00:40.209" v="2318" actId="478"/>
          <ac:spMkLst>
            <pc:docMk/>
            <pc:sldMk cId="3982381336" sldId="396"/>
            <ac:spMk id="19" creationId="{E50388A1-6466-4619-968F-9BFCA6EC4921}"/>
          </ac:spMkLst>
        </pc:spChg>
        <pc:spChg chg="add del mod">
          <ac:chgData name="CARTER, Tanya (EAST LONDON NHS FOUNDATION TRUST)" userId="e72ea471-5be8-4ecd-a7c1-91b7bb97a9c8" providerId="ADAL" clId="{947003F0-F775-43A6-B3CF-5482DC625FD0}" dt="2022-04-01T10:00:41.824" v="2319" actId="478"/>
          <ac:spMkLst>
            <pc:docMk/>
            <pc:sldMk cId="3982381336" sldId="396"/>
            <ac:spMk id="20" creationId="{872062C8-3496-46DA-881B-4E3A567678CB}"/>
          </ac:spMkLst>
        </pc:spChg>
        <pc:spChg chg="add del mod">
          <ac:chgData name="CARTER, Tanya (EAST LONDON NHS FOUNDATION TRUST)" userId="e72ea471-5be8-4ecd-a7c1-91b7bb97a9c8" providerId="ADAL" clId="{947003F0-F775-43A6-B3CF-5482DC625FD0}" dt="2022-04-01T10:00:46.088" v="2322" actId="478"/>
          <ac:spMkLst>
            <pc:docMk/>
            <pc:sldMk cId="3982381336" sldId="396"/>
            <ac:spMk id="21" creationId="{B9096031-C4DF-4BE6-96DB-75D29AE1D17B}"/>
          </ac:spMkLst>
        </pc:spChg>
        <pc:picChg chg="add mod">
          <ac:chgData name="CARTER, Tanya (EAST LONDON NHS FOUNDATION TRUST)" userId="e72ea471-5be8-4ecd-a7c1-91b7bb97a9c8" providerId="ADAL" clId="{947003F0-F775-43A6-B3CF-5482DC625FD0}" dt="2022-03-31T14:39:15.237" v="776" actId="14100"/>
          <ac:picMkLst>
            <pc:docMk/>
            <pc:sldMk cId="3982381336" sldId="396"/>
            <ac:picMk id="5" creationId="{1685C36C-FF61-4BEB-88CA-CE17F35FCF01}"/>
          </ac:picMkLst>
        </pc:picChg>
        <pc:picChg chg="add mod">
          <ac:chgData name="CARTER, Tanya (EAST LONDON NHS FOUNDATION TRUST)" userId="e72ea471-5be8-4ecd-a7c1-91b7bb97a9c8" providerId="ADAL" clId="{947003F0-F775-43A6-B3CF-5482DC625FD0}" dt="2022-03-31T14:44:57.903" v="1368" actId="1076"/>
          <ac:picMkLst>
            <pc:docMk/>
            <pc:sldMk cId="3982381336" sldId="396"/>
            <ac:picMk id="8" creationId="{DDDDD889-47C4-4B20-85E9-85579533DED8}"/>
          </ac:picMkLst>
        </pc:picChg>
        <pc:picChg chg="add mod">
          <ac:chgData name="CARTER, Tanya (EAST LONDON NHS FOUNDATION TRUST)" userId="e72ea471-5be8-4ecd-a7c1-91b7bb97a9c8" providerId="ADAL" clId="{947003F0-F775-43A6-B3CF-5482DC625FD0}" dt="2022-03-31T14:41:11.574" v="863" actId="1076"/>
          <ac:picMkLst>
            <pc:docMk/>
            <pc:sldMk cId="3982381336" sldId="396"/>
            <ac:picMk id="10" creationId="{E3BA0EFE-AA98-4F76-AEAA-969FE204E314}"/>
          </ac:picMkLst>
        </pc:picChg>
        <pc:picChg chg="add mod">
          <ac:chgData name="CARTER, Tanya (EAST LONDON NHS FOUNDATION TRUST)" userId="e72ea471-5be8-4ecd-a7c1-91b7bb97a9c8" providerId="ADAL" clId="{947003F0-F775-43A6-B3CF-5482DC625FD0}" dt="2022-03-31T14:40:32.472" v="844" actId="14100"/>
          <ac:picMkLst>
            <pc:docMk/>
            <pc:sldMk cId="3982381336" sldId="396"/>
            <ac:picMk id="11" creationId="{2F23AB1D-8589-4F94-8C83-410E3F39B452}"/>
          </ac:picMkLst>
        </pc:picChg>
        <pc:picChg chg="add mod">
          <ac:chgData name="CARTER, Tanya (EAST LONDON NHS FOUNDATION TRUST)" userId="e72ea471-5be8-4ecd-a7c1-91b7bb97a9c8" providerId="ADAL" clId="{947003F0-F775-43A6-B3CF-5482DC625FD0}" dt="2022-03-31T14:43:28.048" v="1222" actId="1076"/>
          <ac:picMkLst>
            <pc:docMk/>
            <pc:sldMk cId="3982381336" sldId="396"/>
            <ac:picMk id="12" creationId="{D9EB5A49-5E56-409D-AB5F-D5F96B7F35B3}"/>
          </ac:picMkLst>
        </pc:picChg>
        <pc:picChg chg="add mod">
          <ac:chgData name="CARTER, Tanya (EAST LONDON NHS FOUNDATION TRUST)" userId="e72ea471-5be8-4ecd-a7c1-91b7bb97a9c8" providerId="ADAL" clId="{947003F0-F775-43A6-B3CF-5482DC625FD0}" dt="2022-03-31T14:43:32.350" v="1224" actId="1076"/>
          <ac:picMkLst>
            <pc:docMk/>
            <pc:sldMk cId="3982381336" sldId="396"/>
            <ac:picMk id="13" creationId="{464E9D79-F6F0-4DE7-9D99-233930E65A71}"/>
          </ac:picMkLst>
        </pc:picChg>
        <pc:picChg chg="add mod">
          <ac:chgData name="CARTER, Tanya (EAST LONDON NHS FOUNDATION TRUST)" userId="e72ea471-5be8-4ecd-a7c1-91b7bb97a9c8" providerId="ADAL" clId="{947003F0-F775-43A6-B3CF-5482DC625FD0}" dt="2022-03-31T14:43:36.192" v="1226" actId="1076"/>
          <ac:picMkLst>
            <pc:docMk/>
            <pc:sldMk cId="3982381336" sldId="396"/>
            <ac:picMk id="14" creationId="{E7894BC1-A637-48D3-8272-5F8B7E736121}"/>
          </ac:picMkLst>
        </pc:picChg>
        <pc:picChg chg="add del mod">
          <ac:chgData name="CARTER, Tanya (EAST LONDON NHS FOUNDATION TRUST)" userId="e72ea471-5be8-4ecd-a7c1-91b7bb97a9c8" providerId="ADAL" clId="{947003F0-F775-43A6-B3CF-5482DC625FD0}" dt="2022-04-01T10:00:44.350" v="2321" actId="478"/>
          <ac:picMkLst>
            <pc:docMk/>
            <pc:sldMk cId="3982381336" sldId="396"/>
            <ac:picMk id="15" creationId="{B4195E4D-A393-4542-8868-129B522CA21C}"/>
          </ac:picMkLst>
        </pc:picChg>
      </pc:sldChg>
      <pc:sldChg chg="addSp delSp modSp new mod">
        <pc:chgData name="CARTER, Tanya (EAST LONDON NHS FOUNDATION TRUST)" userId="e72ea471-5be8-4ecd-a7c1-91b7bb97a9c8" providerId="ADAL" clId="{947003F0-F775-43A6-B3CF-5482DC625FD0}" dt="2022-04-01T09:27:04.457" v="2307" actId="207"/>
        <pc:sldMkLst>
          <pc:docMk/>
          <pc:sldMk cId="2692097146" sldId="397"/>
        </pc:sldMkLst>
        <pc:spChg chg="mod">
          <ac:chgData name="CARTER, Tanya (EAST LONDON NHS FOUNDATION TRUST)" userId="e72ea471-5be8-4ecd-a7c1-91b7bb97a9c8" providerId="ADAL" clId="{947003F0-F775-43A6-B3CF-5482DC625FD0}" dt="2022-04-01T09:26:14.418" v="2268" actId="403"/>
          <ac:spMkLst>
            <pc:docMk/>
            <pc:sldMk cId="2692097146" sldId="397"/>
            <ac:spMk id="2" creationId="{A2268731-5D70-46C2-B03C-8FC4CAF1DC8B}"/>
          </ac:spMkLst>
        </pc:spChg>
        <pc:spChg chg="del">
          <ac:chgData name="CARTER, Tanya (EAST LONDON NHS FOUNDATION TRUST)" userId="e72ea471-5be8-4ecd-a7c1-91b7bb97a9c8" providerId="ADAL" clId="{947003F0-F775-43A6-B3CF-5482DC625FD0}" dt="2022-03-31T17:04:31.560" v="1478" actId="478"/>
          <ac:spMkLst>
            <pc:docMk/>
            <pc:sldMk cId="2692097146" sldId="397"/>
            <ac:spMk id="3" creationId="{6F5B53CF-4B7D-472D-B6E0-BC052CDC142B}"/>
          </ac:spMkLst>
        </pc:spChg>
        <pc:graphicFrameChg chg="add mod modGraphic">
          <ac:chgData name="CARTER, Tanya (EAST LONDON NHS FOUNDATION TRUST)" userId="e72ea471-5be8-4ecd-a7c1-91b7bb97a9c8" providerId="ADAL" clId="{947003F0-F775-43A6-B3CF-5482DC625FD0}" dt="2022-04-01T09:27:04.457" v="2307" actId="207"/>
          <ac:graphicFrameMkLst>
            <pc:docMk/>
            <pc:sldMk cId="2692097146" sldId="397"/>
            <ac:graphicFrameMk id="4" creationId="{752EE8AC-C43E-4FB7-B04E-A23632159F81}"/>
          </ac:graphicFrameMkLst>
        </pc:graphicFrameChg>
      </pc:sldChg>
      <pc:sldChg chg="new del">
        <pc:chgData name="CARTER, Tanya (EAST LONDON NHS FOUNDATION TRUST)" userId="e72ea471-5be8-4ecd-a7c1-91b7bb97a9c8" providerId="ADAL" clId="{947003F0-F775-43A6-B3CF-5482DC625FD0}" dt="2022-03-31T16:53:52.396" v="1390" actId="47"/>
        <pc:sldMkLst>
          <pc:docMk/>
          <pc:sldMk cId="2752488861" sldId="397"/>
        </pc:sldMkLst>
      </pc:sldChg>
      <pc:sldChg chg="modSp new del mod">
        <pc:chgData name="CARTER, Tanya (EAST LONDON NHS FOUNDATION TRUST)" userId="e72ea471-5be8-4ecd-a7c1-91b7bb97a9c8" providerId="ADAL" clId="{947003F0-F775-43A6-B3CF-5482DC625FD0}" dt="2022-04-01T09:11:41.542" v="1862" actId="47"/>
        <pc:sldMkLst>
          <pc:docMk/>
          <pc:sldMk cId="3950093861" sldId="398"/>
        </pc:sldMkLst>
        <pc:spChg chg="mod">
          <ac:chgData name="CARTER, Tanya (EAST LONDON NHS FOUNDATION TRUST)" userId="e72ea471-5be8-4ecd-a7c1-91b7bb97a9c8" providerId="ADAL" clId="{947003F0-F775-43A6-B3CF-5482DC625FD0}" dt="2022-04-01T09:11:38.647" v="1861" actId="20577"/>
          <ac:spMkLst>
            <pc:docMk/>
            <pc:sldMk cId="3950093861" sldId="398"/>
            <ac:spMk id="2" creationId="{1909D65F-BF52-4005-8B86-B4F23FC580E3}"/>
          </ac:spMkLst>
        </pc:spChg>
      </pc:sldChg>
      <pc:sldMasterChg chg="delSldLayout">
        <pc:chgData name="CARTER, Tanya (EAST LONDON NHS FOUNDATION TRUST)" userId="e72ea471-5be8-4ecd-a7c1-91b7bb97a9c8" providerId="ADAL" clId="{947003F0-F775-43A6-B3CF-5482DC625FD0}" dt="2022-03-31T16:57:40.303" v="1461" actId="47"/>
        <pc:sldMasterMkLst>
          <pc:docMk/>
          <pc:sldMasterMk cId="2276164053" sldId="2147483648"/>
        </pc:sldMasterMkLst>
        <pc:sldLayoutChg chg="del">
          <pc:chgData name="CARTER, Tanya (EAST LONDON NHS FOUNDATION TRUST)" userId="e72ea471-5be8-4ecd-a7c1-91b7bb97a9c8" providerId="ADAL" clId="{947003F0-F775-43A6-B3CF-5482DC625FD0}" dt="2022-03-31T16:57:40.303" v="1461" actId="47"/>
          <pc:sldLayoutMkLst>
            <pc:docMk/>
            <pc:sldMasterMk cId="2276164053" sldId="2147483648"/>
            <pc:sldLayoutMk cId="2819500744" sldId="2147483715"/>
          </pc:sldLayoutMkLst>
        </pc:sldLayoutChg>
      </pc:sldMasterChg>
    </pc:docChg>
  </pc:docChgLst>
  <pc:docChgLst>
    <pc:chgData name="CARTER, Tanya (EAST LONDON NHS FOUNDATION TRUST)" userId="e72ea471-5be8-4ecd-a7c1-91b7bb97a9c8" providerId="ADAL" clId="{60C05B40-4A09-45B7-BEE4-F566AD217D94}"/>
    <pc:docChg chg="custSel modSld">
      <pc:chgData name="CARTER, Tanya (EAST LONDON NHS FOUNDATION TRUST)" userId="e72ea471-5be8-4ecd-a7c1-91b7bb97a9c8" providerId="ADAL" clId="{60C05B40-4A09-45B7-BEE4-F566AD217D94}" dt="2022-05-13T08:15:39.090" v="375"/>
      <pc:docMkLst>
        <pc:docMk/>
      </pc:docMkLst>
      <pc:sldChg chg="addSp modSp">
        <pc:chgData name="CARTER, Tanya (EAST LONDON NHS FOUNDATION TRUST)" userId="e72ea471-5be8-4ecd-a7c1-91b7bb97a9c8" providerId="ADAL" clId="{60C05B40-4A09-45B7-BEE4-F566AD217D94}" dt="2022-05-13T08:15:39.090" v="375"/>
        <pc:sldMkLst>
          <pc:docMk/>
          <pc:sldMk cId="3440976035" sldId="305"/>
        </pc:sldMkLst>
        <pc:spChg chg="add mod">
          <ac:chgData name="CARTER, Tanya (EAST LONDON NHS FOUNDATION TRUST)" userId="e72ea471-5be8-4ecd-a7c1-91b7bb97a9c8" providerId="ADAL" clId="{60C05B40-4A09-45B7-BEE4-F566AD217D94}" dt="2022-05-13T08:15:39.090" v="375"/>
          <ac:spMkLst>
            <pc:docMk/>
            <pc:sldMk cId="3440976035" sldId="305"/>
            <ac:spMk id="6" creationId="{EA2E96E5-F40C-4468-AA58-5053A44233F2}"/>
          </ac:spMkLst>
        </pc:spChg>
      </pc:sldChg>
      <pc:sldChg chg="addSp modSp mod">
        <pc:chgData name="CARTER, Tanya (EAST LONDON NHS FOUNDATION TRUST)" userId="e72ea471-5be8-4ecd-a7c1-91b7bb97a9c8" providerId="ADAL" clId="{60C05B40-4A09-45B7-BEE4-F566AD217D94}" dt="2022-05-13T08:13:55.620" v="374" actId="20577"/>
        <pc:sldMkLst>
          <pc:docMk/>
          <pc:sldMk cId="3982381336" sldId="396"/>
        </pc:sldMkLst>
        <pc:spChg chg="add mod">
          <ac:chgData name="CARTER, Tanya (EAST LONDON NHS FOUNDATION TRUST)" userId="e72ea471-5be8-4ecd-a7c1-91b7bb97a9c8" providerId="ADAL" clId="{60C05B40-4A09-45B7-BEE4-F566AD217D94}" dt="2022-05-13T08:12:54.270" v="372" actId="2085"/>
          <ac:spMkLst>
            <pc:docMk/>
            <pc:sldMk cId="3982381336" sldId="396"/>
            <ac:spMk id="3" creationId="{1D2C8143-D9A5-42E1-8266-8EB50AA4F180}"/>
          </ac:spMkLst>
        </pc:spChg>
        <pc:spChg chg="mod">
          <ac:chgData name="CARTER, Tanya (EAST LONDON NHS FOUNDATION TRUST)" userId="e72ea471-5be8-4ecd-a7c1-91b7bb97a9c8" providerId="ADAL" clId="{60C05B40-4A09-45B7-BEE4-F566AD217D94}" dt="2022-05-13T08:11:45.677" v="352" actId="1076"/>
          <ac:spMkLst>
            <pc:docMk/>
            <pc:sldMk cId="3982381336" sldId="396"/>
            <ac:spMk id="6" creationId="{E6A2F0A9-7B46-4BDB-838A-54B0DDFE3DF6}"/>
          </ac:spMkLst>
        </pc:spChg>
        <pc:spChg chg="mod">
          <ac:chgData name="CARTER, Tanya (EAST LONDON NHS FOUNDATION TRUST)" userId="e72ea471-5be8-4ecd-a7c1-91b7bb97a9c8" providerId="ADAL" clId="{60C05B40-4A09-45B7-BEE4-F566AD217D94}" dt="2022-05-13T08:11:49.764" v="354" actId="1076"/>
          <ac:spMkLst>
            <pc:docMk/>
            <pc:sldMk cId="3982381336" sldId="396"/>
            <ac:spMk id="7" creationId="{C9EE5A27-0F08-4130-9C2F-80151D6729F2}"/>
          </ac:spMkLst>
        </pc:spChg>
        <pc:spChg chg="add mod">
          <ac:chgData name="CARTER, Tanya (EAST LONDON NHS FOUNDATION TRUST)" userId="e72ea471-5be8-4ecd-a7c1-91b7bb97a9c8" providerId="ADAL" clId="{60C05B40-4A09-45B7-BEE4-F566AD217D94}" dt="2022-05-13T08:13:11.856" v="373" actId="1076"/>
          <ac:spMkLst>
            <pc:docMk/>
            <pc:sldMk cId="3982381336" sldId="396"/>
            <ac:spMk id="17" creationId="{B143F07D-62FA-4710-B795-63DA293BDA96}"/>
          </ac:spMkLst>
        </pc:spChg>
        <pc:spChg chg="add mod">
          <ac:chgData name="CARTER, Tanya (EAST LONDON NHS FOUNDATION TRUST)" userId="e72ea471-5be8-4ecd-a7c1-91b7bb97a9c8" providerId="ADAL" clId="{60C05B40-4A09-45B7-BEE4-F566AD217D94}" dt="2022-05-13T08:12:11.851" v="360" actId="1076"/>
          <ac:spMkLst>
            <pc:docMk/>
            <pc:sldMk cId="3982381336" sldId="396"/>
            <ac:spMk id="18" creationId="{0165975B-92E5-46CA-A936-B2564A19EFB8}"/>
          </ac:spMkLst>
        </pc:spChg>
        <pc:spChg chg="add mod">
          <ac:chgData name="CARTER, Tanya (EAST LONDON NHS FOUNDATION TRUST)" userId="e72ea471-5be8-4ecd-a7c1-91b7bb97a9c8" providerId="ADAL" clId="{60C05B40-4A09-45B7-BEE4-F566AD217D94}" dt="2022-05-13T08:10:07.602" v="215" actId="113"/>
          <ac:spMkLst>
            <pc:docMk/>
            <pc:sldMk cId="3982381336" sldId="396"/>
            <ac:spMk id="19" creationId="{996FC374-4BD7-4140-920D-B0611CB58CD9}"/>
          </ac:spMkLst>
        </pc:spChg>
        <pc:spChg chg="add mod">
          <ac:chgData name="CARTER, Tanya (EAST LONDON NHS FOUNDATION TRUST)" userId="e72ea471-5be8-4ecd-a7c1-91b7bb97a9c8" providerId="ADAL" clId="{60C05B40-4A09-45B7-BEE4-F566AD217D94}" dt="2022-05-13T08:09:46.882" v="147" actId="113"/>
          <ac:spMkLst>
            <pc:docMk/>
            <pc:sldMk cId="3982381336" sldId="396"/>
            <ac:spMk id="20" creationId="{DF60E1F5-A3FA-41B1-BC23-171FBB438E80}"/>
          </ac:spMkLst>
        </pc:spChg>
        <pc:spChg chg="add mod">
          <ac:chgData name="CARTER, Tanya (EAST LONDON NHS FOUNDATION TRUST)" userId="e72ea471-5be8-4ecd-a7c1-91b7bb97a9c8" providerId="ADAL" clId="{60C05B40-4A09-45B7-BEE4-F566AD217D94}" dt="2022-05-13T08:13:55.620" v="374" actId="20577"/>
          <ac:spMkLst>
            <pc:docMk/>
            <pc:sldMk cId="3982381336" sldId="396"/>
            <ac:spMk id="21" creationId="{414685C7-8D12-4B4C-9A40-32E8145D77AE}"/>
          </ac:spMkLst>
        </pc:spChg>
        <pc:picChg chg="mod">
          <ac:chgData name="CARTER, Tanya (EAST LONDON NHS FOUNDATION TRUST)" userId="e72ea471-5be8-4ecd-a7c1-91b7bb97a9c8" providerId="ADAL" clId="{60C05B40-4A09-45B7-BEE4-F566AD217D94}" dt="2022-05-13T08:11:41.913" v="350" actId="1076"/>
          <ac:picMkLst>
            <pc:docMk/>
            <pc:sldMk cId="3982381336" sldId="396"/>
            <ac:picMk id="5" creationId="{1685C36C-FF61-4BEB-88CA-CE17F35FCF01}"/>
          </ac:picMkLst>
        </pc:picChg>
        <pc:picChg chg="mod">
          <ac:chgData name="CARTER, Tanya (EAST LONDON NHS FOUNDATION TRUST)" userId="e72ea471-5be8-4ecd-a7c1-91b7bb97a9c8" providerId="ADAL" clId="{60C05B40-4A09-45B7-BEE4-F566AD217D94}" dt="2022-05-13T08:11:43.084" v="351" actId="1076"/>
          <ac:picMkLst>
            <pc:docMk/>
            <pc:sldMk cId="3982381336" sldId="396"/>
            <ac:picMk id="8" creationId="{DDDDD889-47C4-4B20-85E9-85579533DED8}"/>
          </ac:picMkLst>
        </pc:picChg>
        <pc:picChg chg="mod">
          <ac:chgData name="CARTER, Tanya (EAST LONDON NHS FOUNDATION TRUST)" userId="e72ea471-5be8-4ecd-a7c1-91b7bb97a9c8" providerId="ADAL" clId="{60C05B40-4A09-45B7-BEE4-F566AD217D94}" dt="2022-05-13T08:11:59.728" v="356" actId="1076"/>
          <ac:picMkLst>
            <pc:docMk/>
            <pc:sldMk cId="3982381336" sldId="396"/>
            <ac:picMk id="10" creationId="{E3BA0EFE-AA98-4F76-AEAA-969FE204E31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dirty="0"/>
              <a:t>Disciplinary</a:t>
            </a:r>
            <a:r>
              <a:rPr lang="en-GB" sz="2800" baseline="0" dirty="0"/>
              <a:t> By Ethnicity</a:t>
            </a:r>
            <a:endParaRPr lang="en-GB" sz="2800" dirty="0"/>
          </a:p>
        </c:rich>
      </c:tx>
      <c:layout>
        <c:manualLayout>
          <c:xMode val="edge"/>
          <c:yMode val="edge"/>
          <c:x val="0.30157575757575755"/>
          <c:y val="2.8006194195881642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2527043304261129E-2"/>
          <c:y val="0.18762887411262424"/>
          <c:w val="0.94822542669827103"/>
          <c:h val="0.66517568692318108"/>
        </c:manualLayout>
      </c:layout>
      <c:lineChart>
        <c:grouping val="standard"/>
        <c:varyColors val="0"/>
        <c:ser>
          <c:idx val="0"/>
          <c:order val="0"/>
          <c:tx>
            <c:strRef>
              <c:f>'[Disc by ethnicity.xlsx]Sheet1'!$B$1</c:f>
              <c:strCache>
                <c:ptCount val="1"/>
                <c:pt idx="0">
                  <c:v>White Disc</c:v>
                </c:pt>
              </c:strCache>
            </c:strRef>
          </c:tx>
          <c:spPr>
            <a:ln w="28575" cap="rnd">
              <a:solidFill>
                <a:schemeClr val="accent1"/>
              </a:solidFill>
              <a:round/>
            </a:ln>
            <a:effectLst/>
          </c:spPr>
          <c:marker>
            <c:symbol val="none"/>
          </c:marker>
          <c:cat>
            <c:numRef>
              <c:f>'[Disc by ethnicity.xlsx]Sheet1'!$A$2:$A$5</c:f>
              <c:numCache>
                <c:formatCode>mmm\-yy</c:formatCode>
                <c:ptCount val="4"/>
                <c:pt idx="0">
                  <c:v>43800</c:v>
                </c:pt>
                <c:pt idx="1">
                  <c:v>43831</c:v>
                </c:pt>
                <c:pt idx="2">
                  <c:v>43862</c:v>
                </c:pt>
                <c:pt idx="3">
                  <c:v>43891</c:v>
                </c:pt>
              </c:numCache>
            </c:numRef>
          </c:cat>
          <c:val>
            <c:numRef>
              <c:f>'[Disc by ethnicity.xlsx]Sheet1'!$B$2:$B$5</c:f>
              <c:numCache>
                <c:formatCode>General</c:formatCode>
                <c:ptCount val="4"/>
                <c:pt idx="0">
                  <c:v>42</c:v>
                </c:pt>
                <c:pt idx="1">
                  <c:v>36</c:v>
                </c:pt>
                <c:pt idx="2">
                  <c:v>51</c:v>
                </c:pt>
                <c:pt idx="3">
                  <c:v>48</c:v>
                </c:pt>
              </c:numCache>
            </c:numRef>
          </c:val>
          <c:smooth val="0"/>
          <c:extLst>
            <c:ext xmlns:c16="http://schemas.microsoft.com/office/drawing/2014/chart" uri="{C3380CC4-5D6E-409C-BE32-E72D297353CC}">
              <c16:uniqueId val="{00000000-A2EC-44C3-9D6F-2F37CB646037}"/>
            </c:ext>
          </c:extLst>
        </c:ser>
        <c:ser>
          <c:idx val="1"/>
          <c:order val="1"/>
          <c:tx>
            <c:strRef>
              <c:f>'[Disc by ethnicity.xlsx]Sheet1'!$C$1</c:f>
              <c:strCache>
                <c:ptCount val="1"/>
                <c:pt idx="0">
                  <c:v>BAME Disc</c:v>
                </c:pt>
              </c:strCache>
            </c:strRef>
          </c:tx>
          <c:spPr>
            <a:ln w="28575" cap="rnd">
              <a:solidFill>
                <a:schemeClr val="accent2"/>
              </a:solidFill>
              <a:round/>
            </a:ln>
            <a:effectLst/>
          </c:spPr>
          <c:marker>
            <c:symbol val="none"/>
          </c:marker>
          <c:cat>
            <c:numRef>
              <c:f>'[Disc by ethnicity.xlsx]Sheet1'!$A$2:$A$5</c:f>
              <c:numCache>
                <c:formatCode>mmm\-yy</c:formatCode>
                <c:ptCount val="4"/>
                <c:pt idx="0">
                  <c:v>43800</c:v>
                </c:pt>
                <c:pt idx="1">
                  <c:v>43831</c:v>
                </c:pt>
                <c:pt idx="2">
                  <c:v>43862</c:v>
                </c:pt>
                <c:pt idx="3">
                  <c:v>43891</c:v>
                </c:pt>
              </c:numCache>
            </c:numRef>
          </c:cat>
          <c:val>
            <c:numRef>
              <c:f>'[Disc by ethnicity.xlsx]Sheet1'!$C$2:$C$5</c:f>
              <c:numCache>
                <c:formatCode>General</c:formatCode>
                <c:ptCount val="4"/>
                <c:pt idx="0">
                  <c:v>58</c:v>
                </c:pt>
                <c:pt idx="1">
                  <c:v>64</c:v>
                </c:pt>
                <c:pt idx="2">
                  <c:v>49</c:v>
                </c:pt>
                <c:pt idx="3">
                  <c:v>52</c:v>
                </c:pt>
              </c:numCache>
            </c:numRef>
          </c:val>
          <c:smooth val="0"/>
          <c:extLst>
            <c:ext xmlns:c16="http://schemas.microsoft.com/office/drawing/2014/chart" uri="{C3380CC4-5D6E-409C-BE32-E72D297353CC}">
              <c16:uniqueId val="{00000001-A2EC-44C3-9D6F-2F37CB646037}"/>
            </c:ext>
          </c:extLst>
        </c:ser>
        <c:dLbls>
          <c:showLegendKey val="0"/>
          <c:showVal val="0"/>
          <c:showCatName val="0"/>
          <c:showSerName val="0"/>
          <c:showPercent val="0"/>
          <c:showBubbleSize val="0"/>
        </c:dLbls>
        <c:smooth val="0"/>
        <c:axId val="1592089151"/>
        <c:axId val="1584282079"/>
      </c:lineChart>
      <c:dateAx>
        <c:axId val="1592089151"/>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4282079"/>
        <c:crosses val="autoZero"/>
        <c:auto val="1"/>
        <c:lblOffset val="100"/>
        <c:baseTimeUnit val="months"/>
      </c:dateAx>
      <c:valAx>
        <c:axId val="15842820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2089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539DC-BC3E-443C-8AAE-F9D6B0312986}" type="doc">
      <dgm:prSet loTypeId="urn:microsoft.com/office/officeart/2005/8/layout/hProcess9" loCatId="process" qsTypeId="urn:microsoft.com/office/officeart/2005/8/quickstyle/simple1" qsCatId="simple" csTypeId="urn:microsoft.com/office/officeart/2005/8/colors/colorful5" csCatId="colorful" phldr="1"/>
      <dgm:spPr/>
    </dgm:pt>
    <dgm:pt modelId="{D3D106C5-149E-4B46-90BD-DCF3834F039F}">
      <dgm:prSet/>
      <dgm:spPr>
        <a:xfrm>
          <a:off x="5820" y="1625600"/>
          <a:ext cx="944516" cy="216746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Respect and Dignity @ Work Project </a:t>
          </a:r>
        </a:p>
        <a:p>
          <a:pPr>
            <a:buNone/>
          </a:pPr>
          <a:r>
            <a:rPr lang="en-GB" dirty="0">
              <a:solidFill>
                <a:srgbClr val="002060"/>
              </a:solidFill>
              <a:latin typeface="Calibri" panose="020F0502020204030204"/>
              <a:ea typeface="+mn-ea"/>
              <a:cs typeface="+mn-cs"/>
            </a:rPr>
            <a:t>May 2019  </a:t>
          </a:r>
        </a:p>
      </dgm:t>
    </dgm:pt>
    <dgm:pt modelId="{077FA69F-803D-4730-A9E6-4E28BB87B776}" type="sibTrans" cxnId="{553FDBFD-98C4-4A4C-9824-3056B2349250}">
      <dgm:prSet/>
      <dgm:spPr/>
      <dgm:t>
        <a:bodyPr/>
        <a:lstStyle/>
        <a:p>
          <a:endParaRPr lang="en-GB"/>
        </a:p>
      </dgm:t>
    </dgm:pt>
    <dgm:pt modelId="{2833722C-A0DC-4EF2-9F79-EB751F97D8A6}" type="parTrans" cxnId="{553FDBFD-98C4-4A4C-9824-3056B2349250}">
      <dgm:prSet/>
      <dgm:spPr/>
      <dgm:t>
        <a:bodyPr/>
        <a:lstStyle/>
        <a:p>
          <a:endParaRPr lang="en-GB"/>
        </a:p>
      </dgm:t>
    </dgm:pt>
    <dgm:pt modelId="{2AC9295A-E01B-479A-BF9E-B5C68D364FD8}">
      <dgm:prSet phldrT="[Text]"/>
      <dgm:spPr>
        <a:xfrm>
          <a:off x="997562" y="1625600"/>
          <a:ext cx="944516" cy="2167466"/>
        </a:xfrm>
        <a:prstGeom prst="roundRect">
          <a:avLst/>
        </a:prstGeom>
        <a:solidFill>
          <a:srgbClr val="5B9BD5">
            <a:hueOff val="-750949"/>
            <a:satOff val="-1935"/>
            <a:lumOff val="-130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Exec discussions regarding Covid 19 Impact on BAME Communities </a:t>
          </a:r>
        </a:p>
      </dgm:t>
    </dgm:pt>
    <dgm:pt modelId="{148B5E59-6B51-42A1-8B0D-4EFBAA1F5ADD}" type="sibTrans" cxnId="{E578E672-4623-4E18-BAAC-D5634DCCA892}">
      <dgm:prSet/>
      <dgm:spPr/>
      <dgm:t>
        <a:bodyPr/>
        <a:lstStyle/>
        <a:p>
          <a:endParaRPr lang="en-GB"/>
        </a:p>
      </dgm:t>
    </dgm:pt>
    <dgm:pt modelId="{89C69457-B84D-4E03-A005-C8A310545D20}" type="parTrans" cxnId="{E578E672-4623-4E18-BAAC-D5634DCCA892}">
      <dgm:prSet/>
      <dgm:spPr/>
      <dgm:t>
        <a:bodyPr/>
        <a:lstStyle/>
        <a:p>
          <a:endParaRPr lang="en-GB"/>
        </a:p>
      </dgm:t>
    </dgm:pt>
    <dgm:pt modelId="{56C46D5B-1C15-4FE8-B28C-959C05F3D83B}">
      <dgm:prSet phldrT="[Text]"/>
      <dgm:spPr>
        <a:xfrm>
          <a:off x="1989303" y="1625600"/>
          <a:ext cx="944516" cy="2167466"/>
        </a:xfrm>
        <a:prstGeom prst="roundRect">
          <a:avLst/>
        </a:prstGeom>
        <a:solidFill>
          <a:srgbClr val="5B9BD5">
            <a:hueOff val="-1501898"/>
            <a:satOff val="-3871"/>
            <a:lumOff val="-26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Risk Assessment process for vulnerable Staff (including BAME)</a:t>
          </a:r>
        </a:p>
      </dgm:t>
    </dgm:pt>
    <dgm:pt modelId="{93E2CCB9-6C53-4A53-BCF7-0F8217B2A58C}" type="sibTrans" cxnId="{16E0F551-F1B2-4604-A1A8-9F77A71BC622}">
      <dgm:prSet/>
      <dgm:spPr/>
      <dgm:t>
        <a:bodyPr/>
        <a:lstStyle/>
        <a:p>
          <a:endParaRPr lang="en-GB"/>
        </a:p>
      </dgm:t>
    </dgm:pt>
    <dgm:pt modelId="{6DBAEDC5-A08C-4CDD-8C62-10F5752D3673}" type="parTrans" cxnId="{16E0F551-F1B2-4604-A1A8-9F77A71BC622}">
      <dgm:prSet/>
      <dgm:spPr/>
      <dgm:t>
        <a:bodyPr/>
        <a:lstStyle/>
        <a:p>
          <a:endParaRPr lang="en-GB"/>
        </a:p>
      </dgm:t>
    </dgm:pt>
    <dgm:pt modelId="{F610830C-3CFC-4854-B97E-739C713BF125}">
      <dgm:prSet phldrT="[Text]"/>
      <dgm:spPr>
        <a:xfrm>
          <a:off x="2981045" y="1625600"/>
          <a:ext cx="944516" cy="2167466"/>
        </a:xfrm>
        <a:prstGeom prst="roundRect">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Risk Assessment Webinars for vulnerable staff and Managers </a:t>
          </a:r>
        </a:p>
      </dgm:t>
    </dgm:pt>
    <dgm:pt modelId="{1949E540-9D19-4CC3-BA9E-3A30B16C993A}" type="sibTrans" cxnId="{A961C82E-9D71-45B2-B2F5-EBA533365083}">
      <dgm:prSet/>
      <dgm:spPr/>
      <dgm:t>
        <a:bodyPr/>
        <a:lstStyle/>
        <a:p>
          <a:endParaRPr lang="en-GB"/>
        </a:p>
      </dgm:t>
    </dgm:pt>
    <dgm:pt modelId="{C689C55C-BB59-451E-A4AE-D0E484859CA1}" type="parTrans" cxnId="{A961C82E-9D71-45B2-B2F5-EBA533365083}">
      <dgm:prSet/>
      <dgm:spPr/>
      <dgm:t>
        <a:bodyPr/>
        <a:lstStyle/>
        <a:p>
          <a:endParaRPr lang="en-GB"/>
        </a:p>
      </dgm:t>
    </dgm:pt>
    <dgm:pt modelId="{45CC2CD7-AA9F-4889-93BC-1A7E3F18EA8E}">
      <dgm:prSet/>
      <dgm:spPr>
        <a:xfrm>
          <a:off x="3972787" y="1625600"/>
          <a:ext cx="944516" cy="2167466"/>
        </a:xfrm>
        <a:prstGeom prst="roundRect">
          <a:avLst/>
        </a:prstGeom>
        <a:solidFill>
          <a:srgbClr val="5B9BD5">
            <a:hueOff val="-3003797"/>
            <a:satOff val="-7742"/>
            <a:lumOff val="-522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 Extraordinary BAME network meetings </a:t>
          </a:r>
        </a:p>
      </dgm:t>
    </dgm:pt>
    <dgm:pt modelId="{42A78859-CCF7-43F5-9758-3BD6D80A82A3}" type="sibTrans" cxnId="{B60ED379-0D1B-4E5A-9CDC-5B4B4C947DBC}">
      <dgm:prSet/>
      <dgm:spPr/>
      <dgm:t>
        <a:bodyPr/>
        <a:lstStyle/>
        <a:p>
          <a:endParaRPr lang="en-GB"/>
        </a:p>
      </dgm:t>
    </dgm:pt>
    <dgm:pt modelId="{24C8156B-9F18-4F6E-A4C0-DEF55FDD681C}" type="parTrans" cxnId="{B60ED379-0D1B-4E5A-9CDC-5B4B4C947DBC}">
      <dgm:prSet/>
      <dgm:spPr/>
      <dgm:t>
        <a:bodyPr/>
        <a:lstStyle/>
        <a:p>
          <a:endParaRPr lang="en-GB"/>
        </a:p>
      </dgm:t>
    </dgm:pt>
    <dgm:pt modelId="{118F56B0-16BE-4C40-A5A5-56F3C1553F26}">
      <dgm:prSet/>
      <dgm:spPr>
        <a:xfrm>
          <a:off x="4964529" y="1625600"/>
          <a:ext cx="944516" cy="2167466"/>
        </a:xfrm>
        <a:prstGeom prst="roundRect">
          <a:avLst/>
        </a:prstGeom>
        <a:solidFill>
          <a:srgbClr val="5B9BD5">
            <a:hueOff val="-3754746"/>
            <a:satOff val="-9677"/>
            <a:lumOff val="-653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Rolled out Vitamin D supplements  for staff</a:t>
          </a:r>
        </a:p>
      </dgm:t>
    </dgm:pt>
    <dgm:pt modelId="{5F74702F-9A27-4F22-B052-91184DFF4A29}" type="sibTrans" cxnId="{C9D42A73-A73B-4787-AA4D-ED0193851DB8}">
      <dgm:prSet/>
      <dgm:spPr/>
      <dgm:t>
        <a:bodyPr/>
        <a:lstStyle/>
        <a:p>
          <a:endParaRPr lang="en-GB"/>
        </a:p>
      </dgm:t>
    </dgm:pt>
    <dgm:pt modelId="{432C4D58-38F4-4FBB-B83B-0BE502D27DB7}" type="parTrans" cxnId="{C9D42A73-A73B-4787-AA4D-ED0193851DB8}">
      <dgm:prSet/>
      <dgm:spPr/>
      <dgm:t>
        <a:bodyPr/>
        <a:lstStyle/>
        <a:p>
          <a:endParaRPr lang="en-GB"/>
        </a:p>
      </dgm:t>
    </dgm:pt>
    <dgm:pt modelId="{C8083D38-1664-46BB-AD64-851E3B4A4C36}">
      <dgm:prSet/>
      <dgm:spPr>
        <a:xfrm>
          <a:off x="5956271" y="1625600"/>
          <a:ext cx="944516" cy="2167466"/>
        </a:xfrm>
        <a:prstGeom prst="roundRect">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CEO All staff letter on Racism and Inequalities 	</a:t>
          </a:r>
        </a:p>
      </dgm:t>
    </dgm:pt>
    <dgm:pt modelId="{33700564-F3A0-451C-ACB0-76CCC1E57AB5}" type="sibTrans" cxnId="{7F0D4AB2-0724-441E-B4A4-ECAEB32AB903}">
      <dgm:prSet/>
      <dgm:spPr/>
      <dgm:t>
        <a:bodyPr/>
        <a:lstStyle/>
        <a:p>
          <a:endParaRPr lang="en-GB"/>
        </a:p>
      </dgm:t>
    </dgm:pt>
    <dgm:pt modelId="{357B6A12-2E14-4E83-9707-5E45DB0965E9}" type="parTrans" cxnId="{7F0D4AB2-0724-441E-B4A4-ECAEB32AB903}">
      <dgm:prSet/>
      <dgm:spPr/>
      <dgm:t>
        <a:bodyPr/>
        <a:lstStyle/>
        <a:p>
          <a:endParaRPr lang="en-GB"/>
        </a:p>
      </dgm:t>
    </dgm:pt>
    <dgm:pt modelId="{AC36F2F9-339A-48A4-978A-8BA8148587B8}">
      <dgm:prSet/>
      <dgm:spPr>
        <a:xfrm>
          <a:off x="6948013" y="1625600"/>
          <a:ext cx="944516" cy="2167466"/>
        </a:xfrm>
        <a:prstGeom prst="roundRect">
          <a:avLst/>
        </a:prstGeom>
        <a:solidFill>
          <a:srgbClr val="5B9BD5">
            <a:hueOff val="-5256644"/>
            <a:satOff val="-13548"/>
            <a:lumOff val="-915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Deputy CEO Video </a:t>
          </a:r>
        </a:p>
        <a:p>
          <a:pPr>
            <a:buNone/>
          </a:pPr>
          <a:r>
            <a:rPr lang="en-GB" dirty="0">
              <a:solidFill>
                <a:srgbClr val="002060"/>
              </a:solidFill>
              <a:latin typeface="Calibri" panose="020F0502020204030204"/>
              <a:ea typeface="+mn-ea"/>
              <a:cs typeface="+mn-cs"/>
            </a:rPr>
            <a:t>Race &amp; Privilege </a:t>
          </a:r>
        </a:p>
      </dgm:t>
    </dgm:pt>
    <dgm:pt modelId="{6565ABB1-4CBA-4BCB-BA2E-2FE29E932B76}" type="sibTrans" cxnId="{D0F20822-6ECE-451B-A81E-EDB37AE094FF}">
      <dgm:prSet/>
      <dgm:spPr/>
      <dgm:t>
        <a:bodyPr/>
        <a:lstStyle/>
        <a:p>
          <a:endParaRPr lang="en-GB"/>
        </a:p>
      </dgm:t>
    </dgm:pt>
    <dgm:pt modelId="{776D48C5-18B4-4424-9E09-41496C0E9F83}" type="parTrans" cxnId="{D0F20822-6ECE-451B-A81E-EDB37AE094FF}">
      <dgm:prSet/>
      <dgm:spPr/>
      <dgm:t>
        <a:bodyPr/>
        <a:lstStyle/>
        <a:p>
          <a:endParaRPr lang="en-GB"/>
        </a:p>
      </dgm:t>
    </dgm:pt>
    <dgm:pt modelId="{3A3C9B54-56CA-4D87-B428-149E85BF57D1}">
      <dgm:prSet/>
      <dgm:spPr>
        <a:xfrm>
          <a:off x="7939754" y="1625600"/>
          <a:ext cx="944516" cy="2167466"/>
        </a:xfrm>
        <a:prstGeom prst="roundRect">
          <a:avLst/>
        </a:prstGeom>
        <a:solidFill>
          <a:srgbClr val="5B9BD5">
            <a:hueOff val="-6007594"/>
            <a:satOff val="-15484"/>
            <a:lumOff val="-1045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8 sessions of Covid 19, Race and Privilege staff</a:t>
          </a:r>
        </a:p>
      </dgm:t>
    </dgm:pt>
    <dgm:pt modelId="{F7B5BA80-263B-4D68-ADD2-D523CFA00939}" type="sibTrans" cxnId="{74801537-0442-4A01-A5F8-63E0DF32883B}">
      <dgm:prSet/>
      <dgm:spPr/>
      <dgm:t>
        <a:bodyPr/>
        <a:lstStyle/>
        <a:p>
          <a:endParaRPr lang="en-GB"/>
        </a:p>
      </dgm:t>
    </dgm:pt>
    <dgm:pt modelId="{37CD253F-7F78-49AB-AF10-96B0A9198216}" type="parTrans" cxnId="{74801537-0442-4A01-A5F8-63E0DF32883B}">
      <dgm:prSet/>
      <dgm:spPr/>
      <dgm:t>
        <a:bodyPr/>
        <a:lstStyle/>
        <a:p>
          <a:endParaRPr lang="en-GB"/>
        </a:p>
      </dgm:t>
    </dgm:pt>
    <dgm:pt modelId="{C979AD6A-4D6F-4B77-8F21-B64FDC391D33}">
      <dgm:prSet/>
      <dgm:spPr>
        <a:xfrm>
          <a:off x="8931496" y="1625600"/>
          <a:ext cx="944516" cy="2167466"/>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Inequalities workstream set up </a:t>
          </a:r>
        </a:p>
      </dgm:t>
    </dgm:pt>
    <dgm:pt modelId="{2902F507-3D6E-49CD-8CAF-1A420EBC539F}" type="sibTrans" cxnId="{CF1C3560-B2C5-426B-9AC5-139AC9D76B2C}">
      <dgm:prSet/>
      <dgm:spPr/>
      <dgm:t>
        <a:bodyPr/>
        <a:lstStyle/>
        <a:p>
          <a:endParaRPr lang="en-GB"/>
        </a:p>
      </dgm:t>
    </dgm:pt>
    <dgm:pt modelId="{6209F343-EBA3-4BC2-83CB-29AF607BCEE7}" type="parTrans" cxnId="{CF1C3560-B2C5-426B-9AC5-139AC9D76B2C}">
      <dgm:prSet/>
      <dgm:spPr/>
      <dgm:t>
        <a:bodyPr/>
        <a:lstStyle/>
        <a:p>
          <a:endParaRPr lang="en-GB"/>
        </a:p>
      </dgm:t>
    </dgm:pt>
    <dgm:pt modelId="{40088C46-53E6-4082-BC6F-0C1E6C195ED5}">
      <dgm:prSet/>
      <dgm:spPr>
        <a:solidFill>
          <a:srgbClr val="FF9900"/>
        </a:solidFill>
      </dgm:spPr>
      <dgm:t>
        <a:bodyPr/>
        <a:lstStyle/>
        <a:p>
          <a:r>
            <a:rPr lang="en-GB" dirty="0">
              <a:solidFill>
                <a:srgbClr val="002060"/>
              </a:solidFill>
            </a:rPr>
            <a:t>Board and Governors sessions on Race &amp; Privilege </a:t>
          </a:r>
        </a:p>
      </dgm:t>
    </dgm:pt>
    <dgm:pt modelId="{394C5DA8-251F-417D-887D-040D1E3476B1}" type="parTrans" cxnId="{8516B40C-FCE9-4A79-90C0-A0F95E0A266A}">
      <dgm:prSet/>
      <dgm:spPr/>
      <dgm:t>
        <a:bodyPr/>
        <a:lstStyle/>
        <a:p>
          <a:endParaRPr lang="en-GB"/>
        </a:p>
      </dgm:t>
    </dgm:pt>
    <dgm:pt modelId="{FE9BB594-8C64-4C5E-ADB7-4A2DD58AFE44}" type="sibTrans" cxnId="{8516B40C-FCE9-4A79-90C0-A0F95E0A266A}">
      <dgm:prSet/>
      <dgm:spPr/>
      <dgm:t>
        <a:bodyPr/>
        <a:lstStyle/>
        <a:p>
          <a:endParaRPr lang="en-GB"/>
        </a:p>
      </dgm:t>
    </dgm:pt>
    <dgm:pt modelId="{77C144CD-D707-40FC-9724-1A2FDAEADFE7}">
      <dgm:prSet/>
      <dgm:spPr>
        <a:solidFill>
          <a:srgbClr val="FFCC00"/>
        </a:solidFill>
      </dgm:spPr>
      <dgm:t>
        <a:bodyPr/>
        <a:lstStyle/>
        <a:p>
          <a:r>
            <a:rPr lang="en-GB" dirty="0">
              <a:solidFill>
                <a:srgbClr val="002060"/>
              </a:solidFill>
            </a:rPr>
            <a:t>Reverse Mentoring  for the Board </a:t>
          </a:r>
        </a:p>
      </dgm:t>
    </dgm:pt>
    <dgm:pt modelId="{079606FD-6EAE-4229-BB9C-6A70FE42DB2B}" type="parTrans" cxnId="{4F4AC42E-376F-440D-A780-825A85299474}">
      <dgm:prSet/>
      <dgm:spPr/>
      <dgm:t>
        <a:bodyPr/>
        <a:lstStyle/>
        <a:p>
          <a:endParaRPr lang="en-GB"/>
        </a:p>
      </dgm:t>
    </dgm:pt>
    <dgm:pt modelId="{A99A61A8-D6DD-48CD-8173-878C29C446B1}" type="sibTrans" cxnId="{4F4AC42E-376F-440D-A780-825A85299474}">
      <dgm:prSet/>
      <dgm:spPr/>
      <dgm:t>
        <a:bodyPr/>
        <a:lstStyle/>
        <a:p>
          <a:endParaRPr lang="en-GB"/>
        </a:p>
      </dgm:t>
    </dgm:pt>
    <dgm:pt modelId="{F7F12342-5953-4F5C-81BC-0DBA348D8496}">
      <dgm:prSet/>
      <dgm:spPr>
        <a:solidFill>
          <a:srgbClr val="FFCC66"/>
        </a:solidFill>
      </dgm:spPr>
      <dgm:t>
        <a:bodyPr/>
        <a:lstStyle/>
        <a:p>
          <a:r>
            <a:rPr lang="en-GB" dirty="0">
              <a:solidFill>
                <a:srgbClr val="002060"/>
              </a:solidFill>
            </a:rPr>
            <a:t>6 nominees undertaking the White Allies  programme </a:t>
          </a:r>
        </a:p>
      </dgm:t>
    </dgm:pt>
    <dgm:pt modelId="{B979C5B0-3D25-4370-8A59-625524FD9434}" type="parTrans" cxnId="{B0DB4F56-19BD-4BFD-AA16-B35714679AB8}">
      <dgm:prSet/>
      <dgm:spPr/>
      <dgm:t>
        <a:bodyPr/>
        <a:lstStyle/>
        <a:p>
          <a:endParaRPr lang="en-GB"/>
        </a:p>
      </dgm:t>
    </dgm:pt>
    <dgm:pt modelId="{C37A8828-4D5E-46FC-BE19-2BE02644F594}" type="sibTrans" cxnId="{B0DB4F56-19BD-4BFD-AA16-B35714679AB8}">
      <dgm:prSet/>
      <dgm:spPr/>
      <dgm:t>
        <a:bodyPr/>
        <a:lstStyle/>
        <a:p>
          <a:endParaRPr lang="en-GB"/>
        </a:p>
      </dgm:t>
    </dgm:pt>
    <dgm:pt modelId="{0CFEDA97-BFBA-411C-9B0E-95464D10A882}">
      <dgm:prSet/>
      <dgm:spPr>
        <a:solidFill>
          <a:srgbClr val="FFCC99"/>
        </a:solidFill>
      </dgm:spPr>
      <dgm:t>
        <a:bodyPr/>
        <a:lstStyle/>
        <a:p>
          <a:r>
            <a:rPr lang="en-GB" b="1" dirty="0">
              <a:solidFill>
                <a:srgbClr val="002060"/>
              </a:solidFill>
            </a:rPr>
            <a:t>2 Executives undertaking the WRES Experts programme  </a:t>
          </a:r>
          <a:endParaRPr lang="en-GB" dirty="0">
            <a:solidFill>
              <a:srgbClr val="002060"/>
            </a:solidFill>
          </a:endParaRPr>
        </a:p>
      </dgm:t>
    </dgm:pt>
    <dgm:pt modelId="{EFCFF18F-7C54-4157-AD5E-EADE760F779B}" type="parTrans" cxnId="{A43154F9-703C-4730-AC7C-20C4160399C8}">
      <dgm:prSet/>
      <dgm:spPr/>
      <dgm:t>
        <a:bodyPr/>
        <a:lstStyle/>
        <a:p>
          <a:endParaRPr lang="en-GB"/>
        </a:p>
      </dgm:t>
    </dgm:pt>
    <dgm:pt modelId="{7E2655B8-D87F-4FC9-BB3E-16C3B591154D}" type="sibTrans" cxnId="{A43154F9-703C-4730-AC7C-20C4160399C8}">
      <dgm:prSet/>
      <dgm:spPr/>
      <dgm:t>
        <a:bodyPr/>
        <a:lstStyle/>
        <a:p>
          <a:endParaRPr lang="en-GB"/>
        </a:p>
      </dgm:t>
    </dgm:pt>
    <dgm:pt modelId="{5B7A63C2-C7D3-4FBA-92E2-6334FB21253D}">
      <dgm:prSet/>
      <dgm:spPr>
        <a:solidFill>
          <a:srgbClr val="FFCCCC"/>
        </a:solidFill>
      </dgm:spPr>
      <dgm:t>
        <a:bodyPr/>
        <a:lstStyle/>
        <a:p>
          <a:r>
            <a:rPr lang="en-GB" dirty="0">
              <a:solidFill>
                <a:srgbClr val="002060"/>
              </a:solidFill>
            </a:rPr>
            <a:t>Board Development session on Power Privilege and Micro- Aggressions </a:t>
          </a:r>
        </a:p>
      </dgm:t>
    </dgm:pt>
    <dgm:pt modelId="{F8EC7ED7-A657-4143-AF9C-684D6E942282}" type="parTrans" cxnId="{7AEF5063-F785-4611-A8D4-8EB697FE76FA}">
      <dgm:prSet/>
      <dgm:spPr/>
      <dgm:t>
        <a:bodyPr/>
        <a:lstStyle/>
        <a:p>
          <a:endParaRPr lang="en-GB"/>
        </a:p>
      </dgm:t>
    </dgm:pt>
    <dgm:pt modelId="{6C279969-F5C2-440A-8BFD-C91B8BDB85A9}" type="sibTrans" cxnId="{7AEF5063-F785-4611-A8D4-8EB697FE76FA}">
      <dgm:prSet/>
      <dgm:spPr/>
      <dgm:t>
        <a:bodyPr/>
        <a:lstStyle/>
        <a:p>
          <a:endParaRPr lang="en-GB"/>
        </a:p>
      </dgm:t>
    </dgm:pt>
    <dgm:pt modelId="{033735C7-9A75-4761-ABE4-B257B4FD4D50}" type="pres">
      <dgm:prSet presAssocID="{9C1539DC-BC3E-443C-8AAE-F9D6B0312986}" presName="CompostProcess" presStyleCnt="0">
        <dgm:presLayoutVars>
          <dgm:dir/>
          <dgm:resizeHandles val="exact"/>
        </dgm:presLayoutVars>
      </dgm:prSet>
      <dgm:spPr/>
    </dgm:pt>
    <dgm:pt modelId="{DC399647-ADD5-4FD7-B476-340DCB85B6A1}" type="pres">
      <dgm:prSet presAssocID="{9C1539DC-BC3E-443C-8AAE-F9D6B0312986}" presName="arrow" presStyleLbl="bgShp" presStyleIdx="0" presStyleCnt="1"/>
      <dgm:spPr>
        <a:xfrm>
          <a:off x="741137" y="0"/>
          <a:ext cx="8399558" cy="5418667"/>
        </a:xfrm>
        <a:prstGeom prst="rightArrow">
          <a:avLst/>
        </a:prstGeom>
        <a:solidFill>
          <a:srgbClr val="5B9BD5">
            <a:tint val="40000"/>
            <a:hueOff val="0"/>
            <a:satOff val="0"/>
            <a:lumOff val="0"/>
            <a:alphaOff val="0"/>
          </a:srgbClr>
        </a:solidFill>
        <a:ln>
          <a:noFill/>
        </a:ln>
        <a:effectLst/>
      </dgm:spPr>
    </dgm:pt>
    <dgm:pt modelId="{7F505433-E878-47F7-BD58-1B03DDE1B802}" type="pres">
      <dgm:prSet presAssocID="{9C1539DC-BC3E-443C-8AAE-F9D6B0312986}" presName="linearProcess" presStyleCnt="0"/>
      <dgm:spPr/>
    </dgm:pt>
    <dgm:pt modelId="{7657F30E-959F-476C-83E1-AD8E97798156}" type="pres">
      <dgm:prSet presAssocID="{D3D106C5-149E-4B46-90BD-DCF3834F039F}" presName="textNode" presStyleLbl="node1" presStyleIdx="0" presStyleCnt="15">
        <dgm:presLayoutVars>
          <dgm:bulletEnabled val="1"/>
        </dgm:presLayoutVars>
      </dgm:prSet>
      <dgm:spPr/>
    </dgm:pt>
    <dgm:pt modelId="{5D9BC255-6365-43A0-947C-04159FC8AB89}" type="pres">
      <dgm:prSet presAssocID="{077FA69F-803D-4730-A9E6-4E28BB87B776}" presName="sibTrans" presStyleCnt="0"/>
      <dgm:spPr/>
    </dgm:pt>
    <dgm:pt modelId="{BA7C9CD3-4543-48C6-8221-C2F113C6C919}" type="pres">
      <dgm:prSet presAssocID="{2AC9295A-E01B-479A-BF9E-B5C68D364FD8}" presName="textNode" presStyleLbl="node1" presStyleIdx="1" presStyleCnt="15">
        <dgm:presLayoutVars>
          <dgm:bulletEnabled val="1"/>
        </dgm:presLayoutVars>
      </dgm:prSet>
      <dgm:spPr/>
    </dgm:pt>
    <dgm:pt modelId="{DC5B8BE9-F7E8-4603-A5E6-089D676F5671}" type="pres">
      <dgm:prSet presAssocID="{148B5E59-6B51-42A1-8B0D-4EFBAA1F5ADD}" presName="sibTrans" presStyleCnt="0"/>
      <dgm:spPr/>
    </dgm:pt>
    <dgm:pt modelId="{CF66D73D-EC9F-4252-A4CA-F547EA0FAA57}" type="pres">
      <dgm:prSet presAssocID="{56C46D5B-1C15-4FE8-B28C-959C05F3D83B}" presName="textNode" presStyleLbl="node1" presStyleIdx="2" presStyleCnt="15">
        <dgm:presLayoutVars>
          <dgm:bulletEnabled val="1"/>
        </dgm:presLayoutVars>
      </dgm:prSet>
      <dgm:spPr/>
    </dgm:pt>
    <dgm:pt modelId="{F001D26C-409C-46C6-9C10-E389D27BAD24}" type="pres">
      <dgm:prSet presAssocID="{93E2CCB9-6C53-4A53-BCF7-0F8217B2A58C}" presName="sibTrans" presStyleCnt="0"/>
      <dgm:spPr/>
    </dgm:pt>
    <dgm:pt modelId="{46D7D56B-1E22-448F-A985-1C5533DB590B}" type="pres">
      <dgm:prSet presAssocID="{F610830C-3CFC-4854-B97E-739C713BF125}" presName="textNode" presStyleLbl="node1" presStyleIdx="3" presStyleCnt="15">
        <dgm:presLayoutVars>
          <dgm:bulletEnabled val="1"/>
        </dgm:presLayoutVars>
      </dgm:prSet>
      <dgm:spPr/>
    </dgm:pt>
    <dgm:pt modelId="{0264AC93-1EEA-4338-B0B7-248561F072AE}" type="pres">
      <dgm:prSet presAssocID="{1949E540-9D19-4CC3-BA9E-3A30B16C993A}" presName="sibTrans" presStyleCnt="0"/>
      <dgm:spPr/>
    </dgm:pt>
    <dgm:pt modelId="{AAAA89BF-5EDD-4A79-8F02-A137A51D59BB}" type="pres">
      <dgm:prSet presAssocID="{45CC2CD7-AA9F-4889-93BC-1A7E3F18EA8E}" presName="textNode" presStyleLbl="node1" presStyleIdx="4" presStyleCnt="15">
        <dgm:presLayoutVars>
          <dgm:bulletEnabled val="1"/>
        </dgm:presLayoutVars>
      </dgm:prSet>
      <dgm:spPr/>
    </dgm:pt>
    <dgm:pt modelId="{8E56F946-925A-4FDF-AB52-C48B78B39947}" type="pres">
      <dgm:prSet presAssocID="{42A78859-CCF7-43F5-9758-3BD6D80A82A3}" presName="sibTrans" presStyleCnt="0"/>
      <dgm:spPr/>
    </dgm:pt>
    <dgm:pt modelId="{8F4861F6-777F-4A48-9AB2-7C2F738F25B3}" type="pres">
      <dgm:prSet presAssocID="{118F56B0-16BE-4C40-A5A5-56F3C1553F26}" presName="textNode" presStyleLbl="node1" presStyleIdx="5" presStyleCnt="15">
        <dgm:presLayoutVars>
          <dgm:bulletEnabled val="1"/>
        </dgm:presLayoutVars>
      </dgm:prSet>
      <dgm:spPr/>
    </dgm:pt>
    <dgm:pt modelId="{5698CF55-B750-4F1B-8B9F-ED67F58601F4}" type="pres">
      <dgm:prSet presAssocID="{5F74702F-9A27-4F22-B052-91184DFF4A29}" presName="sibTrans" presStyleCnt="0"/>
      <dgm:spPr/>
    </dgm:pt>
    <dgm:pt modelId="{651A4E61-0809-4E75-90C3-330A20280B76}" type="pres">
      <dgm:prSet presAssocID="{C8083D38-1664-46BB-AD64-851E3B4A4C36}" presName="textNode" presStyleLbl="node1" presStyleIdx="6" presStyleCnt="15">
        <dgm:presLayoutVars>
          <dgm:bulletEnabled val="1"/>
        </dgm:presLayoutVars>
      </dgm:prSet>
      <dgm:spPr/>
    </dgm:pt>
    <dgm:pt modelId="{943513ED-95FB-4D72-BD0C-AA9B0DA0D311}" type="pres">
      <dgm:prSet presAssocID="{33700564-F3A0-451C-ACB0-76CCC1E57AB5}" presName="sibTrans" presStyleCnt="0"/>
      <dgm:spPr/>
    </dgm:pt>
    <dgm:pt modelId="{937C6C4A-C252-4DC1-9640-0AE3EA4B2C8A}" type="pres">
      <dgm:prSet presAssocID="{AC36F2F9-339A-48A4-978A-8BA8148587B8}" presName="textNode" presStyleLbl="node1" presStyleIdx="7" presStyleCnt="15">
        <dgm:presLayoutVars>
          <dgm:bulletEnabled val="1"/>
        </dgm:presLayoutVars>
      </dgm:prSet>
      <dgm:spPr/>
    </dgm:pt>
    <dgm:pt modelId="{38740D51-8195-470C-99F1-4C3B408926B6}" type="pres">
      <dgm:prSet presAssocID="{6565ABB1-4CBA-4BCB-BA2E-2FE29E932B76}" presName="sibTrans" presStyleCnt="0"/>
      <dgm:spPr/>
    </dgm:pt>
    <dgm:pt modelId="{259ACC41-53B6-45F1-9280-5AED335B47BF}" type="pres">
      <dgm:prSet presAssocID="{3A3C9B54-56CA-4D87-B428-149E85BF57D1}" presName="textNode" presStyleLbl="node1" presStyleIdx="8" presStyleCnt="15">
        <dgm:presLayoutVars>
          <dgm:bulletEnabled val="1"/>
        </dgm:presLayoutVars>
      </dgm:prSet>
      <dgm:spPr/>
    </dgm:pt>
    <dgm:pt modelId="{8916BAEF-A593-43C9-89E5-702D56127326}" type="pres">
      <dgm:prSet presAssocID="{F7B5BA80-263B-4D68-ADD2-D523CFA00939}" presName="sibTrans" presStyleCnt="0"/>
      <dgm:spPr/>
    </dgm:pt>
    <dgm:pt modelId="{37332072-C9B7-47A6-9701-1376783F9ABF}" type="pres">
      <dgm:prSet presAssocID="{C979AD6A-4D6F-4B77-8F21-B64FDC391D33}" presName="textNode" presStyleLbl="node1" presStyleIdx="9" presStyleCnt="15">
        <dgm:presLayoutVars>
          <dgm:bulletEnabled val="1"/>
        </dgm:presLayoutVars>
      </dgm:prSet>
      <dgm:spPr/>
    </dgm:pt>
    <dgm:pt modelId="{48ADD164-A7F8-45BF-AEEA-582E030B4AEF}" type="pres">
      <dgm:prSet presAssocID="{2902F507-3D6E-49CD-8CAF-1A420EBC539F}" presName="sibTrans" presStyleCnt="0"/>
      <dgm:spPr/>
    </dgm:pt>
    <dgm:pt modelId="{23FFDB5B-C2BE-4BE9-A942-6C78F4758080}" type="pres">
      <dgm:prSet presAssocID="{40088C46-53E6-4082-BC6F-0C1E6C195ED5}" presName="textNode" presStyleLbl="node1" presStyleIdx="10" presStyleCnt="15">
        <dgm:presLayoutVars>
          <dgm:bulletEnabled val="1"/>
        </dgm:presLayoutVars>
      </dgm:prSet>
      <dgm:spPr/>
    </dgm:pt>
    <dgm:pt modelId="{DEA73790-960B-4290-9F93-E82B3AFADD80}" type="pres">
      <dgm:prSet presAssocID="{FE9BB594-8C64-4C5E-ADB7-4A2DD58AFE44}" presName="sibTrans" presStyleCnt="0"/>
      <dgm:spPr/>
    </dgm:pt>
    <dgm:pt modelId="{25DBF66E-801F-480C-B233-83E570A653DC}" type="pres">
      <dgm:prSet presAssocID="{77C144CD-D707-40FC-9724-1A2FDAEADFE7}" presName="textNode" presStyleLbl="node1" presStyleIdx="11" presStyleCnt="15">
        <dgm:presLayoutVars>
          <dgm:bulletEnabled val="1"/>
        </dgm:presLayoutVars>
      </dgm:prSet>
      <dgm:spPr/>
    </dgm:pt>
    <dgm:pt modelId="{293A5780-3C6B-4C04-9467-F0F548765516}" type="pres">
      <dgm:prSet presAssocID="{A99A61A8-D6DD-48CD-8173-878C29C446B1}" presName="sibTrans" presStyleCnt="0"/>
      <dgm:spPr/>
    </dgm:pt>
    <dgm:pt modelId="{8B6E7F48-7D73-4D22-967D-FF024106D5B5}" type="pres">
      <dgm:prSet presAssocID="{F7F12342-5953-4F5C-81BC-0DBA348D8496}" presName="textNode" presStyleLbl="node1" presStyleIdx="12" presStyleCnt="15">
        <dgm:presLayoutVars>
          <dgm:bulletEnabled val="1"/>
        </dgm:presLayoutVars>
      </dgm:prSet>
      <dgm:spPr/>
    </dgm:pt>
    <dgm:pt modelId="{CA49DE14-DB14-4734-B321-92628B74648F}" type="pres">
      <dgm:prSet presAssocID="{C37A8828-4D5E-46FC-BE19-2BE02644F594}" presName="sibTrans" presStyleCnt="0"/>
      <dgm:spPr/>
    </dgm:pt>
    <dgm:pt modelId="{E1F6F81D-30C9-42A0-BB98-CADF5A2BABDC}" type="pres">
      <dgm:prSet presAssocID="{0CFEDA97-BFBA-411C-9B0E-95464D10A882}" presName="textNode" presStyleLbl="node1" presStyleIdx="13" presStyleCnt="15">
        <dgm:presLayoutVars>
          <dgm:bulletEnabled val="1"/>
        </dgm:presLayoutVars>
      </dgm:prSet>
      <dgm:spPr/>
    </dgm:pt>
    <dgm:pt modelId="{D8A86C79-FF70-4750-BD08-BC6A4ADAD367}" type="pres">
      <dgm:prSet presAssocID="{7E2655B8-D87F-4FC9-BB3E-16C3B591154D}" presName="sibTrans" presStyleCnt="0"/>
      <dgm:spPr/>
    </dgm:pt>
    <dgm:pt modelId="{C451A90B-65BB-438C-A91A-4051BDA2E03E}" type="pres">
      <dgm:prSet presAssocID="{5B7A63C2-C7D3-4FBA-92E2-6334FB21253D}" presName="textNode" presStyleLbl="node1" presStyleIdx="14" presStyleCnt="15">
        <dgm:presLayoutVars>
          <dgm:bulletEnabled val="1"/>
        </dgm:presLayoutVars>
      </dgm:prSet>
      <dgm:spPr/>
    </dgm:pt>
  </dgm:ptLst>
  <dgm:cxnLst>
    <dgm:cxn modelId="{8516B40C-FCE9-4A79-90C0-A0F95E0A266A}" srcId="{9C1539DC-BC3E-443C-8AAE-F9D6B0312986}" destId="{40088C46-53E6-4082-BC6F-0C1E6C195ED5}" srcOrd="10" destOrd="0" parTransId="{394C5DA8-251F-417D-887D-040D1E3476B1}" sibTransId="{FE9BB594-8C64-4C5E-ADB7-4A2DD58AFE44}"/>
    <dgm:cxn modelId="{D0F20822-6ECE-451B-A81E-EDB37AE094FF}" srcId="{9C1539DC-BC3E-443C-8AAE-F9D6B0312986}" destId="{AC36F2F9-339A-48A4-978A-8BA8148587B8}" srcOrd="7" destOrd="0" parTransId="{776D48C5-18B4-4424-9E09-41496C0E9F83}" sibTransId="{6565ABB1-4CBA-4BCB-BA2E-2FE29E932B76}"/>
    <dgm:cxn modelId="{4F4AC42E-376F-440D-A780-825A85299474}" srcId="{9C1539DC-BC3E-443C-8AAE-F9D6B0312986}" destId="{77C144CD-D707-40FC-9724-1A2FDAEADFE7}" srcOrd="11" destOrd="0" parTransId="{079606FD-6EAE-4229-BB9C-6A70FE42DB2B}" sibTransId="{A99A61A8-D6DD-48CD-8173-878C29C446B1}"/>
    <dgm:cxn modelId="{A961C82E-9D71-45B2-B2F5-EBA533365083}" srcId="{9C1539DC-BC3E-443C-8AAE-F9D6B0312986}" destId="{F610830C-3CFC-4854-B97E-739C713BF125}" srcOrd="3" destOrd="0" parTransId="{C689C55C-BB59-451E-A4AE-D0E484859CA1}" sibTransId="{1949E540-9D19-4CC3-BA9E-3A30B16C993A}"/>
    <dgm:cxn modelId="{74801537-0442-4A01-A5F8-63E0DF32883B}" srcId="{9C1539DC-BC3E-443C-8AAE-F9D6B0312986}" destId="{3A3C9B54-56CA-4D87-B428-149E85BF57D1}" srcOrd="8" destOrd="0" parTransId="{37CD253F-7F78-49AB-AF10-96B0A9198216}" sibTransId="{F7B5BA80-263B-4D68-ADD2-D523CFA00939}"/>
    <dgm:cxn modelId="{F701623C-64AF-4237-ADCA-4B9418391027}" type="presOf" srcId="{45CC2CD7-AA9F-4889-93BC-1A7E3F18EA8E}" destId="{AAAA89BF-5EDD-4A79-8F02-A137A51D59BB}" srcOrd="0" destOrd="0" presId="urn:microsoft.com/office/officeart/2005/8/layout/hProcess9"/>
    <dgm:cxn modelId="{CF1C3560-B2C5-426B-9AC5-139AC9D76B2C}" srcId="{9C1539DC-BC3E-443C-8AAE-F9D6B0312986}" destId="{C979AD6A-4D6F-4B77-8F21-B64FDC391D33}" srcOrd="9" destOrd="0" parTransId="{6209F343-EBA3-4BC2-83CB-29AF607BCEE7}" sibTransId="{2902F507-3D6E-49CD-8CAF-1A420EBC539F}"/>
    <dgm:cxn modelId="{157CFC62-342F-4F84-A420-2DD25CB78A1D}" type="presOf" srcId="{40088C46-53E6-4082-BC6F-0C1E6C195ED5}" destId="{23FFDB5B-C2BE-4BE9-A942-6C78F4758080}" srcOrd="0" destOrd="0" presId="urn:microsoft.com/office/officeart/2005/8/layout/hProcess9"/>
    <dgm:cxn modelId="{7AEF5063-F785-4611-A8D4-8EB697FE76FA}" srcId="{9C1539DC-BC3E-443C-8AAE-F9D6B0312986}" destId="{5B7A63C2-C7D3-4FBA-92E2-6334FB21253D}" srcOrd="14" destOrd="0" parTransId="{F8EC7ED7-A657-4143-AF9C-684D6E942282}" sibTransId="{6C279969-F5C2-440A-8BFD-C91B8BDB85A9}"/>
    <dgm:cxn modelId="{A8072546-DCC4-43F0-AC62-1A2F0A047C84}" type="presOf" srcId="{56C46D5B-1C15-4FE8-B28C-959C05F3D83B}" destId="{CF66D73D-EC9F-4252-A4CA-F547EA0FAA57}" srcOrd="0" destOrd="0" presId="urn:microsoft.com/office/officeart/2005/8/layout/hProcess9"/>
    <dgm:cxn modelId="{AB174E46-5887-49CB-8143-6E4A880825AE}" type="presOf" srcId="{5B7A63C2-C7D3-4FBA-92E2-6334FB21253D}" destId="{C451A90B-65BB-438C-A91A-4051BDA2E03E}" srcOrd="0" destOrd="0" presId="urn:microsoft.com/office/officeart/2005/8/layout/hProcess9"/>
    <dgm:cxn modelId="{6E07156F-1305-4091-9448-74A0A58BA47A}" type="presOf" srcId="{0CFEDA97-BFBA-411C-9B0E-95464D10A882}" destId="{E1F6F81D-30C9-42A0-BB98-CADF5A2BABDC}" srcOrd="0" destOrd="0" presId="urn:microsoft.com/office/officeart/2005/8/layout/hProcess9"/>
    <dgm:cxn modelId="{16E0F551-F1B2-4604-A1A8-9F77A71BC622}" srcId="{9C1539DC-BC3E-443C-8AAE-F9D6B0312986}" destId="{56C46D5B-1C15-4FE8-B28C-959C05F3D83B}" srcOrd="2" destOrd="0" parTransId="{6DBAEDC5-A08C-4CDD-8C62-10F5752D3673}" sibTransId="{93E2CCB9-6C53-4A53-BCF7-0F8217B2A58C}"/>
    <dgm:cxn modelId="{E578E672-4623-4E18-BAAC-D5634DCCA892}" srcId="{9C1539DC-BC3E-443C-8AAE-F9D6B0312986}" destId="{2AC9295A-E01B-479A-BF9E-B5C68D364FD8}" srcOrd="1" destOrd="0" parTransId="{89C69457-B84D-4E03-A005-C8A310545D20}" sibTransId="{148B5E59-6B51-42A1-8B0D-4EFBAA1F5ADD}"/>
    <dgm:cxn modelId="{A0AE1E53-EF33-4B63-AB31-352F2C6A18F0}" type="presOf" srcId="{C8083D38-1664-46BB-AD64-851E3B4A4C36}" destId="{651A4E61-0809-4E75-90C3-330A20280B76}" srcOrd="0" destOrd="0" presId="urn:microsoft.com/office/officeart/2005/8/layout/hProcess9"/>
    <dgm:cxn modelId="{C9D42A73-A73B-4787-AA4D-ED0193851DB8}" srcId="{9C1539DC-BC3E-443C-8AAE-F9D6B0312986}" destId="{118F56B0-16BE-4C40-A5A5-56F3C1553F26}" srcOrd="5" destOrd="0" parTransId="{432C4D58-38F4-4FBB-B83B-0BE502D27DB7}" sibTransId="{5F74702F-9A27-4F22-B052-91184DFF4A29}"/>
    <dgm:cxn modelId="{B0DB4F56-19BD-4BFD-AA16-B35714679AB8}" srcId="{9C1539DC-BC3E-443C-8AAE-F9D6B0312986}" destId="{F7F12342-5953-4F5C-81BC-0DBA348D8496}" srcOrd="12" destOrd="0" parTransId="{B979C5B0-3D25-4370-8A59-625524FD9434}" sibTransId="{C37A8828-4D5E-46FC-BE19-2BE02644F594}"/>
    <dgm:cxn modelId="{B60ED379-0D1B-4E5A-9CDC-5B4B4C947DBC}" srcId="{9C1539DC-BC3E-443C-8AAE-F9D6B0312986}" destId="{45CC2CD7-AA9F-4889-93BC-1A7E3F18EA8E}" srcOrd="4" destOrd="0" parTransId="{24C8156B-9F18-4F6E-A4C0-DEF55FDD681C}" sibTransId="{42A78859-CCF7-43F5-9758-3BD6D80A82A3}"/>
    <dgm:cxn modelId="{4246E59F-C25E-427F-B735-ED3F6945774E}" type="presOf" srcId="{77C144CD-D707-40FC-9724-1A2FDAEADFE7}" destId="{25DBF66E-801F-480C-B233-83E570A653DC}" srcOrd="0" destOrd="0" presId="urn:microsoft.com/office/officeart/2005/8/layout/hProcess9"/>
    <dgm:cxn modelId="{C9FFDFA8-F1BE-4325-8644-F5D94DBAA180}" type="presOf" srcId="{2AC9295A-E01B-479A-BF9E-B5C68D364FD8}" destId="{BA7C9CD3-4543-48C6-8221-C2F113C6C919}" srcOrd="0" destOrd="0" presId="urn:microsoft.com/office/officeart/2005/8/layout/hProcess9"/>
    <dgm:cxn modelId="{7F0D4AB2-0724-441E-B4A4-ECAEB32AB903}" srcId="{9C1539DC-BC3E-443C-8AAE-F9D6B0312986}" destId="{C8083D38-1664-46BB-AD64-851E3B4A4C36}" srcOrd="6" destOrd="0" parTransId="{357B6A12-2E14-4E83-9707-5E45DB0965E9}" sibTransId="{33700564-F3A0-451C-ACB0-76CCC1E57AB5}"/>
    <dgm:cxn modelId="{630632C5-0C68-4218-8A95-0298523B646B}" type="presOf" srcId="{3A3C9B54-56CA-4D87-B428-149E85BF57D1}" destId="{259ACC41-53B6-45F1-9280-5AED335B47BF}" srcOrd="0" destOrd="0" presId="urn:microsoft.com/office/officeart/2005/8/layout/hProcess9"/>
    <dgm:cxn modelId="{99BE3ED2-B45B-4681-AA14-EC39658D0876}" type="presOf" srcId="{118F56B0-16BE-4C40-A5A5-56F3C1553F26}" destId="{8F4861F6-777F-4A48-9AB2-7C2F738F25B3}" srcOrd="0" destOrd="0" presId="urn:microsoft.com/office/officeart/2005/8/layout/hProcess9"/>
    <dgm:cxn modelId="{75E78DD6-55EA-4E19-BA6A-D083FF2ACC11}" type="presOf" srcId="{AC36F2F9-339A-48A4-978A-8BA8148587B8}" destId="{937C6C4A-C252-4DC1-9640-0AE3EA4B2C8A}" srcOrd="0" destOrd="0" presId="urn:microsoft.com/office/officeart/2005/8/layout/hProcess9"/>
    <dgm:cxn modelId="{EBAF27E5-0D2B-47EB-988C-9AEEB312D912}" type="presOf" srcId="{F7F12342-5953-4F5C-81BC-0DBA348D8496}" destId="{8B6E7F48-7D73-4D22-967D-FF024106D5B5}" srcOrd="0" destOrd="0" presId="urn:microsoft.com/office/officeart/2005/8/layout/hProcess9"/>
    <dgm:cxn modelId="{132510E6-EE06-4FE4-9978-2D04607DA73A}" type="presOf" srcId="{C979AD6A-4D6F-4B77-8F21-B64FDC391D33}" destId="{37332072-C9B7-47A6-9701-1376783F9ABF}" srcOrd="0" destOrd="0" presId="urn:microsoft.com/office/officeart/2005/8/layout/hProcess9"/>
    <dgm:cxn modelId="{D93158E7-6309-48BE-9B26-08C8C2913273}" type="presOf" srcId="{9C1539DC-BC3E-443C-8AAE-F9D6B0312986}" destId="{033735C7-9A75-4761-ABE4-B257B4FD4D50}" srcOrd="0" destOrd="0" presId="urn:microsoft.com/office/officeart/2005/8/layout/hProcess9"/>
    <dgm:cxn modelId="{E15C6EEC-3820-473F-A921-015679DA64E1}" type="presOf" srcId="{D3D106C5-149E-4B46-90BD-DCF3834F039F}" destId="{7657F30E-959F-476C-83E1-AD8E97798156}" srcOrd="0" destOrd="0" presId="urn:microsoft.com/office/officeart/2005/8/layout/hProcess9"/>
    <dgm:cxn modelId="{7E0C91F6-E805-4AC7-96B5-5A53C522D53C}" type="presOf" srcId="{F610830C-3CFC-4854-B97E-739C713BF125}" destId="{46D7D56B-1E22-448F-A985-1C5533DB590B}" srcOrd="0" destOrd="0" presId="urn:microsoft.com/office/officeart/2005/8/layout/hProcess9"/>
    <dgm:cxn modelId="{A43154F9-703C-4730-AC7C-20C4160399C8}" srcId="{9C1539DC-BC3E-443C-8AAE-F9D6B0312986}" destId="{0CFEDA97-BFBA-411C-9B0E-95464D10A882}" srcOrd="13" destOrd="0" parTransId="{EFCFF18F-7C54-4157-AD5E-EADE760F779B}" sibTransId="{7E2655B8-D87F-4FC9-BB3E-16C3B591154D}"/>
    <dgm:cxn modelId="{553FDBFD-98C4-4A4C-9824-3056B2349250}" srcId="{9C1539DC-BC3E-443C-8AAE-F9D6B0312986}" destId="{D3D106C5-149E-4B46-90BD-DCF3834F039F}" srcOrd="0" destOrd="0" parTransId="{2833722C-A0DC-4EF2-9F79-EB751F97D8A6}" sibTransId="{077FA69F-803D-4730-A9E6-4E28BB87B776}"/>
    <dgm:cxn modelId="{B1313DF0-E895-482A-A145-637A78FCCD58}" type="presParOf" srcId="{033735C7-9A75-4761-ABE4-B257B4FD4D50}" destId="{DC399647-ADD5-4FD7-B476-340DCB85B6A1}" srcOrd="0" destOrd="0" presId="urn:microsoft.com/office/officeart/2005/8/layout/hProcess9"/>
    <dgm:cxn modelId="{268EEDE2-C17F-4A33-9602-8623D4704B8B}" type="presParOf" srcId="{033735C7-9A75-4761-ABE4-B257B4FD4D50}" destId="{7F505433-E878-47F7-BD58-1B03DDE1B802}" srcOrd="1" destOrd="0" presId="urn:microsoft.com/office/officeart/2005/8/layout/hProcess9"/>
    <dgm:cxn modelId="{545EF845-CCD3-4A6E-9FA5-E313EEF3041E}" type="presParOf" srcId="{7F505433-E878-47F7-BD58-1B03DDE1B802}" destId="{7657F30E-959F-476C-83E1-AD8E97798156}" srcOrd="0" destOrd="0" presId="urn:microsoft.com/office/officeart/2005/8/layout/hProcess9"/>
    <dgm:cxn modelId="{0A5D01DD-6E2B-405F-BE79-9BDAEFEB9095}" type="presParOf" srcId="{7F505433-E878-47F7-BD58-1B03DDE1B802}" destId="{5D9BC255-6365-43A0-947C-04159FC8AB89}" srcOrd="1" destOrd="0" presId="urn:microsoft.com/office/officeart/2005/8/layout/hProcess9"/>
    <dgm:cxn modelId="{18B65A90-BB71-4CDD-BDD9-A5251881B93D}" type="presParOf" srcId="{7F505433-E878-47F7-BD58-1B03DDE1B802}" destId="{BA7C9CD3-4543-48C6-8221-C2F113C6C919}" srcOrd="2" destOrd="0" presId="urn:microsoft.com/office/officeart/2005/8/layout/hProcess9"/>
    <dgm:cxn modelId="{EFC3D8D1-A6E7-49D5-96BD-524C31E43CFD}" type="presParOf" srcId="{7F505433-E878-47F7-BD58-1B03DDE1B802}" destId="{DC5B8BE9-F7E8-4603-A5E6-089D676F5671}" srcOrd="3" destOrd="0" presId="urn:microsoft.com/office/officeart/2005/8/layout/hProcess9"/>
    <dgm:cxn modelId="{CFACC735-9598-4CD5-AD65-711C521C37D2}" type="presParOf" srcId="{7F505433-E878-47F7-BD58-1B03DDE1B802}" destId="{CF66D73D-EC9F-4252-A4CA-F547EA0FAA57}" srcOrd="4" destOrd="0" presId="urn:microsoft.com/office/officeart/2005/8/layout/hProcess9"/>
    <dgm:cxn modelId="{88EF3C61-2AD2-430B-8236-FAB5209009AB}" type="presParOf" srcId="{7F505433-E878-47F7-BD58-1B03DDE1B802}" destId="{F001D26C-409C-46C6-9C10-E389D27BAD24}" srcOrd="5" destOrd="0" presId="urn:microsoft.com/office/officeart/2005/8/layout/hProcess9"/>
    <dgm:cxn modelId="{EC182D0B-917C-433D-9EC0-BA4F7E293089}" type="presParOf" srcId="{7F505433-E878-47F7-BD58-1B03DDE1B802}" destId="{46D7D56B-1E22-448F-A985-1C5533DB590B}" srcOrd="6" destOrd="0" presId="urn:microsoft.com/office/officeart/2005/8/layout/hProcess9"/>
    <dgm:cxn modelId="{9AE79872-2830-44EF-824F-6381851FBE70}" type="presParOf" srcId="{7F505433-E878-47F7-BD58-1B03DDE1B802}" destId="{0264AC93-1EEA-4338-B0B7-248561F072AE}" srcOrd="7" destOrd="0" presId="urn:microsoft.com/office/officeart/2005/8/layout/hProcess9"/>
    <dgm:cxn modelId="{55C1F554-0C13-4629-BCDD-3ED9B0114313}" type="presParOf" srcId="{7F505433-E878-47F7-BD58-1B03DDE1B802}" destId="{AAAA89BF-5EDD-4A79-8F02-A137A51D59BB}" srcOrd="8" destOrd="0" presId="urn:microsoft.com/office/officeart/2005/8/layout/hProcess9"/>
    <dgm:cxn modelId="{4910D649-2022-4543-AD63-3566FC9088AD}" type="presParOf" srcId="{7F505433-E878-47F7-BD58-1B03DDE1B802}" destId="{8E56F946-925A-4FDF-AB52-C48B78B39947}" srcOrd="9" destOrd="0" presId="urn:microsoft.com/office/officeart/2005/8/layout/hProcess9"/>
    <dgm:cxn modelId="{E3EF55ED-0713-4099-891A-7EC66E26D0ED}" type="presParOf" srcId="{7F505433-E878-47F7-BD58-1B03DDE1B802}" destId="{8F4861F6-777F-4A48-9AB2-7C2F738F25B3}" srcOrd="10" destOrd="0" presId="urn:microsoft.com/office/officeart/2005/8/layout/hProcess9"/>
    <dgm:cxn modelId="{62765033-9987-485A-BC34-A8A73B319AC3}" type="presParOf" srcId="{7F505433-E878-47F7-BD58-1B03DDE1B802}" destId="{5698CF55-B750-4F1B-8B9F-ED67F58601F4}" srcOrd="11" destOrd="0" presId="urn:microsoft.com/office/officeart/2005/8/layout/hProcess9"/>
    <dgm:cxn modelId="{64C2AA9E-F135-464D-81A4-B89905270206}" type="presParOf" srcId="{7F505433-E878-47F7-BD58-1B03DDE1B802}" destId="{651A4E61-0809-4E75-90C3-330A20280B76}" srcOrd="12" destOrd="0" presId="urn:microsoft.com/office/officeart/2005/8/layout/hProcess9"/>
    <dgm:cxn modelId="{5A080191-8643-4BEF-BC91-37CE84B741AD}" type="presParOf" srcId="{7F505433-E878-47F7-BD58-1B03DDE1B802}" destId="{943513ED-95FB-4D72-BD0C-AA9B0DA0D311}" srcOrd="13" destOrd="0" presId="urn:microsoft.com/office/officeart/2005/8/layout/hProcess9"/>
    <dgm:cxn modelId="{F3694B5B-2182-4C42-B81C-F4BDFFFAD887}" type="presParOf" srcId="{7F505433-E878-47F7-BD58-1B03DDE1B802}" destId="{937C6C4A-C252-4DC1-9640-0AE3EA4B2C8A}" srcOrd="14" destOrd="0" presId="urn:microsoft.com/office/officeart/2005/8/layout/hProcess9"/>
    <dgm:cxn modelId="{C0801D48-4782-40EF-A282-5157D4071C75}" type="presParOf" srcId="{7F505433-E878-47F7-BD58-1B03DDE1B802}" destId="{38740D51-8195-470C-99F1-4C3B408926B6}" srcOrd="15" destOrd="0" presId="urn:microsoft.com/office/officeart/2005/8/layout/hProcess9"/>
    <dgm:cxn modelId="{2D021013-ACF6-45F2-B0A5-F2343A495303}" type="presParOf" srcId="{7F505433-E878-47F7-BD58-1B03DDE1B802}" destId="{259ACC41-53B6-45F1-9280-5AED335B47BF}" srcOrd="16" destOrd="0" presId="urn:microsoft.com/office/officeart/2005/8/layout/hProcess9"/>
    <dgm:cxn modelId="{B19B6505-2520-43D4-81DE-7B1E6607D497}" type="presParOf" srcId="{7F505433-E878-47F7-BD58-1B03DDE1B802}" destId="{8916BAEF-A593-43C9-89E5-702D56127326}" srcOrd="17" destOrd="0" presId="urn:microsoft.com/office/officeart/2005/8/layout/hProcess9"/>
    <dgm:cxn modelId="{D0FF365B-E4F7-4C3A-A786-ACB7CF4DCA61}" type="presParOf" srcId="{7F505433-E878-47F7-BD58-1B03DDE1B802}" destId="{37332072-C9B7-47A6-9701-1376783F9ABF}" srcOrd="18" destOrd="0" presId="urn:microsoft.com/office/officeart/2005/8/layout/hProcess9"/>
    <dgm:cxn modelId="{91E10BDA-75DF-44D4-8D7B-A1863579270B}" type="presParOf" srcId="{7F505433-E878-47F7-BD58-1B03DDE1B802}" destId="{48ADD164-A7F8-45BF-AEEA-582E030B4AEF}" srcOrd="19" destOrd="0" presId="urn:microsoft.com/office/officeart/2005/8/layout/hProcess9"/>
    <dgm:cxn modelId="{B6928F1B-1ED4-4CD7-9190-78C925011468}" type="presParOf" srcId="{7F505433-E878-47F7-BD58-1B03DDE1B802}" destId="{23FFDB5B-C2BE-4BE9-A942-6C78F4758080}" srcOrd="20" destOrd="0" presId="urn:microsoft.com/office/officeart/2005/8/layout/hProcess9"/>
    <dgm:cxn modelId="{BD199F06-FD73-44EE-A661-2FC78B2814EB}" type="presParOf" srcId="{7F505433-E878-47F7-BD58-1B03DDE1B802}" destId="{DEA73790-960B-4290-9F93-E82B3AFADD80}" srcOrd="21" destOrd="0" presId="urn:microsoft.com/office/officeart/2005/8/layout/hProcess9"/>
    <dgm:cxn modelId="{5D09AAAE-7E71-4CB6-93F3-1666CDB867E2}" type="presParOf" srcId="{7F505433-E878-47F7-BD58-1B03DDE1B802}" destId="{25DBF66E-801F-480C-B233-83E570A653DC}" srcOrd="22" destOrd="0" presId="urn:microsoft.com/office/officeart/2005/8/layout/hProcess9"/>
    <dgm:cxn modelId="{37CCD64A-2573-472E-A42B-A64FEDB4AE1F}" type="presParOf" srcId="{7F505433-E878-47F7-BD58-1B03DDE1B802}" destId="{293A5780-3C6B-4C04-9467-F0F548765516}" srcOrd="23" destOrd="0" presId="urn:microsoft.com/office/officeart/2005/8/layout/hProcess9"/>
    <dgm:cxn modelId="{C7C52790-606A-43E6-A2C8-4FA7BE3478CC}" type="presParOf" srcId="{7F505433-E878-47F7-BD58-1B03DDE1B802}" destId="{8B6E7F48-7D73-4D22-967D-FF024106D5B5}" srcOrd="24" destOrd="0" presId="urn:microsoft.com/office/officeart/2005/8/layout/hProcess9"/>
    <dgm:cxn modelId="{F8B63DB3-D8A7-4E7A-8306-7836FD93689D}" type="presParOf" srcId="{7F505433-E878-47F7-BD58-1B03DDE1B802}" destId="{CA49DE14-DB14-4734-B321-92628B74648F}" srcOrd="25" destOrd="0" presId="urn:microsoft.com/office/officeart/2005/8/layout/hProcess9"/>
    <dgm:cxn modelId="{39A2EB44-4E12-4113-BF74-945A9136FE7E}" type="presParOf" srcId="{7F505433-E878-47F7-BD58-1B03DDE1B802}" destId="{E1F6F81D-30C9-42A0-BB98-CADF5A2BABDC}" srcOrd="26" destOrd="0" presId="urn:microsoft.com/office/officeart/2005/8/layout/hProcess9"/>
    <dgm:cxn modelId="{A626FDB3-1A15-45C9-988E-92FE0E665217}" type="presParOf" srcId="{7F505433-E878-47F7-BD58-1B03DDE1B802}" destId="{D8A86C79-FF70-4750-BD08-BC6A4ADAD367}" srcOrd="27" destOrd="0" presId="urn:microsoft.com/office/officeart/2005/8/layout/hProcess9"/>
    <dgm:cxn modelId="{66A3E87A-C81A-48B0-8236-743C5A304C90}" type="presParOf" srcId="{7F505433-E878-47F7-BD58-1B03DDE1B802}" destId="{C451A90B-65BB-438C-A91A-4051BDA2E03E}" srcOrd="2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1539DC-BC3E-443C-8AAE-F9D6B0312986}" type="doc">
      <dgm:prSet loTypeId="urn:microsoft.com/office/officeart/2005/8/layout/hProcess9" loCatId="process" qsTypeId="urn:microsoft.com/office/officeart/2005/8/quickstyle/simple1" qsCatId="simple" csTypeId="urn:microsoft.com/office/officeart/2005/8/colors/colorful5" csCatId="colorful" phldr="1"/>
      <dgm:spPr/>
    </dgm:pt>
    <dgm:pt modelId="{D3D106C5-149E-4B46-90BD-DCF3834F039F}">
      <dgm:prSet/>
      <dgm:spPr>
        <a:xfrm>
          <a:off x="5820" y="1625600"/>
          <a:ext cx="944516" cy="216746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marL="0" marR="0" lvl="0" indent="0" defTabSz="355600" eaLnBrk="1" fontAlgn="auto" latinLnBrk="0" hangingPunct="1">
            <a:lnSpc>
              <a:spcPct val="90000"/>
            </a:lnSpc>
            <a:spcBef>
              <a:spcPct val="0"/>
            </a:spcBef>
            <a:spcAft>
              <a:spcPct val="35000"/>
            </a:spcAft>
            <a:buClrTx/>
            <a:buSzTx/>
            <a:buFontTx/>
            <a:buNone/>
            <a:tabLst/>
            <a:defRPr/>
          </a:pPr>
          <a:r>
            <a:rPr lang="en-GB" dirty="0">
              <a:solidFill>
                <a:srgbClr val="002060"/>
              </a:solidFill>
            </a:rPr>
            <a:t>Ukraine Humanitarian Support Sessions </a:t>
          </a:r>
        </a:p>
        <a:p>
          <a:pPr marL="0" lvl="0" defTabSz="355600">
            <a:lnSpc>
              <a:spcPct val="90000"/>
            </a:lnSpc>
            <a:spcBef>
              <a:spcPct val="0"/>
            </a:spcBef>
            <a:spcAft>
              <a:spcPct val="35000"/>
            </a:spcAft>
            <a:buNone/>
          </a:pPr>
          <a:endParaRPr lang="en-GB" dirty="0">
            <a:solidFill>
              <a:srgbClr val="002060"/>
            </a:solidFill>
            <a:latin typeface="Calibri" panose="020F0502020204030204"/>
            <a:ea typeface="+mn-ea"/>
            <a:cs typeface="+mn-cs"/>
          </a:endParaRPr>
        </a:p>
      </dgm:t>
    </dgm:pt>
    <dgm:pt modelId="{077FA69F-803D-4730-A9E6-4E28BB87B776}" type="sibTrans" cxnId="{553FDBFD-98C4-4A4C-9824-3056B2349250}">
      <dgm:prSet/>
      <dgm:spPr/>
      <dgm:t>
        <a:bodyPr/>
        <a:lstStyle/>
        <a:p>
          <a:endParaRPr lang="en-GB"/>
        </a:p>
      </dgm:t>
    </dgm:pt>
    <dgm:pt modelId="{2833722C-A0DC-4EF2-9F79-EB751F97D8A6}" type="parTrans" cxnId="{553FDBFD-98C4-4A4C-9824-3056B2349250}">
      <dgm:prSet/>
      <dgm:spPr/>
      <dgm:t>
        <a:bodyPr/>
        <a:lstStyle/>
        <a:p>
          <a:endParaRPr lang="en-GB"/>
        </a:p>
      </dgm:t>
    </dgm:pt>
    <dgm:pt modelId="{2AC9295A-E01B-479A-BF9E-B5C68D364FD8}">
      <dgm:prSet phldrT="[Text]"/>
      <dgm:spPr>
        <a:xfrm>
          <a:off x="997562" y="1625600"/>
          <a:ext cx="944516" cy="2167466"/>
        </a:xfrm>
        <a:prstGeom prst="roundRect">
          <a:avLst/>
        </a:prstGeom>
        <a:solidFill>
          <a:srgbClr val="5B9BD5">
            <a:hueOff val="-750949"/>
            <a:satOff val="-1935"/>
            <a:lumOff val="-130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NEL ICS Equality Leads </a:t>
          </a:r>
        </a:p>
      </dgm:t>
    </dgm:pt>
    <dgm:pt modelId="{148B5E59-6B51-42A1-8B0D-4EFBAA1F5ADD}" type="sibTrans" cxnId="{E578E672-4623-4E18-BAAC-D5634DCCA892}">
      <dgm:prSet/>
      <dgm:spPr/>
      <dgm:t>
        <a:bodyPr/>
        <a:lstStyle/>
        <a:p>
          <a:endParaRPr lang="en-GB"/>
        </a:p>
      </dgm:t>
    </dgm:pt>
    <dgm:pt modelId="{89C69457-B84D-4E03-A005-C8A310545D20}" type="parTrans" cxnId="{E578E672-4623-4E18-BAAC-D5634DCCA892}">
      <dgm:prSet/>
      <dgm:spPr/>
      <dgm:t>
        <a:bodyPr/>
        <a:lstStyle/>
        <a:p>
          <a:endParaRPr lang="en-GB"/>
        </a:p>
      </dgm:t>
    </dgm:pt>
    <dgm:pt modelId="{56C46D5B-1C15-4FE8-B28C-959C05F3D83B}">
      <dgm:prSet phldrT="[Text]"/>
      <dgm:spPr>
        <a:xfrm>
          <a:off x="1989303" y="1625600"/>
          <a:ext cx="944516" cy="2167466"/>
        </a:xfrm>
        <a:prstGeom prst="roundRect">
          <a:avLst/>
        </a:prstGeom>
        <a:solidFill>
          <a:srgbClr val="5B9BD5">
            <a:hueOff val="-1501898"/>
            <a:satOff val="-3871"/>
            <a:lumOff val="-26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Flair Pilot</a:t>
          </a:r>
        </a:p>
        <a:p>
          <a:pPr>
            <a:buNone/>
          </a:pPr>
          <a:r>
            <a:rPr lang="en-GB" dirty="0" err="1">
              <a:solidFill>
                <a:srgbClr val="002060"/>
              </a:solidFill>
              <a:latin typeface="Calibri" panose="020F0502020204030204"/>
              <a:ea typeface="+mn-ea"/>
              <a:cs typeface="+mn-cs"/>
            </a:rPr>
            <a:t>Q2</a:t>
          </a:r>
          <a:r>
            <a:rPr lang="en-GB" dirty="0">
              <a:solidFill>
                <a:srgbClr val="002060"/>
              </a:solidFill>
              <a:latin typeface="Calibri" panose="020F0502020204030204"/>
              <a:ea typeface="+mn-ea"/>
              <a:cs typeface="+mn-cs"/>
            </a:rPr>
            <a:t> 2022 </a:t>
          </a:r>
        </a:p>
      </dgm:t>
    </dgm:pt>
    <dgm:pt modelId="{93E2CCB9-6C53-4A53-BCF7-0F8217B2A58C}" type="sibTrans" cxnId="{16E0F551-F1B2-4604-A1A8-9F77A71BC622}">
      <dgm:prSet/>
      <dgm:spPr/>
      <dgm:t>
        <a:bodyPr/>
        <a:lstStyle/>
        <a:p>
          <a:endParaRPr lang="en-GB"/>
        </a:p>
      </dgm:t>
    </dgm:pt>
    <dgm:pt modelId="{6DBAEDC5-A08C-4CDD-8C62-10F5752D3673}" type="parTrans" cxnId="{16E0F551-F1B2-4604-A1A8-9F77A71BC622}">
      <dgm:prSet/>
      <dgm:spPr/>
      <dgm:t>
        <a:bodyPr/>
        <a:lstStyle/>
        <a:p>
          <a:endParaRPr lang="en-GB"/>
        </a:p>
      </dgm:t>
    </dgm:pt>
    <dgm:pt modelId="{F610830C-3CFC-4854-B97E-739C713BF125}">
      <dgm:prSet phldrT="[Text]"/>
      <dgm:spPr>
        <a:xfrm>
          <a:off x="2981045" y="1625600"/>
          <a:ext cx="944516" cy="2167466"/>
        </a:xfrm>
        <a:prstGeom prst="roundRect">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rgbClr val="002060"/>
              </a:solidFill>
              <a:latin typeface="Calibri" panose="020F0502020204030204"/>
              <a:ea typeface="+mn-ea"/>
              <a:cs typeface="+mn-cs"/>
            </a:rPr>
            <a:t>Revised Equalities Plan 2022-2026 </a:t>
          </a:r>
        </a:p>
      </dgm:t>
    </dgm:pt>
    <dgm:pt modelId="{1949E540-9D19-4CC3-BA9E-3A30B16C993A}" type="sibTrans" cxnId="{A961C82E-9D71-45B2-B2F5-EBA533365083}">
      <dgm:prSet/>
      <dgm:spPr/>
      <dgm:t>
        <a:bodyPr/>
        <a:lstStyle/>
        <a:p>
          <a:endParaRPr lang="en-GB"/>
        </a:p>
      </dgm:t>
    </dgm:pt>
    <dgm:pt modelId="{C689C55C-BB59-451E-A4AE-D0E484859CA1}" type="parTrans" cxnId="{A961C82E-9D71-45B2-B2F5-EBA533365083}">
      <dgm:prSet/>
      <dgm:spPr/>
      <dgm:t>
        <a:bodyPr/>
        <a:lstStyle/>
        <a:p>
          <a:endParaRPr lang="en-GB"/>
        </a:p>
      </dgm:t>
    </dgm:pt>
    <dgm:pt modelId="{A14321EC-0181-48FB-85BB-7F42D6B20F5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solidFill>
                <a:srgbClr val="002060"/>
              </a:solidFill>
              <a:latin typeface="+mn-lt"/>
              <a:ea typeface="+mn-ea"/>
              <a:cs typeface="+mn-cs"/>
            </a:rPr>
            <a:t>Recruited a Head of EDI </a:t>
          </a:r>
        </a:p>
        <a:p>
          <a:endParaRPr lang="en-GB" dirty="0">
            <a:solidFill>
              <a:srgbClr val="002060"/>
            </a:solidFill>
          </a:endParaRPr>
        </a:p>
      </dgm:t>
    </dgm:pt>
    <dgm:pt modelId="{602DA8D5-1E77-47C7-BF02-1890A3E4A3C1}" type="parTrans" cxnId="{34A8D4C4-37A5-4261-95D3-1A22EEC37E11}">
      <dgm:prSet/>
      <dgm:spPr/>
      <dgm:t>
        <a:bodyPr/>
        <a:lstStyle/>
        <a:p>
          <a:endParaRPr lang="en-GB"/>
        </a:p>
      </dgm:t>
    </dgm:pt>
    <dgm:pt modelId="{E4744B13-E650-4C76-AC9E-B2DD3619EC4A}" type="sibTrans" cxnId="{34A8D4C4-37A5-4261-95D3-1A22EEC37E11}">
      <dgm:prSet/>
      <dgm:spPr/>
      <dgm:t>
        <a:bodyPr/>
        <a:lstStyle/>
        <a:p>
          <a:endParaRPr lang="en-GB"/>
        </a:p>
      </dgm:t>
    </dgm:pt>
    <dgm:pt modelId="{7FBB6689-269D-4685-9C81-0D614F0A914B}">
      <dgm:prSet/>
      <dgm:spPr/>
      <dgm:t>
        <a:bodyPr/>
        <a:lstStyle/>
        <a:p>
          <a:r>
            <a:rPr lang="en-GB" dirty="0">
              <a:solidFill>
                <a:srgbClr val="002060"/>
              </a:solidFill>
            </a:rPr>
            <a:t>Return of ‘A Mile in My Shoes’ </a:t>
          </a:r>
        </a:p>
      </dgm:t>
    </dgm:pt>
    <dgm:pt modelId="{ADD1D9E5-D36A-47D8-9550-BA2DB1B160BB}" type="parTrans" cxnId="{60185C96-EA32-414E-A98C-53C05C4032F5}">
      <dgm:prSet/>
      <dgm:spPr/>
      <dgm:t>
        <a:bodyPr/>
        <a:lstStyle/>
        <a:p>
          <a:endParaRPr lang="en-GB"/>
        </a:p>
      </dgm:t>
    </dgm:pt>
    <dgm:pt modelId="{A15F80C0-93AF-4B24-9014-A83D7F555F49}" type="sibTrans" cxnId="{60185C96-EA32-414E-A98C-53C05C4032F5}">
      <dgm:prSet/>
      <dgm:spPr/>
      <dgm:t>
        <a:bodyPr/>
        <a:lstStyle/>
        <a:p>
          <a:endParaRPr lang="en-GB"/>
        </a:p>
      </dgm:t>
    </dgm:pt>
    <dgm:pt modelId="{2A08B83B-F230-4142-B1BF-309D6B7C5955}">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solidFill>
                <a:srgbClr val="002060"/>
              </a:solidFill>
            </a:rPr>
            <a:t>Emotional Impact of VCOD Sessions </a:t>
          </a:r>
        </a:p>
        <a:p>
          <a:pPr marL="0" lvl="0" defTabSz="622300">
            <a:lnSpc>
              <a:spcPct val="90000"/>
            </a:lnSpc>
            <a:spcBef>
              <a:spcPct val="0"/>
            </a:spcBef>
            <a:spcAft>
              <a:spcPct val="35000"/>
            </a:spcAft>
            <a:buNone/>
          </a:pPr>
          <a:endParaRPr lang="en-GB" dirty="0">
            <a:solidFill>
              <a:srgbClr val="002060"/>
            </a:solidFill>
            <a:latin typeface="Calibri" panose="020F0502020204030204"/>
            <a:ea typeface="+mn-ea"/>
            <a:cs typeface="+mn-cs"/>
          </a:endParaRPr>
        </a:p>
      </dgm:t>
    </dgm:pt>
    <dgm:pt modelId="{BC6E8ABD-99A7-4AE5-81AB-D3C342314FFE}" type="parTrans" cxnId="{F00F57F4-D736-4D2E-9AB7-B65613DC5DD8}">
      <dgm:prSet/>
      <dgm:spPr/>
      <dgm:t>
        <a:bodyPr/>
        <a:lstStyle/>
        <a:p>
          <a:endParaRPr lang="en-GB"/>
        </a:p>
      </dgm:t>
    </dgm:pt>
    <dgm:pt modelId="{65B36C13-FED6-4838-94D2-155859737624}" type="sibTrans" cxnId="{F00F57F4-D736-4D2E-9AB7-B65613DC5DD8}">
      <dgm:prSet/>
      <dgm:spPr/>
      <dgm:t>
        <a:bodyPr/>
        <a:lstStyle/>
        <a:p>
          <a:endParaRPr lang="en-GB"/>
        </a:p>
      </dgm:t>
    </dgm:pt>
    <dgm:pt modelId="{CBACFD55-6743-4765-89C6-388568C4E4F1}">
      <dgm:prSet/>
      <dgm:spPr/>
      <dgm:t>
        <a:bodyPr/>
        <a:lstStyle/>
        <a:p>
          <a:r>
            <a:rPr lang="en-GB" dirty="0">
              <a:solidFill>
                <a:srgbClr val="002060"/>
              </a:solidFill>
            </a:rPr>
            <a:t>Vaccination as a Condition of Deployment</a:t>
          </a:r>
        </a:p>
      </dgm:t>
    </dgm:pt>
    <dgm:pt modelId="{ACEC55BE-F5E4-43B1-A816-D8833663C8B7}" type="parTrans" cxnId="{CF52421A-E468-411C-A230-5C2581CE2B8D}">
      <dgm:prSet/>
      <dgm:spPr/>
      <dgm:t>
        <a:bodyPr/>
        <a:lstStyle/>
        <a:p>
          <a:endParaRPr lang="en-GB"/>
        </a:p>
      </dgm:t>
    </dgm:pt>
    <dgm:pt modelId="{4E1BA1E0-D676-4452-B741-A93F261B3E55}" type="sibTrans" cxnId="{CF52421A-E468-411C-A230-5C2581CE2B8D}">
      <dgm:prSet/>
      <dgm:spPr/>
      <dgm:t>
        <a:bodyPr/>
        <a:lstStyle/>
        <a:p>
          <a:endParaRPr lang="en-GB"/>
        </a:p>
      </dgm:t>
    </dgm:pt>
    <dgm:pt modelId="{8E40A754-79F3-4748-9348-C07C39877696}">
      <dgm:prSet/>
      <dgm:spPr/>
      <dgm:t>
        <a:bodyPr/>
        <a:lstStyle/>
        <a:p>
          <a:r>
            <a:rPr lang="en-GB" dirty="0">
              <a:solidFill>
                <a:srgbClr val="002060"/>
              </a:solidFill>
              <a:latin typeface="Calibri" panose="020F0502020204030204"/>
              <a:ea typeface="+mn-ea"/>
              <a:cs typeface="+mn-cs"/>
            </a:rPr>
            <a:t>Rolled out Vitamin D for a second year</a:t>
          </a:r>
        </a:p>
      </dgm:t>
    </dgm:pt>
    <dgm:pt modelId="{D8124175-F3F1-4FD2-A79C-546B93BDF14B}" type="parTrans" cxnId="{16DD1732-C130-490C-A636-3734051A82B7}">
      <dgm:prSet/>
      <dgm:spPr/>
      <dgm:t>
        <a:bodyPr/>
        <a:lstStyle/>
        <a:p>
          <a:endParaRPr lang="en-GB"/>
        </a:p>
      </dgm:t>
    </dgm:pt>
    <dgm:pt modelId="{F634C072-5D36-4C89-AF68-33935C7DB90B}" type="sibTrans" cxnId="{16DD1732-C130-490C-A636-3734051A82B7}">
      <dgm:prSet/>
      <dgm:spPr/>
      <dgm:t>
        <a:bodyPr/>
        <a:lstStyle/>
        <a:p>
          <a:endParaRPr lang="en-GB"/>
        </a:p>
      </dgm:t>
    </dgm:pt>
    <dgm:pt modelId="{8DEE1DE4-1CC6-4464-9113-691DF052A44D}">
      <dgm:prSet/>
      <dgm:spPr/>
      <dgm:t>
        <a:bodyPr/>
        <a:lstStyle/>
        <a:p>
          <a:r>
            <a:rPr lang="en-GB" dirty="0">
              <a:solidFill>
                <a:srgbClr val="002060"/>
              </a:solidFill>
            </a:rPr>
            <a:t>Another Cohort of White Allies</a:t>
          </a:r>
        </a:p>
      </dgm:t>
    </dgm:pt>
    <dgm:pt modelId="{AC2E7FD1-39AC-49C9-85BC-90BEE0CCFFAD}" type="parTrans" cxnId="{F7C3BEF1-E22A-4622-AAFE-57C1D43A6AA5}">
      <dgm:prSet/>
      <dgm:spPr/>
      <dgm:t>
        <a:bodyPr/>
        <a:lstStyle/>
        <a:p>
          <a:endParaRPr lang="en-GB"/>
        </a:p>
      </dgm:t>
    </dgm:pt>
    <dgm:pt modelId="{24630FB6-5C04-4A15-954C-1C3DC5A94B09}" type="sibTrans" cxnId="{F7C3BEF1-E22A-4622-AAFE-57C1D43A6AA5}">
      <dgm:prSet/>
      <dgm:spPr/>
      <dgm:t>
        <a:bodyPr/>
        <a:lstStyle/>
        <a:p>
          <a:endParaRPr lang="en-GB"/>
        </a:p>
      </dgm:t>
    </dgm:pt>
    <dgm:pt modelId="{40BC65CB-23C3-41F2-8256-654CCA0E3976}">
      <dgm:prSet/>
      <dgm:spPr/>
      <dgm:t>
        <a:bodyPr/>
        <a:lstStyle/>
        <a:p>
          <a:r>
            <a:rPr lang="en-GB" dirty="0">
              <a:solidFill>
                <a:srgbClr val="002060"/>
              </a:solidFill>
            </a:rPr>
            <a:t>Another Cohort of WRES Experts </a:t>
          </a:r>
        </a:p>
      </dgm:t>
    </dgm:pt>
    <dgm:pt modelId="{FDDB5885-C102-49BD-B345-819C80242046}" type="parTrans" cxnId="{485FA52A-C2EA-4B97-A312-4315B33747FA}">
      <dgm:prSet/>
      <dgm:spPr/>
      <dgm:t>
        <a:bodyPr/>
        <a:lstStyle/>
        <a:p>
          <a:endParaRPr lang="en-GB"/>
        </a:p>
      </dgm:t>
    </dgm:pt>
    <dgm:pt modelId="{A1132A31-7667-4DF3-8FF7-A21D4BA29580}" type="sibTrans" cxnId="{485FA52A-C2EA-4B97-A312-4315B33747FA}">
      <dgm:prSet/>
      <dgm:spPr/>
      <dgm:t>
        <a:bodyPr/>
        <a:lstStyle/>
        <a:p>
          <a:endParaRPr lang="en-GB"/>
        </a:p>
      </dgm:t>
    </dgm:pt>
    <dgm:pt modelId="{E1E05D3F-2059-458E-A67E-33D7EE40FEBD}">
      <dgm:prSet/>
      <dgm:spPr/>
      <dgm:t>
        <a:bodyPr/>
        <a:lstStyle/>
        <a:p>
          <a:r>
            <a:rPr lang="en-GB" dirty="0">
              <a:solidFill>
                <a:srgbClr val="002060"/>
              </a:solidFill>
            </a:rPr>
            <a:t>Refreshed ELFT People Plan </a:t>
          </a:r>
        </a:p>
      </dgm:t>
    </dgm:pt>
    <dgm:pt modelId="{E0C7324B-3E83-452E-96D3-3495E7C4CD62}" type="parTrans" cxnId="{B5A11485-BBFC-4196-A9F7-4175CD7D4A80}">
      <dgm:prSet/>
      <dgm:spPr/>
      <dgm:t>
        <a:bodyPr/>
        <a:lstStyle/>
        <a:p>
          <a:endParaRPr lang="en-GB"/>
        </a:p>
      </dgm:t>
    </dgm:pt>
    <dgm:pt modelId="{A6796EEB-44A6-4F1B-869D-F06754D11619}" type="sibTrans" cxnId="{B5A11485-BBFC-4196-A9F7-4175CD7D4A80}">
      <dgm:prSet/>
      <dgm:spPr/>
      <dgm:t>
        <a:bodyPr/>
        <a:lstStyle/>
        <a:p>
          <a:endParaRPr lang="en-GB"/>
        </a:p>
      </dgm:t>
    </dgm:pt>
    <dgm:pt modelId="{033735C7-9A75-4761-ABE4-B257B4FD4D50}" type="pres">
      <dgm:prSet presAssocID="{9C1539DC-BC3E-443C-8AAE-F9D6B0312986}" presName="CompostProcess" presStyleCnt="0">
        <dgm:presLayoutVars>
          <dgm:dir/>
          <dgm:resizeHandles val="exact"/>
        </dgm:presLayoutVars>
      </dgm:prSet>
      <dgm:spPr/>
    </dgm:pt>
    <dgm:pt modelId="{DC399647-ADD5-4FD7-B476-340DCB85B6A1}" type="pres">
      <dgm:prSet presAssocID="{9C1539DC-BC3E-443C-8AAE-F9D6B0312986}" presName="arrow" presStyleLbl="bgShp" presStyleIdx="0" presStyleCnt="1"/>
      <dgm:spPr>
        <a:xfrm>
          <a:off x="741137" y="0"/>
          <a:ext cx="8399558" cy="5418667"/>
        </a:xfrm>
        <a:prstGeom prst="rightArrow">
          <a:avLst/>
        </a:prstGeom>
        <a:solidFill>
          <a:srgbClr val="5B9BD5">
            <a:tint val="40000"/>
            <a:hueOff val="0"/>
            <a:satOff val="0"/>
            <a:lumOff val="0"/>
            <a:alphaOff val="0"/>
          </a:srgbClr>
        </a:solidFill>
        <a:ln>
          <a:noFill/>
        </a:ln>
        <a:effectLst/>
      </dgm:spPr>
    </dgm:pt>
    <dgm:pt modelId="{7F505433-E878-47F7-BD58-1B03DDE1B802}" type="pres">
      <dgm:prSet presAssocID="{9C1539DC-BC3E-443C-8AAE-F9D6B0312986}" presName="linearProcess" presStyleCnt="0"/>
      <dgm:spPr/>
    </dgm:pt>
    <dgm:pt modelId="{619379A6-E15A-4611-AB7F-CADB84727CEC}" type="pres">
      <dgm:prSet presAssocID="{CBACFD55-6743-4765-89C6-388568C4E4F1}" presName="textNode" presStyleLbl="node1" presStyleIdx="0" presStyleCnt="12">
        <dgm:presLayoutVars>
          <dgm:bulletEnabled val="1"/>
        </dgm:presLayoutVars>
      </dgm:prSet>
      <dgm:spPr/>
    </dgm:pt>
    <dgm:pt modelId="{C37A0A5A-9768-48BF-BFE6-35673BDFF208}" type="pres">
      <dgm:prSet presAssocID="{4E1BA1E0-D676-4452-B741-A93F261B3E55}" presName="sibTrans" presStyleCnt="0"/>
      <dgm:spPr/>
    </dgm:pt>
    <dgm:pt modelId="{21C04FD7-D0BD-4224-93C8-110210734159}" type="pres">
      <dgm:prSet presAssocID="{2A08B83B-F230-4142-B1BF-309D6B7C5955}" presName="textNode" presStyleLbl="node1" presStyleIdx="1" presStyleCnt="12">
        <dgm:presLayoutVars>
          <dgm:bulletEnabled val="1"/>
        </dgm:presLayoutVars>
      </dgm:prSet>
      <dgm:spPr/>
    </dgm:pt>
    <dgm:pt modelId="{120B5053-0214-4914-A680-9D230BB677C0}" type="pres">
      <dgm:prSet presAssocID="{65B36C13-FED6-4838-94D2-155859737624}" presName="sibTrans" presStyleCnt="0"/>
      <dgm:spPr/>
    </dgm:pt>
    <dgm:pt modelId="{AC5313DF-EAC2-4FFA-942B-A28973329095}" type="pres">
      <dgm:prSet presAssocID="{8E40A754-79F3-4748-9348-C07C39877696}" presName="textNode" presStyleLbl="node1" presStyleIdx="2" presStyleCnt="12">
        <dgm:presLayoutVars>
          <dgm:bulletEnabled val="1"/>
        </dgm:presLayoutVars>
      </dgm:prSet>
      <dgm:spPr/>
    </dgm:pt>
    <dgm:pt modelId="{8E467E09-633A-4761-9122-4C8156823569}" type="pres">
      <dgm:prSet presAssocID="{F634C072-5D36-4C89-AF68-33935C7DB90B}" presName="sibTrans" presStyleCnt="0"/>
      <dgm:spPr/>
    </dgm:pt>
    <dgm:pt modelId="{7657F30E-959F-476C-83E1-AD8E97798156}" type="pres">
      <dgm:prSet presAssocID="{D3D106C5-149E-4B46-90BD-DCF3834F039F}" presName="textNode" presStyleLbl="node1" presStyleIdx="3" presStyleCnt="12">
        <dgm:presLayoutVars>
          <dgm:bulletEnabled val="1"/>
        </dgm:presLayoutVars>
      </dgm:prSet>
      <dgm:spPr/>
    </dgm:pt>
    <dgm:pt modelId="{5D9BC255-6365-43A0-947C-04159FC8AB89}" type="pres">
      <dgm:prSet presAssocID="{077FA69F-803D-4730-A9E6-4E28BB87B776}" presName="sibTrans" presStyleCnt="0"/>
      <dgm:spPr/>
    </dgm:pt>
    <dgm:pt modelId="{F2BF33E0-0B1B-4BAC-BA52-3A57DE95DD14}" type="pres">
      <dgm:prSet presAssocID="{A14321EC-0181-48FB-85BB-7F42D6B20F54}" presName="textNode" presStyleLbl="node1" presStyleIdx="4" presStyleCnt="12">
        <dgm:presLayoutVars>
          <dgm:bulletEnabled val="1"/>
        </dgm:presLayoutVars>
      </dgm:prSet>
      <dgm:spPr/>
    </dgm:pt>
    <dgm:pt modelId="{F03396BD-DE95-4B3B-8349-BE6E4C533B39}" type="pres">
      <dgm:prSet presAssocID="{E4744B13-E650-4C76-AC9E-B2DD3619EC4A}" presName="sibTrans" presStyleCnt="0"/>
      <dgm:spPr/>
    </dgm:pt>
    <dgm:pt modelId="{BA7C9CD3-4543-48C6-8221-C2F113C6C919}" type="pres">
      <dgm:prSet presAssocID="{2AC9295A-E01B-479A-BF9E-B5C68D364FD8}" presName="textNode" presStyleLbl="node1" presStyleIdx="5" presStyleCnt="12">
        <dgm:presLayoutVars>
          <dgm:bulletEnabled val="1"/>
        </dgm:presLayoutVars>
      </dgm:prSet>
      <dgm:spPr/>
    </dgm:pt>
    <dgm:pt modelId="{DC5B8BE9-F7E8-4603-A5E6-089D676F5671}" type="pres">
      <dgm:prSet presAssocID="{148B5E59-6B51-42A1-8B0D-4EFBAA1F5ADD}" presName="sibTrans" presStyleCnt="0"/>
      <dgm:spPr/>
    </dgm:pt>
    <dgm:pt modelId="{285FFADD-1722-4F6A-9CD3-C0497E9CE957}" type="pres">
      <dgm:prSet presAssocID="{E1E05D3F-2059-458E-A67E-33D7EE40FEBD}" presName="textNode" presStyleLbl="node1" presStyleIdx="6" presStyleCnt="12">
        <dgm:presLayoutVars>
          <dgm:bulletEnabled val="1"/>
        </dgm:presLayoutVars>
      </dgm:prSet>
      <dgm:spPr/>
    </dgm:pt>
    <dgm:pt modelId="{024B3D76-EFBA-4C88-B458-E04E4D4A74A7}" type="pres">
      <dgm:prSet presAssocID="{A6796EEB-44A6-4F1B-869D-F06754D11619}" presName="sibTrans" presStyleCnt="0"/>
      <dgm:spPr/>
    </dgm:pt>
    <dgm:pt modelId="{CF66D73D-EC9F-4252-A4CA-F547EA0FAA57}" type="pres">
      <dgm:prSet presAssocID="{56C46D5B-1C15-4FE8-B28C-959C05F3D83B}" presName="textNode" presStyleLbl="node1" presStyleIdx="7" presStyleCnt="12">
        <dgm:presLayoutVars>
          <dgm:bulletEnabled val="1"/>
        </dgm:presLayoutVars>
      </dgm:prSet>
      <dgm:spPr/>
    </dgm:pt>
    <dgm:pt modelId="{F001D26C-409C-46C6-9C10-E389D27BAD24}" type="pres">
      <dgm:prSet presAssocID="{93E2CCB9-6C53-4A53-BCF7-0F8217B2A58C}" presName="sibTrans" presStyleCnt="0"/>
      <dgm:spPr/>
    </dgm:pt>
    <dgm:pt modelId="{46D7D56B-1E22-448F-A985-1C5533DB590B}" type="pres">
      <dgm:prSet presAssocID="{F610830C-3CFC-4854-B97E-739C713BF125}" presName="textNode" presStyleLbl="node1" presStyleIdx="8" presStyleCnt="12">
        <dgm:presLayoutVars>
          <dgm:bulletEnabled val="1"/>
        </dgm:presLayoutVars>
      </dgm:prSet>
      <dgm:spPr/>
    </dgm:pt>
    <dgm:pt modelId="{99E96BE1-59E6-428D-B4ED-4E11561422A0}" type="pres">
      <dgm:prSet presAssocID="{1949E540-9D19-4CC3-BA9E-3A30B16C993A}" presName="sibTrans" presStyleCnt="0"/>
      <dgm:spPr/>
    </dgm:pt>
    <dgm:pt modelId="{E5A75A8D-AE4C-47E2-9661-564E5F6D0F1A}" type="pres">
      <dgm:prSet presAssocID="{7FBB6689-269D-4685-9C81-0D614F0A914B}" presName="textNode" presStyleLbl="node1" presStyleIdx="9" presStyleCnt="12">
        <dgm:presLayoutVars>
          <dgm:bulletEnabled val="1"/>
        </dgm:presLayoutVars>
      </dgm:prSet>
      <dgm:spPr/>
    </dgm:pt>
    <dgm:pt modelId="{42BD1D58-EC88-4524-B787-A05B6D3CF46D}" type="pres">
      <dgm:prSet presAssocID="{A15F80C0-93AF-4B24-9014-A83D7F555F49}" presName="sibTrans" presStyleCnt="0"/>
      <dgm:spPr/>
    </dgm:pt>
    <dgm:pt modelId="{493FAFED-74EC-416D-A1C5-7E05C0AB4F42}" type="pres">
      <dgm:prSet presAssocID="{8DEE1DE4-1CC6-4464-9113-691DF052A44D}" presName="textNode" presStyleLbl="node1" presStyleIdx="10" presStyleCnt="12">
        <dgm:presLayoutVars>
          <dgm:bulletEnabled val="1"/>
        </dgm:presLayoutVars>
      </dgm:prSet>
      <dgm:spPr/>
    </dgm:pt>
    <dgm:pt modelId="{A1F0CE81-6DA1-4600-A8BF-6F52A3234B88}" type="pres">
      <dgm:prSet presAssocID="{24630FB6-5C04-4A15-954C-1C3DC5A94B09}" presName="sibTrans" presStyleCnt="0"/>
      <dgm:spPr/>
    </dgm:pt>
    <dgm:pt modelId="{C08DF2EF-85F4-47EB-8328-F8DE2BB6F6C3}" type="pres">
      <dgm:prSet presAssocID="{40BC65CB-23C3-41F2-8256-654CCA0E3976}" presName="textNode" presStyleLbl="node1" presStyleIdx="11" presStyleCnt="12">
        <dgm:presLayoutVars>
          <dgm:bulletEnabled val="1"/>
        </dgm:presLayoutVars>
      </dgm:prSet>
      <dgm:spPr/>
    </dgm:pt>
  </dgm:ptLst>
  <dgm:cxnLst>
    <dgm:cxn modelId="{CF52421A-E468-411C-A230-5C2581CE2B8D}" srcId="{9C1539DC-BC3E-443C-8AAE-F9D6B0312986}" destId="{CBACFD55-6743-4765-89C6-388568C4E4F1}" srcOrd="0" destOrd="0" parTransId="{ACEC55BE-F5E4-43B1-A816-D8833663C8B7}" sibTransId="{4E1BA1E0-D676-4452-B741-A93F261B3E55}"/>
    <dgm:cxn modelId="{806BC124-00B0-41FA-A267-39147CFD69F5}" type="presOf" srcId="{A14321EC-0181-48FB-85BB-7F42D6B20F54}" destId="{F2BF33E0-0B1B-4BAC-BA52-3A57DE95DD14}" srcOrd="0" destOrd="0" presId="urn:microsoft.com/office/officeart/2005/8/layout/hProcess9"/>
    <dgm:cxn modelId="{485FA52A-C2EA-4B97-A312-4315B33747FA}" srcId="{9C1539DC-BC3E-443C-8AAE-F9D6B0312986}" destId="{40BC65CB-23C3-41F2-8256-654CCA0E3976}" srcOrd="11" destOrd="0" parTransId="{FDDB5885-C102-49BD-B345-819C80242046}" sibTransId="{A1132A31-7667-4DF3-8FF7-A21D4BA29580}"/>
    <dgm:cxn modelId="{A961C82E-9D71-45B2-B2F5-EBA533365083}" srcId="{9C1539DC-BC3E-443C-8AAE-F9D6B0312986}" destId="{F610830C-3CFC-4854-B97E-739C713BF125}" srcOrd="8" destOrd="0" parTransId="{C689C55C-BB59-451E-A4AE-D0E484859CA1}" sibTransId="{1949E540-9D19-4CC3-BA9E-3A30B16C993A}"/>
    <dgm:cxn modelId="{16DD1732-C130-490C-A636-3734051A82B7}" srcId="{9C1539DC-BC3E-443C-8AAE-F9D6B0312986}" destId="{8E40A754-79F3-4748-9348-C07C39877696}" srcOrd="2" destOrd="0" parTransId="{D8124175-F3F1-4FD2-A79C-546B93BDF14B}" sibTransId="{F634C072-5D36-4C89-AF68-33935C7DB90B}"/>
    <dgm:cxn modelId="{A8072546-DCC4-43F0-AC62-1A2F0A047C84}" type="presOf" srcId="{56C46D5B-1C15-4FE8-B28C-959C05F3D83B}" destId="{CF66D73D-EC9F-4252-A4CA-F547EA0FAA57}" srcOrd="0" destOrd="0" presId="urn:microsoft.com/office/officeart/2005/8/layout/hProcess9"/>
    <dgm:cxn modelId="{16E0F551-F1B2-4604-A1A8-9F77A71BC622}" srcId="{9C1539DC-BC3E-443C-8AAE-F9D6B0312986}" destId="{56C46D5B-1C15-4FE8-B28C-959C05F3D83B}" srcOrd="7" destOrd="0" parTransId="{6DBAEDC5-A08C-4CDD-8C62-10F5752D3673}" sibTransId="{93E2CCB9-6C53-4A53-BCF7-0F8217B2A58C}"/>
    <dgm:cxn modelId="{E578E672-4623-4E18-BAAC-D5634DCCA892}" srcId="{9C1539DC-BC3E-443C-8AAE-F9D6B0312986}" destId="{2AC9295A-E01B-479A-BF9E-B5C68D364FD8}" srcOrd="5" destOrd="0" parTransId="{89C69457-B84D-4E03-A005-C8A310545D20}" sibTransId="{148B5E59-6B51-42A1-8B0D-4EFBAA1F5ADD}"/>
    <dgm:cxn modelId="{DE98037A-3BED-467E-9925-D877607D0976}" type="presOf" srcId="{2A08B83B-F230-4142-B1BF-309D6B7C5955}" destId="{21C04FD7-D0BD-4224-93C8-110210734159}" srcOrd="0" destOrd="0" presId="urn:microsoft.com/office/officeart/2005/8/layout/hProcess9"/>
    <dgm:cxn modelId="{B5A11485-BBFC-4196-A9F7-4175CD7D4A80}" srcId="{9C1539DC-BC3E-443C-8AAE-F9D6B0312986}" destId="{E1E05D3F-2059-458E-A67E-33D7EE40FEBD}" srcOrd="6" destOrd="0" parTransId="{E0C7324B-3E83-452E-96D3-3495E7C4CD62}" sibTransId="{A6796EEB-44A6-4F1B-869D-F06754D11619}"/>
    <dgm:cxn modelId="{9E4D1086-1C34-4DF7-AFE7-382803FE2C58}" type="presOf" srcId="{8DEE1DE4-1CC6-4464-9113-691DF052A44D}" destId="{493FAFED-74EC-416D-A1C5-7E05C0AB4F42}" srcOrd="0" destOrd="0" presId="urn:microsoft.com/office/officeart/2005/8/layout/hProcess9"/>
    <dgm:cxn modelId="{60185C96-EA32-414E-A98C-53C05C4032F5}" srcId="{9C1539DC-BC3E-443C-8AAE-F9D6B0312986}" destId="{7FBB6689-269D-4685-9C81-0D614F0A914B}" srcOrd="9" destOrd="0" parTransId="{ADD1D9E5-D36A-47D8-9550-BA2DB1B160BB}" sibTransId="{A15F80C0-93AF-4B24-9014-A83D7F555F49}"/>
    <dgm:cxn modelId="{CF694D99-255A-4EB5-A6E4-3AB8C98553F7}" type="presOf" srcId="{CBACFD55-6743-4765-89C6-388568C4E4F1}" destId="{619379A6-E15A-4611-AB7F-CADB84727CEC}" srcOrd="0" destOrd="0" presId="urn:microsoft.com/office/officeart/2005/8/layout/hProcess9"/>
    <dgm:cxn modelId="{2F6D82A1-55BD-40C0-BBD4-36E64262F6AA}" type="presOf" srcId="{40BC65CB-23C3-41F2-8256-654CCA0E3976}" destId="{C08DF2EF-85F4-47EB-8328-F8DE2BB6F6C3}" srcOrd="0" destOrd="0" presId="urn:microsoft.com/office/officeart/2005/8/layout/hProcess9"/>
    <dgm:cxn modelId="{C9FFDFA8-F1BE-4325-8644-F5D94DBAA180}" type="presOf" srcId="{2AC9295A-E01B-479A-BF9E-B5C68D364FD8}" destId="{BA7C9CD3-4543-48C6-8221-C2F113C6C919}" srcOrd="0" destOrd="0" presId="urn:microsoft.com/office/officeart/2005/8/layout/hProcess9"/>
    <dgm:cxn modelId="{C4D7A9B7-12C5-4C42-9F67-BEA32B2F4DE2}" type="presOf" srcId="{8E40A754-79F3-4748-9348-C07C39877696}" destId="{AC5313DF-EAC2-4FFA-942B-A28973329095}" srcOrd="0" destOrd="0" presId="urn:microsoft.com/office/officeart/2005/8/layout/hProcess9"/>
    <dgm:cxn modelId="{4E549DBB-5E6C-4CA1-9013-EA12ED9E8BC1}" type="presOf" srcId="{E1E05D3F-2059-458E-A67E-33D7EE40FEBD}" destId="{285FFADD-1722-4F6A-9CD3-C0497E9CE957}" srcOrd="0" destOrd="0" presId="urn:microsoft.com/office/officeart/2005/8/layout/hProcess9"/>
    <dgm:cxn modelId="{34A8D4C4-37A5-4261-95D3-1A22EEC37E11}" srcId="{9C1539DC-BC3E-443C-8AAE-F9D6B0312986}" destId="{A14321EC-0181-48FB-85BB-7F42D6B20F54}" srcOrd="4" destOrd="0" parTransId="{602DA8D5-1E77-47C7-BF02-1890A3E4A3C1}" sibTransId="{E4744B13-E650-4C76-AC9E-B2DD3619EC4A}"/>
    <dgm:cxn modelId="{20A3ECE6-8AAD-4659-9003-20EC77B51DA3}" type="presOf" srcId="{7FBB6689-269D-4685-9C81-0D614F0A914B}" destId="{E5A75A8D-AE4C-47E2-9661-564E5F6D0F1A}" srcOrd="0" destOrd="0" presId="urn:microsoft.com/office/officeart/2005/8/layout/hProcess9"/>
    <dgm:cxn modelId="{D93158E7-6309-48BE-9B26-08C8C2913273}" type="presOf" srcId="{9C1539DC-BC3E-443C-8AAE-F9D6B0312986}" destId="{033735C7-9A75-4761-ABE4-B257B4FD4D50}" srcOrd="0" destOrd="0" presId="urn:microsoft.com/office/officeart/2005/8/layout/hProcess9"/>
    <dgm:cxn modelId="{E15C6EEC-3820-473F-A921-015679DA64E1}" type="presOf" srcId="{D3D106C5-149E-4B46-90BD-DCF3834F039F}" destId="{7657F30E-959F-476C-83E1-AD8E97798156}" srcOrd="0" destOrd="0" presId="urn:microsoft.com/office/officeart/2005/8/layout/hProcess9"/>
    <dgm:cxn modelId="{F7C3BEF1-E22A-4622-AAFE-57C1D43A6AA5}" srcId="{9C1539DC-BC3E-443C-8AAE-F9D6B0312986}" destId="{8DEE1DE4-1CC6-4464-9113-691DF052A44D}" srcOrd="10" destOrd="0" parTransId="{AC2E7FD1-39AC-49C9-85BC-90BEE0CCFFAD}" sibTransId="{24630FB6-5C04-4A15-954C-1C3DC5A94B09}"/>
    <dgm:cxn modelId="{F00F57F4-D736-4D2E-9AB7-B65613DC5DD8}" srcId="{9C1539DC-BC3E-443C-8AAE-F9D6B0312986}" destId="{2A08B83B-F230-4142-B1BF-309D6B7C5955}" srcOrd="1" destOrd="0" parTransId="{BC6E8ABD-99A7-4AE5-81AB-D3C342314FFE}" sibTransId="{65B36C13-FED6-4838-94D2-155859737624}"/>
    <dgm:cxn modelId="{7E0C91F6-E805-4AC7-96B5-5A53C522D53C}" type="presOf" srcId="{F610830C-3CFC-4854-B97E-739C713BF125}" destId="{46D7D56B-1E22-448F-A985-1C5533DB590B}" srcOrd="0" destOrd="0" presId="urn:microsoft.com/office/officeart/2005/8/layout/hProcess9"/>
    <dgm:cxn modelId="{553FDBFD-98C4-4A4C-9824-3056B2349250}" srcId="{9C1539DC-BC3E-443C-8AAE-F9D6B0312986}" destId="{D3D106C5-149E-4B46-90BD-DCF3834F039F}" srcOrd="3" destOrd="0" parTransId="{2833722C-A0DC-4EF2-9F79-EB751F97D8A6}" sibTransId="{077FA69F-803D-4730-A9E6-4E28BB87B776}"/>
    <dgm:cxn modelId="{B1313DF0-E895-482A-A145-637A78FCCD58}" type="presParOf" srcId="{033735C7-9A75-4761-ABE4-B257B4FD4D50}" destId="{DC399647-ADD5-4FD7-B476-340DCB85B6A1}" srcOrd="0" destOrd="0" presId="urn:microsoft.com/office/officeart/2005/8/layout/hProcess9"/>
    <dgm:cxn modelId="{268EEDE2-C17F-4A33-9602-8623D4704B8B}" type="presParOf" srcId="{033735C7-9A75-4761-ABE4-B257B4FD4D50}" destId="{7F505433-E878-47F7-BD58-1B03DDE1B802}" srcOrd="1" destOrd="0" presId="urn:microsoft.com/office/officeart/2005/8/layout/hProcess9"/>
    <dgm:cxn modelId="{4033A88F-D656-4300-9072-5016DA67A284}" type="presParOf" srcId="{7F505433-E878-47F7-BD58-1B03DDE1B802}" destId="{619379A6-E15A-4611-AB7F-CADB84727CEC}" srcOrd="0" destOrd="0" presId="urn:microsoft.com/office/officeart/2005/8/layout/hProcess9"/>
    <dgm:cxn modelId="{8C7452C8-FCE7-4AA8-AFE6-B4110E1E9CB5}" type="presParOf" srcId="{7F505433-E878-47F7-BD58-1B03DDE1B802}" destId="{C37A0A5A-9768-48BF-BFE6-35673BDFF208}" srcOrd="1" destOrd="0" presId="urn:microsoft.com/office/officeart/2005/8/layout/hProcess9"/>
    <dgm:cxn modelId="{9639F6C9-0588-44FA-8292-BB94F2BF4BC3}" type="presParOf" srcId="{7F505433-E878-47F7-BD58-1B03DDE1B802}" destId="{21C04FD7-D0BD-4224-93C8-110210734159}" srcOrd="2" destOrd="0" presId="urn:microsoft.com/office/officeart/2005/8/layout/hProcess9"/>
    <dgm:cxn modelId="{9E999B1E-EB85-40E5-98C4-4CE4BE03DED3}" type="presParOf" srcId="{7F505433-E878-47F7-BD58-1B03DDE1B802}" destId="{120B5053-0214-4914-A680-9D230BB677C0}" srcOrd="3" destOrd="0" presId="urn:microsoft.com/office/officeart/2005/8/layout/hProcess9"/>
    <dgm:cxn modelId="{7F47A392-B445-43CC-A2F0-FE6F4694731F}" type="presParOf" srcId="{7F505433-E878-47F7-BD58-1B03DDE1B802}" destId="{AC5313DF-EAC2-4FFA-942B-A28973329095}" srcOrd="4" destOrd="0" presId="urn:microsoft.com/office/officeart/2005/8/layout/hProcess9"/>
    <dgm:cxn modelId="{E9C7174B-D479-46B9-AFD1-C44E88721338}" type="presParOf" srcId="{7F505433-E878-47F7-BD58-1B03DDE1B802}" destId="{8E467E09-633A-4761-9122-4C8156823569}" srcOrd="5" destOrd="0" presId="urn:microsoft.com/office/officeart/2005/8/layout/hProcess9"/>
    <dgm:cxn modelId="{545EF845-CCD3-4A6E-9FA5-E313EEF3041E}" type="presParOf" srcId="{7F505433-E878-47F7-BD58-1B03DDE1B802}" destId="{7657F30E-959F-476C-83E1-AD8E97798156}" srcOrd="6" destOrd="0" presId="urn:microsoft.com/office/officeart/2005/8/layout/hProcess9"/>
    <dgm:cxn modelId="{0A5D01DD-6E2B-405F-BE79-9BDAEFEB9095}" type="presParOf" srcId="{7F505433-E878-47F7-BD58-1B03DDE1B802}" destId="{5D9BC255-6365-43A0-947C-04159FC8AB89}" srcOrd="7" destOrd="0" presId="urn:microsoft.com/office/officeart/2005/8/layout/hProcess9"/>
    <dgm:cxn modelId="{B4FB1613-91BF-42B6-8D09-AC20C6AAA43D}" type="presParOf" srcId="{7F505433-E878-47F7-BD58-1B03DDE1B802}" destId="{F2BF33E0-0B1B-4BAC-BA52-3A57DE95DD14}" srcOrd="8" destOrd="0" presId="urn:microsoft.com/office/officeart/2005/8/layout/hProcess9"/>
    <dgm:cxn modelId="{C8997237-8962-4243-AEE4-AB8A81866A8E}" type="presParOf" srcId="{7F505433-E878-47F7-BD58-1B03DDE1B802}" destId="{F03396BD-DE95-4B3B-8349-BE6E4C533B39}" srcOrd="9" destOrd="0" presId="urn:microsoft.com/office/officeart/2005/8/layout/hProcess9"/>
    <dgm:cxn modelId="{18B65A90-BB71-4CDD-BDD9-A5251881B93D}" type="presParOf" srcId="{7F505433-E878-47F7-BD58-1B03DDE1B802}" destId="{BA7C9CD3-4543-48C6-8221-C2F113C6C919}" srcOrd="10" destOrd="0" presId="urn:microsoft.com/office/officeart/2005/8/layout/hProcess9"/>
    <dgm:cxn modelId="{EFC3D8D1-A6E7-49D5-96BD-524C31E43CFD}" type="presParOf" srcId="{7F505433-E878-47F7-BD58-1B03DDE1B802}" destId="{DC5B8BE9-F7E8-4603-A5E6-089D676F5671}" srcOrd="11" destOrd="0" presId="urn:microsoft.com/office/officeart/2005/8/layout/hProcess9"/>
    <dgm:cxn modelId="{240BA27B-C0D1-45A7-8A15-A88A01CA50F8}" type="presParOf" srcId="{7F505433-E878-47F7-BD58-1B03DDE1B802}" destId="{285FFADD-1722-4F6A-9CD3-C0497E9CE957}" srcOrd="12" destOrd="0" presId="urn:microsoft.com/office/officeart/2005/8/layout/hProcess9"/>
    <dgm:cxn modelId="{37D3ABBF-3C47-4C89-820E-95C4E6E51980}" type="presParOf" srcId="{7F505433-E878-47F7-BD58-1B03DDE1B802}" destId="{024B3D76-EFBA-4C88-B458-E04E4D4A74A7}" srcOrd="13" destOrd="0" presId="urn:microsoft.com/office/officeart/2005/8/layout/hProcess9"/>
    <dgm:cxn modelId="{CFACC735-9598-4CD5-AD65-711C521C37D2}" type="presParOf" srcId="{7F505433-E878-47F7-BD58-1B03DDE1B802}" destId="{CF66D73D-EC9F-4252-A4CA-F547EA0FAA57}" srcOrd="14" destOrd="0" presId="urn:microsoft.com/office/officeart/2005/8/layout/hProcess9"/>
    <dgm:cxn modelId="{88EF3C61-2AD2-430B-8236-FAB5209009AB}" type="presParOf" srcId="{7F505433-E878-47F7-BD58-1B03DDE1B802}" destId="{F001D26C-409C-46C6-9C10-E389D27BAD24}" srcOrd="15" destOrd="0" presId="urn:microsoft.com/office/officeart/2005/8/layout/hProcess9"/>
    <dgm:cxn modelId="{EC182D0B-917C-433D-9EC0-BA4F7E293089}" type="presParOf" srcId="{7F505433-E878-47F7-BD58-1B03DDE1B802}" destId="{46D7D56B-1E22-448F-A985-1C5533DB590B}" srcOrd="16" destOrd="0" presId="urn:microsoft.com/office/officeart/2005/8/layout/hProcess9"/>
    <dgm:cxn modelId="{ABEE47FF-B716-4EBD-BFE2-13F446A2F232}" type="presParOf" srcId="{7F505433-E878-47F7-BD58-1B03DDE1B802}" destId="{99E96BE1-59E6-428D-B4ED-4E11561422A0}" srcOrd="17" destOrd="0" presId="urn:microsoft.com/office/officeart/2005/8/layout/hProcess9"/>
    <dgm:cxn modelId="{747BEDEB-49C0-4AD7-AA33-B544A2EC9A9E}" type="presParOf" srcId="{7F505433-E878-47F7-BD58-1B03DDE1B802}" destId="{E5A75A8D-AE4C-47E2-9661-564E5F6D0F1A}" srcOrd="18" destOrd="0" presId="urn:microsoft.com/office/officeart/2005/8/layout/hProcess9"/>
    <dgm:cxn modelId="{A4E4872A-88E2-477C-BE1A-BFBD13F2520B}" type="presParOf" srcId="{7F505433-E878-47F7-BD58-1B03DDE1B802}" destId="{42BD1D58-EC88-4524-B787-A05B6D3CF46D}" srcOrd="19" destOrd="0" presId="urn:microsoft.com/office/officeart/2005/8/layout/hProcess9"/>
    <dgm:cxn modelId="{E22CE40C-A8F7-4C6D-AF17-39FFE8B8E82F}" type="presParOf" srcId="{7F505433-E878-47F7-BD58-1B03DDE1B802}" destId="{493FAFED-74EC-416D-A1C5-7E05C0AB4F42}" srcOrd="20" destOrd="0" presId="urn:microsoft.com/office/officeart/2005/8/layout/hProcess9"/>
    <dgm:cxn modelId="{B81DB7DE-DAD4-40ED-A22D-DCEB143627B4}" type="presParOf" srcId="{7F505433-E878-47F7-BD58-1B03DDE1B802}" destId="{A1F0CE81-6DA1-4600-A8BF-6F52A3234B88}" srcOrd="21" destOrd="0" presId="urn:microsoft.com/office/officeart/2005/8/layout/hProcess9"/>
    <dgm:cxn modelId="{A756D39F-0383-42D5-AD61-DD590C61825C}" type="presParOf" srcId="{7F505433-E878-47F7-BD58-1B03DDE1B802}" destId="{C08DF2EF-85F4-47EB-8328-F8DE2BB6F6C3}" srcOrd="2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99647-ADD5-4FD7-B476-340DCB85B6A1}">
      <dsp:nvSpPr>
        <dsp:cNvPr id="0" name=""/>
        <dsp:cNvSpPr/>
      </dsp:nvSpPr>
      <dsp:spPr>
        <a:xfrm>
          <a:off x="879943" y="0"/>
          <a:ext cx="9972693" cy="5418667"/>
        </a:xfrm>
        <a:prstGeom prst="rightArrow">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657F30E-959F-476C-83E1-AD8E97798156}">
      <dsp:nvSpPr>
        <dsp:cNvPr id="0" name=""/>
        <dsp:cNvSpPr/>
      </dsp:nvSpPr>
      <dsp:spPr>
        <a:xfrm>
          <a:off x="8808" y="1625600"/>
          <a:ext cx="746176" cy="216746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Respect and Dignity @ Work Project </a:t>
          </a:r>
        </a:p>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May 2019  </a:t>
          </a:r>
        </a:p>
      </dsp:txBody>
      <dsp:txXfrm>
        <a:off x="45233" y="1662025"/>
        <a:ext cx="673326" cy="2094616"/>
      </dsp:txXfrm>
    </dsp:sp>
    <dsp:sp modelId="{BA7C9CD3-4543-48C6-8221-C2F113C6C919}">
      <dsp:nvSpPr>
        <dsp:cNvPr id="0" name=""/>
        <dsp:cNvSpPr/>
      </dsp:nvSpPr>
      <dsp:spPr>
        <a:xfrm>
          <a:off x="792292" y="1625600"/>
          <a:ext cx="746176" cy="2167466"/>
        </a:xfrm>
        <a:prstGeom prst="roundRect">
          <a:avLst/>
        </a:prstGeom>
        <a:solidFill>
          <a:srgbClr val="5B9BD5">
            <a:hueOff val="-750949"/>
            <a:satOff val="-1935"/>
            <a:lumOff val="-130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Exec discussions regarding Covid 19 Impact on BAME Communities </a:t>
          </a:r>
        </a:p>
      </dsp:txBody>
      <dsp:txXfrm>
        <a:off x="828717" y="1662025"/>
        <a:ext cx="673326" cy="2094616"/>
      </dsp:txXfrm>
    </dsp:sp>
    <dsp:sp modelId="{CF66D73D-EC9F-4252-A4CA-F547EA0FAA57}">
      <dsp:nvSpPr>
        <dsp:cNvPr id="0" name=""/>
        <dsp:cNvSpPr/>
      </dsp:nvSpPr>
      <dsp:spPr>
        <a:xfrm>
          <a:off x="1575777" y="1625600"/>
          <a:ext cx="746176" cy="2167466"/>
        </a:xfrm>
        <a:prstGeom prst="roundRect">
          <a:avLst/>
        </a:prstGeom>
        <a:solidFill>
          <a:srgbClr val="5B9BD5">
            <a:hueOff val="-1501898"/>
            <a:satOff val="-3871"/>
            <a:lumOff val="-261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Risk Assessment process for vulnerable Staff (including BAME)</a:t>
          </a:r>
        </a:p>
      </dsp:txBody>
      <dsp:txXfrm>
        <a:off x="1612202" y="1662025"/>
        <a:ext cx="673326" cy="2094616"/>
      </dsp:txXfrm>
    </dsp:sp>
    <dsp:sp modelId="{46D7D56B-1E22-448F-A985-1C5533DB590B}">
      <dsp:nvSpPr>
        <dsp:cNvPr id="0" name=""/>
        <dsp:cNvSpPr/>
      </dsp:nvSpPr>
      <dsp:spPr>
        <a:xfrm>
          <a:off x="2359262" y="1625600"/>
          <a:ext cx="746176" cy="2167466"/>
        </a:xfrm>
        <a:prstGeom prst="roundRect">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Risk Assessment Webinars for vulnerable staff and Managers </a:t>
          </a:r>
        </a:p>
      </dsp:txBody>
      <dsp:txXfrm>
        <a:off x="2395687" y="1662025"/>
        <a:ext cx="673326" cy="2094616"/>
      </dsp:txXfrm>
    </dsp:sp>
    <dsp:sp modelId="{AAAA89BF-5EDD-4A79-8F02-A137A51D59BB}">
      <dsp:nvSpPr>
        <dsp:cNvPr id="0" name=""/>
        <dsp:cNvSpPr/>
      </dsp:nvSpPr>
      <dsp:spPr>
        <a:xfrm>
          <a:off x="3142747" y="1625600"/>
          <a:ext cx="746176" cy="2167466"/>
        </a:xfrm>
        <a:prstGeom prst="roundRect">
          <a:avLst/>
        </a:prstGeom>
        <a:solidFill>
          <a:srgbClr val="5B9BD5">
            <a:hueOff val="-3003797"/>
            <a:satOff val="-7742"/>
            <a:lumOff val="-522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 Extraordinary BAME network meetings </a:t>
          </a:r>
        </a:p>
      </dsp:txBody>
      <dsp:txXfrm>
        <a:off x="3179172" y="1662025"/>
        <a:ext cx="673326" cy="2094616"/>
      </dsp:txXfrm>
    </dsp:sp>
    <dsp:sp modelId="{8F4861F6-777F-4A48-9AB2-7C2F738F25B3}">
      <dsp:nvSpPr>
        <dsp:cNvPr id="0" name=""/>
        <dsp:cNvSpPr/>
      </dsp:nvSpPr>
      <dsp:spPr>
        <a:xfrm>
          <a:off x="3926232" y="1625600"/>
          <a:ext cx="746176" cy="2167466"/>
        </a:xfrm>
        <a:prstGeom prst="roundRect">
          <a:avLst/>
        </a:prstGeom>
        <a:solidFill>
          <a:srgbClr val="5B9BD5">
            <a:hueOff val="-3754746"/>
            <a:satOff val="-9677"/>
            <a:lumOff val="-653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Rolled out Vitamin D supplements  for staff</a:t>
          </a:r>
        </a:p>
      </dsp:txBody>
      <dsp:txXfrm>
        <a:off x="3962657" y="1662025"/>
        <a:ext cx="673326" cy="2094616"/>
      </dsp:txXfrm>
    </dsp:sp>
    <dsp:sp modelId="{651A4E61-0809-4E75-90C3-330A20280B76}">
      <dsp:nvSpPr>
        <dsp:cNvPr id="0" name=""/>
        <dsp:cNvSpPr/>
      </dsp:nvSpPr>
      <dsp:spPr>
        <a:xfrm>
          <a:off x="4709717" y="1625600"/>
          <a:ext cx="746176" cy="2167466"/>
        </a:xfrm>
        <a:prstGeom prst="roundRect">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CEO All staff letter on Racism and Inequalities 	</a:t>
          </a:r>
        </a:p>
      </dsp:txBody>
      <dsp:txXfrm>
        <a:off x="4746142" y="1662025"/>
        <a:ext cx="673326" cy="2094616"/>
      </dsp:txXfrm>
    </dsp:sp>
    <dsp:sp modelId="{937C6C4A-C252-4DC1-9640-0AE3EA4B2C8A}">
      <dsp:nvSpPr>
        <dsp:cNvPr id="0" name=""/>
        <dsp:cNvSpPr/>
      </dsp:nvSpPr>
      <dsp:spPr>
        <a:xfrm>
          <a:off x="5493202" y="1625600"/>
          <a:ext cx="746176" cy="2167466"/>
        </a:xfrm>
        <a:prstGeom prst="roundRect">
          <a:avLst/>
        </a:prstGeom>
        <a:solidFill>
          <a:srgbClr val="5B9BD5">
            <a:hueOff val="-5256644"/>
            <a:satOff val="-13548"/>
            <a:lumOff val="-915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Deputy CEO Video </a:t>
          </a:r>
        </a:p>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Race &amp; Privilege </a:t>
          </a:r>
        </a:p>
      </dsp:txBody>
      <dsp:txXfrm>
        <a:off x="5529627" y="1662025"/>
        <a:ext cx="673326" cy="2094616"/>
      </dsp:txXfrm>
    </dsp:sp>
    <dsp:sp modelId="{259ACC41-53B6-45F1-9280-5AED335B47BF}">
      <dsp:nvSpPr>
        <dsp:cNvPr id="0" name=""/>
        <dsp:cNvSpPr/>
      </dsp:nvSpPr>
      <dsp:spPr>
        <a:xfrm>
          <a:off x="6276687" y="1625600"/>
          <a:ext cx="746176" cy="2167466"/>
        </a:xfrm>
        <a:prstGeom prst="roundRect">
          <a:avLst/>
        </a:prstGeom>
        <a:solidFill>
          <a:srgbClr val="5B9BD5">
            <a:hueOff val="-6007594"/>
            <a:satOff val="-15484"/>
            <a:lumOff val="-1045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8 sessions of Covid 19, Race and Privilege staff</a:t>
          </a:r>
        </a:p>
      </dsp:txBody>
      <dsp:txXfrm>
        <a:off x="6313112" y="1662025"/>
        <a:ext cx="673326" cy="2094616"/>
      </dsp:txXfrm>
    </dsp:sp>
    <dsp:sp modelId="{37332072-C9B7-47A6-9701-1376783F9ABF}">
      <dsp:nvSpPr>
        <dsp:cNvPr id="0" name=""/>
        <dsp:cNvSpPr/>
      </dsp:nvSpPr>
      <dsp:spPr>
        <a:xfrm>
          <a:off x="7060172" y="1625600"/>
          <a:ext cx="746176" cy="2167466"/>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latin typeface="Calibri" panose="020F0502020204030204"/>
              <a:ea typeface="+mn-ea"/>
              <a:cs typeface="+mn-cs"/>
            </a:rPr>
            <a:t>Inequalities workstream set up </a:t>
          </a:r>
        </a:p>
      </dsp:txBody>
      <dsp:txXfrm>
        <a:off x="7096597" y="1662025"/>
        <a:ext cx="673326" cy="2094616"/>
      </dsp:txXfrm>
    </dsp:sp>
    <dsp:sp modelId="{23FFDB5B-C2BE-4BE9-A942-6C78F4758080}">
      <dsp:nvSpPr>
        <dsp:cNvPr id="0" name=""/>
        <dsp:cNvSpPr/>
      </dsp:nvSpPr>
      <dsp:spPr>
        <a:xfrm>
          <a:off x="7843657" y="1625600"/>
          <a:ext cx="746176" cy="2167466"/>
        </a:xfrm>
        <a:prstGeom prst="round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rPr>
            <a:t>Board and Governors sessions on Race &amp; Privilege </a:t>
          </a:r>
        </a:p>
      </dsp:txBody>
      <dsp:txXfrm>
        <a:off x="7880082" y="1662025"/>
        <a:ext cx="673326" cy="2094616"/>
      </dsp:txXfrm>
    </dsp:sp>
    <dsp:sp modelId="{25DBF66E-801F-480C-B233-83E570A653DC}">
      <dsp:nvSpPr>
        <dsp:cNvPr id="0" name=""/>
        <dsp:cNvSpPr/>
      </dsp:nvSpPr>
      <dsp:spPr>
        <a:xfrm>
          <a:off x="8627142" y="1625600"/>
          <a:ext cx="746176" cy="2167466"/>
        </a:xfrm>
        <a:prstGeom prst="roundRect">
          <a:avLst/>
        </a:prstGeom>
        <a:solidFill>
          <a:srgbClr val="FF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rPr>
            <a:t>Reverse Mentoring  for the Board </a:t>
          </a:r>
        </a:p>
      </dsp:txBody>
      <dsp:txXfrm>
        <a:off x="8663567" y="1662025"/>
        <a:ext cx="673326" cy="2094616"/>
      </dsp:txXfrm>
    </dsp:sp>
    <dsp:sp modelId="{8B6E7F48-7D73-4D22-967D-FF024106D5B5}">
      <dsp:nvSpPr>
        <dsp:cNvPr id="0" name=""/>
        <dsp:cNvSpPr/>
      </dsp:nvSpPr>
      <dsp:spPr>
        <a:xfrm>
          <a:off x="9410627" y="1625600"/>
          <a:ext cx="746176" cy="2167466"/>
        </a:xfrm>
        <a:prstGeom prst="roundRect">
          <a:avLst/>
        </a:prstGeom>
        <a:solidFill>
          <a:srgbClr val="FF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rPr>
            <a:t>6 nominees undertaking the White Allies  programme </a:t>
          </a:r>
        </a:p>
      </dsp:txBody>
      <dsp:txXfrm>
        <a:off x="9447052" y="1662025"/>
        <a:ext cx="673326" cy="2094616"/>
      </dsp:txXfrm>
    </dsp:sp>
    <dsp:sp modelId="{E1F6F81D-30C9-42A0-BB98-CADF5A2BABDC}">
      <dsp:nvSpPr>
        <dsp:cNvPr id="0" name=""/>
        <dsp:cNvSpPr/>
      </dsp:nvSpPr>
      <dsp:spPr>
        <a:xfrm>
          <a:off x="10194111" y="1625600"/>
          <a:ext cx="746176" cy="2167466"/>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rgbClr val="002060"/>
              </a:solidFill>
            </a:rPr>
            <a:t>2 Executives undertaking the WRES Experts programme  </a:t>
          </a:r>
          <a:endParaRPr lang="en-GB" sz="800" kern="1200" dirty="0">
            <a:solidFill>
              <a:srgbClr val="002060"/>
            </a:solidFill>
          </a:endParaRPr>
        </a:p>
      </dsp:txBody>
      <dsp:txXfrm>
        <a:off x="10230536" y="1662025"/>
        <a:ext cx="673326" cy="2094616"/>
      </dsp:txXfrm>
    </dsp:sp>
    <dsp:sp modelId="{C451A90B-65BB-438C-A91A-4051BDA2E03E}">
      <dsp:nvSpPr>
        <dsp:cNvPr id="0" name=""/>
        <dsp:cNvSpPr/>
      </dsp:nvSpPr>
      <dsp:spPr>
        <a:xfrm>
          <a:off x="10977596" y="1625600"/>
          <a:ext cx="746176" cy="2167466"/>
        </a:xfrm>
        <a:prstGeom prst="roundRect">
          <a:avLst/>
        </a:prstGeom>
        <a:solidFill>
          <a:srgbClr val="FF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rgbClr val="002060"/>
              </a:solidFill>
            </a:rPr>
            <a:t>Board Development session on Power Privilege and Micro- Aggressions </a:t>
          </a:r>
        </a:p>
      </dsp:txBody>
      <dsp:txXfrm>
        <a:off x="11014021" y="1662025"/>
        <a:ext cx="673326" cy="2094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99647-ADD5-4FD7-B476-340DCB85B6A1}">
      <dsp:nvSpPr>
        <dsp:cNvPr id="0" name=""/>
        <dsp:cNvSpPr/>
      </dsp:nvSpPr>
      <dsp:spPr>
        <a:xfrm>
          <a:off x="879943" y="0"/>
          <a:ext cx="9972693" cy="5418667"/>
        </a:xfrm>
        <a:prstGeom prst="rightArrow">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19379A6-E15A-4611-AB7F-CADB84727CEC}">
      <dsp:nvSpPr>
        <dsp:cNvPr id="0" name=""/>
        <dsp:cNvSpPr/>
      </dsp:nvSpPr>
      <dsp:spPr>
        <a:xfrm>
          <a:off x="6731" y="1625600"/>
          <a:ext cx="933794"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rPr>
            <a:t>Vaccination as a Condition of Deployment</a:t>
          </a:r>
        </a:p>
      </dsp:txBody>
      <dsp:txXfrm>
        <a:off x="52315" y="1671184"/>
        <a:ext cx="842626" cy="2076298"/>
      </dsp:txXfrm>
    </dsp:sp>
    <dsp:sp modelId="{21C04FD7-D0BD-4224-93C8-110210734159}">
      <dsp:nvSpPr>
        <dsp:cNvPr id="0" name=""/>
        <dsp:cNvSpPr/>
      </dsp:nvSpPr>
      <dsp:spPr>
        <a:xfrm>
          <a:off x="987215" y="1625600"/>
          <a:ext cx="933794" cy="2167466"/>
        </a:xfrm>
        <a:prstGeom prst="roundRect">
          <a:avLst/>
        </a:prstGeom>
        <a:solidFill>
          <a:schemeClr val="accent5">
            <a:hueOff val="-614413"/>
            <a:satOff val="-1584"/>
            <a:lumOff val="-10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000" kern="1200" dirty="0">
              <a:solidFill>
                <a:srgbClr val="002060"/>
              </a:solidFill>
            </a:rPr>
            <a:t>Emotional Impact of VCOD Sessions </a:t>
          </a:r>
        </a:p>
        <a:p>
          <a:pPr marL="0" lvl="0" algn="ctr" defTabSz="622300">
            <a:lnSpc>
              <a:spcPct val="90000"/>
            </a:lnSpc>
            <a:spcBef>
              <a:spcPct val="0"/>
            </a:spcBef>
            <a:spcAft>
              <a:spcPct val="35000"/>
            </a:spcAft>
            <a:buNone/>
          </a:pPr>
          <a:endParaRPr lang="en-GB" sz="1000" kern="1200" dirty="0">
            <a:solidFill>
              <a:srgbClr val="002060"/>
            </a:solidFill>
            <a:latin typeface="Calibri" panose="020F0502020204030204"/>
            <a:ea typeface="+mn-ea"/>
            <a:cs typeface="+mn-cs"/>
          </a:endParaRPr>
        </a:p>
      </dsp:txBody>
      <dsp:txXfrm>
        <a:off x="1032799" y="1671184"/>
        <a:ext cx="842626" cy="2076298"/>
      </dsp:txXfrm>
    </dsp:sp>
    <dsp:sp modelId="{AC5313DF-EAC2-4FFA-942B-A28973329095}">
      <dsp:nvSpPr>
        <dsp:cNvPr id="0" name=""/>
        <dsp:cNvSpPr/>
      </dsp:nvSpPr>
      <dsp:spPr>
        <a:xfrm>
          <a:off x="1967699" y="1625600"/>
          <a:ext cx="933794" cy="2167466"/>
        </a:xfrm>
        <a:prstGeom prst="roundRect">
          <a:avLst/>
        </a:prstGeom>
        <a:solidFill>
          <a:schemeClr val="accent5">
            <a:hueOff val="-1228826"/>
            <a:satOff val="-3167"/>
            <a:lumOff val="-2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latin typeface="Calibri" panose="020F0502020204030204"/>
              <a:ea typeface="+mn-ea"/>
              <a:cs typeface="+mn-cs"/>
            </a:rPr>
            <a:t>Rolled out Vitamin D for a second year</a:t>
          </a:r>
        </a:p>
      </dsp:txBody>
      <dsp:txXfrm>
        <a:off x="2013283" y="1671184"/>
        <a:ext cx="842626" cy="2076298"/>
      </dsp:txXfrm>
    </dsp:sp>
    <dsp:sp modelId="{7657F30E-959F-476C-83E1-AD8E97798156}">
      <dsp:nvSpPr>
        <dsp:cNvPr id="0" name=""/>
        <dsp:cNvSpPr/>
      </dsp:nvSpPr>
      <dsp:spPr>
        <a:xfrm>
          <a:off x="2948183" y="1625600"/>
          <a:ext cx="933794" cy="216746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lang="en-GB" sz="1000" kern="1200" dirty="0">
              <a:solidFill>
                <a:srgbClr val="002060"/>
              </a:solidFill>
            </a:rPr>
            <a:t>Ukraine Humanitarian Support Sessions </a:t>
          </a:r>
        </a:p>
        <a:p>
          <a:pPr marL="0" lvl="0" algn="ctr" defTabSz="355600">
            <a:lnSpc>
              <a:spcPct val="90000"/>
            </a:lnSpc>
            <a:spcBef>
              <a:spcPct val="0"/>
            </a:spcBef>
            <a:spcAft>
              <a:spcPct val="35000"/>
            </a:spcAft>
            <a:buNone/>
          </a:pPr>
          <a:endParaRPr lang="en-GB" sz="1000" kern="1200" dirty="0">
            <a:solidFill>
              <a:srgbClr val="002060"/>
            </a:solidFill>
            <a:latin typeface="Calibri" panose="020F0502020204030204"/>
            <a:ea typeface="+mn-ea"/>
            <a:cs typeface="+mn-cs"/>
          </a:endParaRPr>
        </a:p>
      </dsp:txBody>
      <dsp:txXfrm>
        <a:off x="2993767" y="1671184"/>
        <a:ext cx="842626" cy="2076298"/>
      </dsp:txXfrm>
    </dsp:sp>
    <dsp:sp modelId="{F2BF33E0-0B1B-4BAC-BA52-3A57DE95DD14}">
      <dsp:nvSpPr>
        <dsp:cNvPr id="0" name=""/>
        <dsp:cNvSpPr/>
      </dsp:nvSpPr>
      <dsp:spPr>
        <a:xfrm>
          <a:off x="3928667" y="1625600"/>
          <a:ext cx="933794" cy="2167466"/>
        </a:xfrm>
        <a:prstGeom prst="roundRect">
          <a:avLst/>
        </a:prstGeom>
        <a:solidFill>
          <a:schemeClr val="accent5">
            <a:hueOff val="-2457652"/>
            <a:satOff val="-6334"/>
            <a:lumOff val="-4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000" kern="1200" dirty="0">
              <a:solidFill>
                <a:srgbClr val="002060"/>
              </a:solidFill>
              <a:latin typeface="+mn-lt"/>
              <a:ea typeface="+mn-ea"/>
              <a:cs typeface="+mn-cs"/>
            </a:rPr>
            <a:t>Recruited a Head of EDI </a:t>
          </a:r>
        </a:p>
        <a:p>
          <a:pPr algn="ctr">
            <a:spcBef>
              <a:spcPct val="0"/>
            </a:spcBef>
            <a:buNone/>
          </a:pPr>
          <a:endParaRPr lang="en-GB" sz="1000" kern="1200" dirty="0">
            <a:solidFill>
              <a:srgbClr val="002060"/>
            </a:solidFill>
          </a:endParaRPr>
        </a:p>
      </dsp:txBody>
      <dsp:txXfrm>
        <a:off x="3974251" y="1671184"/>
        <a:ext cx="842626" cy="2076298"/>
      </dsp:txXfrm>
    </dsp:sp>
    <dsp:sp modelId="{BA7C9CD3-4543-48C6-8221-C2F113C6C919}">
      <dsp:nvSpPr>
        <dsp:cNvPr id="0" name=""/>
        <dsp:cNvSpPr/>
      </dsp:nvSpPr>
      <dsp:spPr>
        <a:xfrm>
          <a:off x="4909151" y="1625600"/>
          <a:ext cx="933794" cy="2167466"/>
        </a:xfrm>
        <a:prstGeom prst="roundRect">
          <a:avLst/>
        </a:prstGeom>
        <a:solidFill>
          <a:srgbClr val="5B9BD5">
            <a:hueOff val="-750949"/>
            <a:satOff val="-1935"/>
            <a:lumOff val="-130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latin typeface="Calibri" panose="020F0502020204030204"/>
              <a:ea typeface="+mn-ea"/>
              <a:cs typeface="+mn-cs"/>
            </a:rPr>
            <a:t>NEL ICS Equality Leads </a:t>
          </a:r>
        </a:p>
      </dsp:txBody>
      <dsp:txXfrm>
        <a:off x="4954735" y="1671184"/>
        <a:ext cx="842626" cy="2076298"/>
      </dsp:txXfrm>
    </dsp:sp>
    <dsp:sp modelId="{285FFADD-1722-4F6A-9CD3-C0497E9CE957}">
      <dsp:nvSpPr>
        <dsp:cNvPr id="0" name=""/>
        <dsp:cNvSpPr/>
      </dsp:nvSpPr>
      <dsp:spPr>
        <a:xfrm>
          <a:off x="5889635" y="1625600"/>
          <a:ext cx="933794" cy="2167466"/>
        </a:xfrm>
        <a:prstGeom prst="roundRect">
          <a:avLst/>
        </a:prstGeom>
        <a:solidFill>
          <a:schemeClr val="accent5">
            <a:hueOff val="-3686478"/>
            <a:satOff val="-9501"/>
            <a:lumOff val="-6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rPr>
            <a:t>Refreshed ELFT People Plan </a:t>
          </a:r>
        </a:p>
      </dsp:txBody>
      <dsp:txXfrm>
        <a:off x="5935219" y="1671184"/>
        <a:ext cx="842626" cy="2076298"/>
      </dsp:txXfrm>
    </dsp:sp>
    <dsp:sp modelId="{CF66D73D-EC9F-4252-A4CA-F547EA0FAA57}">
      <dsp:nvSpPr>
        <dsp:cNvPr id="0" name=""/>
        <dsp:cNvSpPr/>
      </dsp:nvSpPr>
      <dsp:spPr>
        <a:xfrm>
          <a:off x="6870119" y="1625600"/>
          <a:ext cx="933794" cy="2167466"/>
        </a:xfrm>
        <a:prstGeom prst="roundRect">
          <a:avLst/>
        </a:prstGeom>
        <a:solidFill>
          <a:srgbClr val="5B9BD5">
            <a:hueOff val="-1501898"/>
            <a:satOff val="-3871"/>
            <a:lumOff val="-261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latin typeface="Calibri" panose="020F0502020204030204"/>
              <a:ea typeface="+mn-ea"/>
              <a:cs typeface="+mn-cs"/>
            </a:rPr>
            <a:t>Flair Pilot</a:t>
          </a:r>
        </a:p>
        <a:p>
          <a:pPr marL="0" lvl="0" indent="0" algn="ctr" defTabSz="444500">
            <a:lnSpc>
              <a:spcPct val="90000"/>
            </a:lnSpc>
            <a:spcBef>
              <a:spcPct val="0"/>
            </a:spcBef>
            <a:spcAft>
              <a:spcPct val="35000"/>
            </a:spcAft>
            <a:buNone/>
          </a:pPr>
          <a:r>
            <a:rPr lang="en-GB" sz="1000" kern="1200" dirty="0" err="1">
              <a:solidFill>
                <a:srgbClr val="002060"/>
              </a:solidFill>
              <a:latin typeface="Calibri" panose="020F0502020204030204"/>
              <a:ea typeface="+mn-ea"/>
              <a:cs typeface="+mn-cs"/>
            </a:rPr>
            <a:t>Q2</a:t>
          </a:r>
          <a:r>
            <a:rPr lang="en-GB" sz="1000" kern="1200" dirty="0">
              <a:solidFill>
                <a:srgbClr val="002060"/>
              </a:solidFill>
              <a:latin typeface="Calibri" panose="020F0502020204030204"/>
              <a:ea typeface="+mn-ea"/>
              <a:cs typeface="+mn-cs"/>
            </a:rPr>
            <a:t> 2022 </a:t>
          </a:r>
        </a:p>
      </dsp:txBody>
      <dsp:txXfrm>
        <a:off x="6915703" y="1671184"/>
        <a:ext cx="842626" cy="2076298"/>
      </dsp:txXfrm>
    </dsp:sp>
    <dsp:sp modelId="{46D7D56B-1E22-448F-A985-1C5533DB590B}">
      <dsp:nvSpPr>
        <dsp:cNvPr id="0" name=""/>
        <dsp:cNvSpPr/>
      </dsp:nvSpPr>
      <dsp:spPr>
        <a:xfrm>
          <a:off x="7850603" y="1625600"/>
          <a:ext cx="933794" cy="2167466"/>
        </a:xfrm>
        <a:prstGeom prst="roundRect">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latin typeface="Calibri" panose="020F0502020204030204"/>
              <a:ea typeface="+mn-ea"/>
              <a:cs typeface="+mn-cs"/>
            </a:rPr>
            <a:t>Revised Equalities Plan 2022-2026 </a:t>
          </a:r>
        </a:p>
      </dsp:txBody>
      <dsp:txXfrm>
        <a:off x="7896187" y="1671184"/>
        <a:ext cx="842626" cy="2076298"/>
      </dsp:txXfrm>
    </dsp:sp>
    <dsp:sp modelId="{E5A75A8D-AE4C-47E2-9661-564E5F6D0F1A}">
      <dsp:nvSpPr>
        <dsp:cNvPr id="0" name=""/>
        <dsp:cNvSpPr/>
      </dsp:nvSpPr>
      <dsp:spPr>
        <a:xfrm>
          <a:off x="8831087" y="1625600"/>
          <a:ext cx="933794" cy="2167466"/>
        </a:xfrm>
        <a:prstGeom prst="roundRect">
          <a:avLst/>
        </a:prstGeom>
        <a:solidFill>
          <a:schemeClr val="accent5">
            <a:hueOff val="-5529717"/>
            <a:satOff val="-14252"/>
            <a:lumOff val="-9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rPr>
            <a:t>Return of ‘A Mile in My Shoes’ </a:t>
          </a:r>
        </a:p>
      </dsp:txBody>
      <dsp:txXfrm>
        <a:off x="8876671" y="1671184"/>
        <a:ext cx="842626" cy="2076298"/>
      </dsp:txXfrm>
    </dsp:sp>
    <dsp:sp modelId="{493FAFED-74EC-416D-A1C5-7E05C0AB4F42}">
      <dsp:nvSpPr>
        <dsp:cNvPr id="0" name=""/>
        <dsp:cNvSpPr/>
      </dsp:nvSpPr>
      <dsp:spPr>
        <a:xfrm>
          <a:off x="9811571" y="1625600"/>
          <a:ext cx="933794" cy="2167466"/>
        </a:xfrm>
        <a:prstGeom prst="roundRect">
          <a:avLst/>
        </a:prstGeom>
        <a:solidFill>
          <a:schemeClr val="accent5">
            <a:hueOff val="-6144130"/>
            <a:satOff val="-15835"/>
            <a:lumOff val="-10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rPr>
            <a:t>Another Cohort of White Allies</a:t>
          </a:r>
        </a:p>
      </dsp:txBody>
      <dsp:txXfrm>
        <a:off x="9857155" y="1671184"/>
        <a:ext cx="842626" cy="2076298"/>
      </dsp:txXfrm>
    </dsp:sp>
    <dsp:sp modelId="{C08DF2EF-85F4-47EB-8328-F8DE2BB6F6C3}">
      <dsp:nvSpPr>
        <dsp:cNvPr id="0" name=""/>
        <dsp:cNvSpPr/>
      </dsp:nvSpPr>
      <dsp:spPr>
        <a:xfrm>
          <a:off x="10792055" y="1625600"/>
          <a:ext cx="933794" cy="216746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2060"/>
              </a:solidFill>
            </a:rPr>
            <a:t>Another Cohort of WRES Experts </a:t>
          </a:r>
        </a:p>
      </dsp:txBody>
      <dsp:txXfrm>
        <a:off x="10837639" y="1671184"/>
        <a:ext cx="842626" cy="20762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E8AFF-A02C-F043-B9C1-5CD9C13D7AF6}"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D3C33-0D26-1D4D-8462-1A3E81CAE05B}" type="slidenum">
              <a:rPr lang="en-US" smtClean="0"/>
              <a:t>‹#›</a:t>
            </a:fld>
            <a:endParaRPr lang="en-US"/>
          </a:p>
        </p:txBody>
      </p:sp>
    </p:spTree>
    <p:extLst>
      <p:ext uri="{BB962C8B-B14F-4D97-AF65-F5344CB8AC3E}">
        <p14:creationId xmlns:p14="http://schemas.microsoft.com/office/powerpoint/2010/main" val="78495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30C5D-BE14-46A1-BF02-101D060E8B69}" type="slidenum">
              <a:rPr lang="en-GB" smtClean="0"/>
              <a:t>10</a:t>
            </a:fld>
            <a:endParaRPr lang="en-GB" dirty="0"/>
          </a:p>
        </p:txBody>
      </p:sp>
    </p:spTree>
    <p:extLst>
      <p:ext uri="{BB962C8B-B14F-4D97-AF65-F5344CB8AC3E}">
        <p14:creationId xmlns:p14="http://schemas.microsoft.com/office/powerpoint/2010/main" val="381212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69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8" name="Text Placeholder 5">
            <a:extLst>
              <a:ext uri="{FF2B5EF4-FFF2-40B4-BE49-F238E27FC236}">
                <a16:creationId xmlns:a16="http://schemas.microsoft.com/office/drawing/2014/main" id="{D525D645-D361-4149-9F10-998AB81AE826}"/>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9DAA0A39-3BFF-E34F-8671-715911A6E668}"/>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C9ADAB1B-D643-6841-A501-32BCFB4F6F3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5128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8" name="Text Placeholder 5">
            <a:extLst>
              <a:ext uri="{FF2B5EF4-FFF2-40B4-BE49-F238E27FC236}">
                <a16:creationId xmlns:a16="http://schemas.microsoft.com/office/drawing/2014/main" id="{5266B228-7679-5B49-AA90-ACFB241BF6BF}"/>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BA26AD15-E685-C945-ADAE-49CD1D3C22A0}"/>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2566D832-F92A-7443-B32C-E7307511F58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232413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8" name="Text Placeholder 5">
            <a:extLst>
              <a:ext uri="{FF2B5EF4-FFF2-40B4-BE49-F238E27FC236}">
                <a16:creationId xmlns:a16="http://schemas.microsoft.com/office/drawing/2014/main" id="{0FDBD577-96DB-EE47-888B-C8EA63351A95}"/>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BF90EF3A-B4E1-F241-8A78-A8B7F83095D6}"/>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A930794C-B6E1-7842-8489-22D358142B8D}"/>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70490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8" name="Text Placeholder 5">
            <a:extLst>
              <a:ext uri="{FF2B5EF4-FFF2-40B4-BE49-F238E27FC236}">
                <a16:creationId xmlns:a16="http://schemas.microsoft.com/office/drawing/2014/main" id="{5A77FE8F-0B0D-E649-8323-280F070F7C37}"/>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DEFD38A9-94B1-E446-8E12-D92D7E89FF7D}"/>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6B655603-7629-3E41-BFBB-A633B4691843}"/>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74846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8" name="Text Placeholder 5">
            <a:extLst>
              <a:ext uri="{FF2B5EF4-FFF2-40B4-BE49-F238E27FC236}">
                <a16:creationId xmlns:a16="http://schemas.microsoft.com/office/drawing/2014/main" id="{F4E8F81A-E4B1-2048-8D8A-1022E26C982F}"/>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2" name="Text Placeholder 5">
            <a:extLst>
              <a:ext uri="{FF2B5EF4-FFF2-40B4-BE49-F238E27FC236}">
                <a16:creationId xmlns:a16="http://schemas.microsoft.com/office/drawing/2014/main" id="{C2C27084-0ED4-BE44-965A-F8993B0B0023}"/>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4DF19607-453B-8D4C-B5C2-2EE2FBC9384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27091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8" name="Text Placeholder 5">
            <a:extLst>
              <a:ext uri="{FF2B5EF4-FFF2-40B4-BE49-F238E27FC236}">
                <a16:creationId xmlns:a16="http://schemas.microsoft.com/office/drawing/2014/main" id="{36BF0537-9AE4-5E4C-957A-4197DD2F0160}"/>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2" name="Text Placeholder 5">
            <a:extLst>
              <a:ext uri="{FF2B5EF4-FFF2-40B4-BE49-F238E27FC236}">
                <a16:creationId xmlns:a16="http://schemas.microsoft.com/office/drawing/2014/main" id="{A51A5F0D-046D-BE41-834F-DEF975BD876E}"/>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FDBEE078-D112-C042-8920-91203BDE957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95743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8" name="Text Placeholder 5">
            <a:extLst>
              <a:ext uri="{FF2B5EF4-FFF2-40B4-BE49-F238E27FC236}">
                <a16:creationId xmlns:a16="http://schemas.microsoft.com/office/drawing/2014/main" id="{85282357-B182-6443-9825-48F12F8A2C7E}"/>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2" name="Text Placeholder 5">
            <a:extLst>
              <a:ext uri="{FF2B5EF4-FFF2-40B4-BE49-F238E27FC236}">
                <a16:creationId xmlns:a16="http://schemas.microsoft.com/office/drawing/2014/main" id="{0B8B0698-329C-7D4A-8A61-7543C9396275}"/>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EC162A12-EA6B-0C45-9BDB-78644C298A4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49612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8" name="Text Placeholder 5">
            <a:extLst>
              <a:ext uri="{FF2B5EF4-FFF2-40B4-BE49-F238E27FC236}">
                <a16:creationId xmlns:a16="http://schemas.microsoft.com/office/drawing/2014/main" id="{2A4CF1AD-3BAD-0046-8D03-4AEBEF4C073C}"/>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2" name="Text Placeholder 5">
            <a:extLst>
              <a:ext uri="{FF2B5EF4-FFF2-40B4-BE49-F238E27FC236}">
                <a16:creationId xmlns:a16="http://schemas.microsoft.com/office/drawing/2014/main" id="{6A2C5A72-1288-644A-A071-D1EB8713D4F5}"/>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AA21EDE0-D4FD-8148-9284-C6751392D96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7427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1" name="Text Placeholder 5">
            <a:extLst>
              <a:ext uri="{FF2B5EF4-FFF2-40B4-BE49-F238E27FC236}">
                <a16:creationId xmlns:a16="http://schemas.microsoft.com/office/drawing/2014/main" id="{C0BC3FB2-5648-F641-955F-EF3F570B7D02}"/>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2" name="Text Placeholder 5">
            <a:extLst>
              <a:ext uri="{FF2B5EF4-FFF2-40B4-BE49-F238E27FC236}">
                <a16:creationId xmlns:a16="http://schemas.microsoft.com/office/drawing/2014/main" id="{83603F5A-F0C2-6443-A899-A83BCBA11AE1}"/>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DFF2DC49-787D-ED40-AD42-A7D38F1382C7}"/>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66712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1" name="Text Placeholder 5">
            <a:extLst>
              <a:ext uri="{FF2B5EF4-FFF2-40B4-BE49-F238E27FC236}">
                <a16:creationId xmlns:a16="http://schemas.microsoft.com/office/drawing/2014/main" id="{A93DF7CC-4A19-AC41-8805-5434A64E87FB}"/>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2" name="Text Placeholder 5">
            <a:extLst>
              <a:ext uri="{FF2B5EF4-FFF2-40B4-BE49-F238E27FC236}">
                <a16:creationId xmlns:a16="http://schemas.microsoft.com/office/drawing/2014/main" id="{7DA47326-E4DA-8A40-AEC8-DB8B54F14459}"/>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048D5112-7ECA-B541-B430-354DB604DC56}"/>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48878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96328" y="-1311750"/>
            <a:ext cx="12468225" cy="8612505"/>
          </a:xfrm>
          <a:prstGeom prst="rect">
            <a:avLst/>
          </a:prstGeom>
        </p:spPr>
      </p:pic>
      <p:pic>
        <p:nvPicPr>
          <p:cNvPr id="15" name="Picture 14">
            <a:extLst>
              <a:ext uri="{FF2B5EF4-FFF2-40B4-BE49-F238E27FC236}">
                <a16:creationId xmlns:a16="http://schemas.microsoft.com/office/drawing/2014/main" id="{BC1984C3-8F41-5549-9C48-A3CD955A2EE6}"/>
              </a:ext>
            </a:extLst>
          </p:cNvPr>
          <p:cNvPicPr>
            <a:picLocks noChangeAspect="1"/>
          </p:cNvPicPr>
          <p:nvPr userDrawn="1"/>
        </p:nvPicPr>
        <p:blipFill>
          <a:blip r:embed="rId4"/>
          <a:srcRect/>
          <a:stretch/>
        </p:blipFill>
        <p:spPr>
          <a:xfrm>
            <a:off x="-1134932" y="3127936"/>
            <a:ext cx="9117106" cy="3837641"/>
          </a:xfrm>
          <a:prstGeom prst="rect">
            <a:avLst/>
          </a:prstGeom>
        </p:spPr>
      </p:pic>
      <p:pic>
        <p:nvPicPr>
          <p:cNvPr id="17" name="Picture 16">
            <a:extLst>
              <a:ext uri="{FF2B5EF4-FFF2-40B4-BE49-F238E27FC236}">
                <a16:creationId xmlns:a16="http://schemas.microsoft.com/office/drawing/2014/main" id="{3285CB97-A50E-6A46-BD38-BF161B7B23A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6" name="Text Placeholder 5">
            <a:extLst>
              <a:ext uri="{FF2B5EF4-FFF2-40B4-BE49-F238E27FC236}">
                <a16:creationId xmlns:a16="http://schemas.microsoft.com/office/drawing/2014/main" id="{9EC4C7EB-83D3-9A4E-BCE5-49ECAB4D55C0}"/>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3" name="Text Placeholder 5">
            <a:extLst>
              <a:ext uri="{FF2B5EF4-FFF2-40B4-BE49-F238E27FC236}">
                <a16:creationId xmlns:a16="http://schemas.microsoft.com/office/drawing/2014/main" id="{8EA1574C-CD7D-AD42-9838-81E2135CBCFC}"/>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06154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1" name="Text Placeholder 5">
            <a:extLst>
              <a:ext uri="{FF2B5EF4-FFF2-40B4-BE49-F238E27FC236}">
                <a16:creationId xmlns:a16="http://schemas.microsoft.com/office/drawing/2014/main" id="{C5790C5F-8288-6646-93E0-34749095BBE2}"/>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2" name="Text Placeholder 5">
            <a:extLst>
              <a:ext uri="{FF2B5EF4-FFF2-40B4-BE49-F238E27FC236}">
                <a16:creationId xmlns:a16="http://schemas.microsoft.com/office/drawing/2014/main" id="{F3431479-DCBC-F648-89C2-71DD000B27F4}"/>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C4902A89-CA82-954F-9455-20B25A05A31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1161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1" name="Text Placeholder 5">
            <a:extLst>
              <a:ext uri="{FF2B5EF4-FFF2-40B4-BE49-F238E27FC236}">
                <a16:creationId xmlns:a16="http://schemas.microsoft.com/office/drawing/2014/main" id="{9AA9E34D-117D-2641-81CF-D3EB8505577B}"/>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2" name="Text Placeholder 5">
            <a:extLst>
              <a:ext uri="{FF2B5EF4-FFF2-40B4-BE49-F238E27FC236}">
                <a16:creationId xmlns:a16="http://schemas.microsoft.com/office/drawing/2014/main" id="{F54173CC-DE2E-3E40-A269-50AC722DF799}"/>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CBB898EF-4539-A34F-A782-7A680AB590CE}"/>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88121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8" name="Text Placeholder 5">
            <a:extLst>
              <a:ext uri="{FF2B5EF4-FFF2-40B4-BE49-F238E27FC236}">
                <a16:creationId xmlns:a16="http://schemas.microsoft.com/office/drawing/2014/main" id="{900B62CB-F649-A44F-BB90-A191EDED61C0}"/>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44CF8629-BAAE-B947-9428-24405644E7C8}"/>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A5C62A17-E0E0-9C43-B749-A13B8461DC4D}"/>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9065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8" name="Text Placeholder 5">
            <a:extLst>
              <a:ext uri="{FF2B5EF4-FFF2-40B4-BE49-F238E27FC236}">
                <a16:creationId xmlns:a16="http://schemas.microsoft.com/office/drawing/2014/main" id="{34E81DC1-EBCE-4A41-9232-0ABDB05A3A66}"/>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C076946B-7CCA-E942-A677-ED0C9D99BE46}"/>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C4C72192-5913-5B4B-BCD7-DBB81DB1D86D}"/>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8839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8" name="Text Placeholder 5">
            <a:extLst>
              <a:ext uri="{FF2B5EF4-FFF2-40B4-BE49-F238E27FC236}">
                <a16:creationId xmlns:a16="http://schemas.microsoft.com/office/drawing/2014/main" id="{47D35F8C-39E4-D74B-B595-90EB8A8A51BD}"/>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2229F021-7AB8-E645-AF98-F98D1487A962}"/>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F20D34D9-466B-C243-8C92-9D9A2D5330E8}"/>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112260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8" name="Text Placeholder 5">
            <a:extLst>
              <a:ext uri="{FF2B5EF4-FFF2-40B4-BE49-F238E27FC236}">
                <a16:creationId xmlns:a16="http://schemas.microsoft.com/office/drawing/2014/main" id="{AF6CE72E-5077-7046-A957-B9569F2D62D6}"/>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FE66BF58-425F-F745-8011-57CE919C96E2}"/>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6305585D-ACD8-3B41-A791-F54387CB557C}"/>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88957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5" name="Text Placeholder 5">
            <a:extLst>
              <a:ext uri="{FF2B5EF4-FFF2-40B4-BE49-F238E27FC236}">
                <a16:creationId xmlns:a16="http://schemas.microsoft.com/office/drawing/2014/main" id="{2507CE2F-F952-E446-8753-3975116665D4}"/>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6" name="Text Placeholder 5">
            <a:extLst>
              <a:ext uri="{FF2B5EF4-FFF2-40B4-BE49-F238E27FC236}">
                <a16:creationId xmlns:a16="http://schemas.microsoft.com/office/drawing/2014/main" id="{6E1C1D64-395E-0A4D-AB12-3C928E686CE9}"/>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273790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3" name="Text Placeholder 5">
            <a:extLst>
              <a:ext uri="{FF2B5EF4-FFF2-40B4-BE49-F238E27FC236}">
                <a16:creationId xmlns:a16="http://schemas.microsoft.com/office/drawing/2014/main" id="{6E0DE9E7-656C-BA47-BD02-A5CCC81B3D33}"/>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6" name="Text Placeholder 5">
            <a:extLst>
              <a:ext uri="{FF2B5EF4-FFF2-40B4-BE49-F238E27FC236}">
                <a16:creationId xmlns:a16="http://schemas.microsoft.com/office/drawing/2014/main" id="{B4402B17-D9C4-7045-8A89-0B0B32187A72}"/>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7" name="Text Placeholder 5">
            <a:extLst>
              <a:ext uri="{FF2B5EF4-FFF2-40B4-BE49-F238E27FC236}">
                <a16:creationId xmlns:a16="http://schemas.microsoft.com/office/drawing/2014/main" id="{FB83EBDD-45D4-6941-8CEF-C2170F6AD838}"/>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583857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3" name="Text Placeholder 5">
            <a:extLst>
              <a:ext uri="{FF2B5EF4-FFF2-40B4-BE49-F238E27FC236}">
                <a16:creationId xmlns:a16="http://schemas.microsoft.com/office/drawing/2014/main" id="{97B6D62D-86B3-684F-B746-14FA909C0F20}"/>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6" name="Text Placeholder 5">
            <a:extLst>
              <a:ext uri="{FF2B5EF4-FFF2-40B4-BE49-F238E27FC236}">
                <a16:creationId xmlns:a16="http://schemas.microsoft.com/office/drawing/2014/main" id="{A7AC71D3-8E50-7941-B863-97188289220F}"/>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7" name="Text Placeholder 5">
            <a:extLst>
              <a:ext uri="{FF2B5EF4-FFF2-40B4-BE49-F238E27FC236}">
                <a16:creationId xmlns:a16="http://schemas.microsoft.com/office/drawing/2014/main" id="{29C1B86D-7738-9F43-89B0-B2D943016C43}"/>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337095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F297A68D-906E-C64D-BD1A-EFDBA7872166}"/>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4" name="Text Placeholder 5">
            <a:extLst>
              <a:ext uri="{FF2B5EF4-FFF2-40B4-BE49-F238E27FC236}">
                <a16:creationId xmlns:a16="http://schemas.microsoft.com/office/drawing/2014/main" id="{9A694113-3645-8145-8910-7F311EF6BCCC}"/>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5" name="Text Placeholder 5">
            <a:extLst>
              <a:ext uri="{FF2B5EF4-FFF2-40B4-BE49-F238E27FC236}">
                <a16:creationId xmlns:a16="http://schemas.microsoft.com/office/drawing/2014/main" id="{A750907C-EE6C-1B40-A51C-D9659EF8804F}"/>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93328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3" name="Picture 2">
            <a:extLst>
              <a:ext uri="{FF2B5EF4-FFF2-40B4-BE49-F238E27FC236}">
                <a16:creationId xmlns:a16="http://schemas.microsoft.com/office/drawing/2014/main" id="{3549F394-A20C-E249-A801-68FDCD68C2AE}"/>
              </a:ext>
            </a:extLst>
          </p:cNvPr>
          <p:cNvPicPr>
            <a:picLocks noChangeAspect="1"/>
          </p:cNvPicPr>
          <p:nvPr userDrawn="1"/>
        </p:nvPicPr>
        <p:blipFill>
          <a:blip r:embed="rId5"/>
          <a:srcRect/>
          <a:stretch/>
        </p:blipFill>
        <p:spPr>
          <a:xfrm>
            <a:off x="4720232" y="144026"/>
            <a:ext cx="9693408" cy="6857999"/>
          </a:xfrm>
          <a:prstGeom prst="rect">
            <a:avLst/>
          </a:prstGeom>
        </p:spPr>
      </p:pic>
      <p:sp>
        <p:nvSpPr>
          <p:cNvPr id="8" name="Text Placeholder 5">
            <a:extLst>
              <a:ext uri="{FF2B5EF4-FFF2-40B4-BE49-F238E27FC236}">
                <a16:creationId xmlns:a16="http://schemas.microsoft.com/office/drawing/2014/main" id="{6CE3E117-691F-B24E-9E5D-177EC24B248B}"/>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F99CEED3-03E3-2048-9F30-BA276A4A0021}"/>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38D1B1C9-8169-7E48-B9D2-589B110750A0}"/>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533601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2404C5CC-C438-D940-9FD7-2B8EA830E26D}"/>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AF4A90BB-CFFE-E44D-BD9F-165838175B29}"/>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44EF2ED9-DBB0-474A-AE7B-B4C5CFC6A6FF}"/>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888235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470B78EA-EC87-9744-98C6-A15736A5CE45}"/>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2" name="Text Placeholder 5">
            <a:extLst>
              <a:ext uri="{FF2B5EF4-FFF2-40B4-BE49-F238E27FC236}">
                <a16:creationId xmlns:a16="http://schemas.microsoft.com/office/drawing/2014/main" id="{04F7370B-6DB2-6A40-9CA6-30D42DBF1270}"/>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6073CD68-5A9D-9F43-B38A-FEC4EB63A3F1}"/>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44866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CC571ED4-258B-8D4F-B715-C3BD9D3ADA88}"/>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2" name="Text Placeholder 5">
            <a:extLst>
              <a:ext uri="{FF2B5EF4-FFF2-40B4-BE49-F238E27FC236}">
                <a16:creationId xmlns:a16="http://schemas.microsoft.com/office/drawing/2014/main" id="{9B1FEC18-1A2E-DB4A-AB2C-6DFA254B827A}"/>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0D3EE0BC-1F9C-8F49-B365-A377A962E67C}"/>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241445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C44C2227-534B-0F47-8CE1-CB13C7896D13}"/>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2" name="Text Placeholder 5">
            <a:extLst>
              <a:ext uri="{FF2B5EF4-FFF2-40B4-BE49-F238E27FC236}">
                <a16:creationId xmlns:a16="http://schemas.microsoft.com/office/drawing/2014/main" id="{4AF52358-D28A-2741-B765-4E4E3EC0E4A0}"/>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E420C9A2-F1F1-2F4A-BB67-557A0EF82AA2}"/>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70530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3FF6B03C-4E48-DE4F-8E62-F31C4A431420}"/>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CF912B7C-5748-A54B-B826-3161268B8A3F}"/>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BAA66C13-1B8A-D44E-BA0A-254EA035E6E4}"/>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938749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41C9D9EB-52B4-DD4A-AF3E-4A8AD2FF476A}"/>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E6A5CAEC-867F-6844-8936-DD0D45258C07}"/>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A2E57602-A2C1-1C41-8762-F540D0E6DE3D}"/>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988941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21703B7C-20CB-F147-A677-AFDE704F9974}"/>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B8EA05AD-7135-8044-BECF-1EFD051DF635}"/>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3D455957-CE7E-164B-84FD-D08078D6F1C3}"/>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3009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14DC81E1-DEB4-8744-B14D-86A85376DCA6}"/>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5750CCFF-AC8E-764B-B75F-75FA1B94D536}"/>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29AFE94B-EE2A-7F41-B160-62C06CF8F497}"/>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811005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B9CEB4FC-4410-EA4F-925A-55A1A770DFFA}"/>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362F23F8-80B7-E64F-874B-9CBFA6BE9E43}"/>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791E8AC7-8227-CB4F-8461-9FFC247F1A6B}"/>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831813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47184666-561B-CA41-BA6C-8AC312265C2D}"/>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177F0921-6971-E840-99F2-B39655D78110}"/>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98D20B3B-7B74-004D-B129-DE46AB281088}"/>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57267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3" name="Picture 2">
            <a:extLst>
              <a:ext uri="{FF2B5EF4-FFF2-40B4-BE49-F238E27FC236}">
                <a16:creationId xmlns:a16="http://schemas.microsoft.com/office/drawing/2014/main" id="{CCCDCFF6-BCAE-DD4F-98DC-6CF976AB5487}"/>
              </a:ext>
            </a:extLst>
          </p:cNvPr>
          <p:cNvPicPr>
            <a:picLocks noChangeAspect="1"/>
          </p:cNvPicPr>
          <p:nvPr userDrawn="1"/>
        </p:nvPicPr>
        <p:blipFill>
          <a:blip r:embed="rId5"/>
          <a:srcRect/>
          <a:stretch/>
        </p:blipFill>
        <p:spPr>
          <a:xfrm>
            <a:off x="4379772" y="96819"/>
            <a:ext cx="9693408" cy="6857999"/>
          </a:xfrm>
          <a:prstGeom prst="rect">
            <a:avLst/>
          </a:prstGeom>
        </p:spPr>
      </p:pic>
      <p:sp>
        <p:nvSpPr>
          <p:cNvPr id="8" name="Text Placeholder 5">
            <a:extLst>
              <a:ext uri="{FF2B5EF4-FFF2-40B4-BE49-F238E27FC236}">
                <a16:creationId xmlns:a16="http://schemas.microsoft.com/office/drawing/2014/main" id="{E1FA351D-58CD-C248-9E6F-226CBD71CA40}"/>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3A76381D-ED07-964C-A8C0-E77B8DBF8595}"/>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90265601-5559-2B48-A170-0CBBEB71852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380569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97D200F4-40C7-A641-9C35-A6A4E409532B}"/>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C68B4A94-C2CE-FF4B-A4F6-F012B475A7B7}"/>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2AA0B361-5E87-324D-A988-65354E641C6A}"/>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05393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BA5D26C9-55DC-6647-8EDC-3FFD3BD7C3F6}"/>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9305AA8D-D01E-0242-819B-DFABB238F579}"/>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7805F20F-F84E-C245-8E65-C8E54AD88A1A}"/>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4079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CA739ECA-9185-AB4F-8668-D59AE48A9679}"/>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E39CCAC6-521E-5645-8300-AE4A50A46617}"/>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527DD08F-199B-3D44-A33F-6D1D488724DC}"/>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95027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3745D1BC-56D5-3C49-9795-ADBBAFC2B3AD}"/>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0D0FC6D6-F4AF-AA44-BE05-B36CBE3ADD84}"/>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B4300ABC-32AF-F746-B069-960A959E74D5}"/>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882445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3D4AA11D-A980-6749-B23D-9DB8C5895EE4}"/>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7A75B02F-88EE-F345-BC90-069A848A9CE3}"/>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1D152FC4-DE73-3548-B777-221FDECA330E}"/>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122982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C82FD582-5AE1-E84B-B096-FA8844817660}"/>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C76B75D3-E5EF-5E46-BCD1-075748BA2D79}"/>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FC4646BB-BB5F-E248-9369-3AB3B0583B80}"/>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667250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7733B197-020B-714D-8A51-E92CB00C1048}"/>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7FAC7131-A42D-9B48-9F08-D8BDB847CE75}"/>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7D4363AA-87FF-2244-B422-54043D2A692B}"/>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56409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FFC96E64-9C6E-5144-A673-D27E96DC3D6D}"/>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2422B8B9-8A4F-6E4D-8EF5-4E9B4A445788}"/>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92E5B395-DED7-8840-9C21-A5E8A24473A8}"/>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472835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E4EA59FF-BAD1-F445-8677-62BDC2A1F563}"/>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F291BBE2-C3E3-B544-8C42-A412088D45CE}"/>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DAD741E6-CAC0-3A48-82AF-DFE7F380D0AA}"/>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481704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2660EAFA-0A50-8448-BF7D-14516CE5E7CB}"/>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2A808981-044F-624D-A9D1-5211945AA595}"/>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8A6D805F-C5CE-434B-B902-14BA646C2342}"/>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85241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pic>
        <p:nvPicPr>
          <p:cNvPr id="3" name="Picture 2">
            <a:extLst>
              <a:ext uri="{FF2B5EF4-FFF2-40B4-BE49-F238E27FC236}">
                <a16:creationId xmlns:a16="http://schemas.microsoft.com/office/drawing/2014/main" id="{92F6E1FF-E0FC-D747-80AE-332396F27C7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8" name="Text Placeholder 5">
            <a:extLst>
              <a:ext uri="{FF2B5EF4-FFF2-40B4-BE49-F238E27FC236}">
                <a16:creationId xmlns:a16="http://schemas.microsoft.com/office/drawing/2014/main" id="{62F7F921-BBFD-C34A-8E86-2C5204E663CD}"/>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7AEA0E39-5BCC-2D45-B4D9-305F5EB633FE}"/>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48B8C8F4-B8E1-2B4F-B830-19CA920E3295}"/>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740671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6922B25D-B261-2648-A12D-1E9E263D1BF6}"/>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B0317F7F-EEAB-A74F-9617-2E6D1A0E7F48}"/>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3C9565E3-C904-474C-AD74-324FF999CCFE}"/>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788234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8" name="Text Placeholder 5">
            <a:extLst>
              <a:ext uri="{FF2B5EF4-FFF2-40B4-BE49-F238E27FC236}">
                <a16:creationId xmlns:a16="http://schemas.microsoft.com/office/drawing/2014/main" id="{2FBA03CE-CFA1-024E-8965-C557CB838725}"/>
              </a:ext>
            </a:extLst>
          </p:cNvPr>
          <p:cNvSpPr>
            <a:spLocks noGrp="1"/>
          </p:cNvSpPr>
          <p:nvPr>
            <p:ph type="body" sz="quarter" idx="11" hasCustomPrompt="1"/>
          </p:nvPr>
        </p:nvSpPr>
        <p:spPr>
          <a:xfrm>
            <a:off x="5884773" y="3105612"/>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3" y="2031620"/>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52029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pic>
        <p:nvPicPr>
          <p:cNvPr id="9" name="Picture 8" descr="Text&#10;&#10;Description automatically generated with low confidence">
            <a:extLst>
              <a:ext uri="{FF2B5EF4-FFF2-40B4-BE49-F238E27FC236}">
                <a16:creationId xmlns:a16="http://schemas.microsoft.com/office/drawing/2014/main" id="{33307515-7888-B14A-8FFA-914BB9B31EAC}"/>
              </a:ext>
            </a:extLst>
          </p:cNvPr>
          <p:cNvPicPr>
            <a:picLocks noChangeAspect="1"/>
          </p:cNvPicPr>
          <p:nvPr userDrawn="1"/>
        </p:nvPicPr>
        <p:blipFill>
          <a:blip r:embed="rId2"/>
          <a:stretch>
            <a:fillRect/>
          </a:stretch>
        </p:blipFill>
        <p:spPr>
          <a:xfrm>
            <a:off x="372536" y="5943666"/>
            <a:ext cx="1964267" cy="677140"/>
          </a:xfrm>
          <a:prstGeom prst="rect">
            <a:avLst/>
          </a:prstGeom>
        </p:spPr>
      </p:pic>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3"/>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sp>
        <p:nvSpPr>
          <p:cNvPr id="11" name="Text Placeholder 5">
            <a:extLst>
              <a:ext uri="{FF2B5EF4-FFF2-40B4-BE49-F238E27FC236}">
                <a16:creationId xmlns:a16="http://schemas.microsoft.com/office/drawing/2014/main" id="{54A7C931-9EC1-7C4E-98FE-F7EA463D7036}"/>
              </a:ext>
            </a:extLst>
          </p:cNvPr>
          <p:cNvSpPr>
            <a:spLocks noGrp="1"/>
          </p:cNvSpPr>
          <p:nvPr>
            <p:ph type="body" sz="quarter" idx="10" hasCustomPrompt="1"/>
          </p:nvPr>
        </p:nvSpPr>
        <p:spPr>
          <a:xfrm>
            <a:off x="812279" y="1536399"/>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dirty="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492463AE-7084-644B-BE8E-FDF335C76B66}"/>
              </a:ext>
            </a:extLst>
          </p:cNvPr>
          <p:cNvSpPr>
            <a:spLocks noGrp="1"/>
          </p:cNvSpPr>
          <p:nvPr>
            <p:ph type="body" sz="quarter" idx="11" hasCustomPrompt="1"/>
          </p:nvPr>
        </p:nvSpPr>
        <p:spPr>
          <a:xfrm>
            <a:off x="812279" y="3058967"/>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386482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pic>
        <p:nvPicPr>
          <p:cNvPr id="8" name="Picture 7" descr="Text&#10;&#10;Description automatically generated with low confidence">
            <a:extLst>
              <a:ext uri="{FF2B5EF4-FFF2-40B4-BE49-F238E27FC236}">
                <a16:creationId xmlns:a16="http://schemas.microsoft.com/office/drawing/2014/main" id="{83400AE1-494C-2F41-8C8C-5EDAEA322113}"/>
              </a:ext>
            </a:extLst>
          </p:cNvPr>
          <p:cNvPicPr>
            <a:picLocks noChangeAspect="1"/>
          </p:cNvPicPr>
          <p:nvPr userDrawn="1"/>
        </p:nvPicPr>
        <p:blipFill>
          <a:blip r:embed="rId2"/>
          <a:stretch>
            <a:fillRect/>
          </a:stretch>
        </p:blipFill>
        <p:spPr>
          <a:xfrm>
            <a:off x="372536" y="5943666"/>
            <a:ext cx="1964267" cy="677140"/>
          </a:xfrm>
          <a:prstGeom prst="rect">
            <a:avLst/>
          </a:prstGeom>
        </p:spPr>
      </p:pic>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3"/>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sp>
        <p:nvSpPr>
          <p:cNvPr id="14" name="Text Placeholder 5">
            <a:extLst>
              <a:ext uri="{FF2B5EF4-FFF2-40B4-BE49-F238E27FC236}">
                <a16:creationId xmlns:a16="http://schemas.microsoft.com/office/drawing/2014/main" id="{E36A0934-E77B-CD45-A334-A5AEE9F0DADE}"/>
              </a:ext>
            </a:extLst>
          </p:cNvPr>
          <p:cNvSpPr>
            <a:spLocks noGrp="1"/>
          </p:cNvSpPr>
          <p:nvPr>
            <p:ph type="body" sz="quarter" idx="11" hasCustomPrompt="1"/>
          </p:nvPr>
        </p:nvSpPr>
        <p:spPr>
          <a:xfrm>
            <a:off x="812279" y="1883900"/>
            <a:ext cx="3651414" cy="3206771"/>
          </a:xfrm>
        </p:spPr>
        <p:txBody>
          <a:bodyPr>
            <a:normAutofit/>
          </a:bodyPr>
          <a:lstStyle>
            <a:lvl1pPr marL="285750" marR="0" indent="-285750" algn="l" defTabSz="914400" rtl="0" eaLnBrk="1" fontAlgn="auto" latinLnBrk="0" hangingPunct="1">
              <a:lnSpc>
                <a:spcPct val="100000"/>
              </a:lnSpc>
              <a:spcBef>
                <a:spcPts val="0"/>
              </a:spcBef>
              <a:spcAft>
                <a:spcPts val="600"/>
              </a:spcAft>
              <a:buClr>
                <a:srgbClr val="0067A5"/>
              </a:buClr>
              <a:buSzTx/>
              <a:buFont typeface="Arial" panose="020B0604020202020204" pitchFamily="34" charset="0"/>
              <a:buChar char="•"/>
              <a:tabLst/>
              <a:defRPr lang="en-GB" sz="1600" kern="1200" dirty="0">
                <a:solidFill>
                  <a:schemeClr val="tx1"/>
                </a:solidFill>
                <a:effectLst/>
                <a:latin typeface="+mn-lt"/>
                <a:ea typeface="+mn-ea"/>
                <a:cs typeface="+mn-cs"/>
              </a:defRPr>
            </a:lvl1pPr>
          </a:lstStyle>
          <a:p>
            <a:pPr marL="285750" indent="-285750">
              <a:spcAft>
                <a:spcPts val="600"/>
              </a:spcAft>
              <a:buClr>
                <a:srgbClr val="0067A5"/>
              </a:buClr>
              <a:buFont typeface="Arial" panose="020B0604020202020204" pitchFamily="34" charset="0"/>
              <a:buChar char="•"/>
            </a:pPr>
            <a:r>
              <a:rPr lang="en-GB" sz="1600" kern="1200" dirty="0">
                <a:solidFill>
                  <a:schemeClr val="tx1"/>
                </a:solidFill>
                <a:effectLst/>
                <a:latin typeface="+mn-lt"/>
                <a:ea typeface="+mn-ea"/>
                <a:cs typeface="+mn-cs"/>
              </a:rPr>
              <a:t>Bullet 1</a:t>
            </a:r>
          </a:p>
          <a:p>
            <a:pPr marL="285750" indent="-285750">
              <a:spcAft>
                <a:spcPts val="600"/>
              </a:spcAft>
              <a:buClr>
                <a:srgbClr val="0067A5"/>
              </a:buClr>
              <a:buFont typeface="Arial" panose="020B0604020202020204" pitchFamily="34" charset="0"/>
              <a:buChar char="•"/>
            </a:pPr>
            <a:r>
              <a:rPr lang="en-GB" sz="1600" kern="1200" dirty="0">
                <a:solidFill>
                  <a:schemeClr val="tx1"/>
                </a:solidFill>
                <a:effectLst/>
                <a:latin typeface="+mn-lt"/>
                <a:ea typeface="+mn-ea"/>
                <a:cs typeface="+mn-cs"/>
              </a:rPr>
              <a:t>Bullet 2</a:t>
            </a:r>
          </a:p>
          <a:p>
            <a:pPr marL="285750" indent="-285750">
              <a:spcAft>
                <a:spcPts val="600"/>
              </a:spcAft>
              <a:buClr>
                <a:srgbClr val="0067A5"/>
              </a:buClr>
              <a:buFont typeface="Arial" panose="020B0604020202020204" pitchFamily="34" charset="0"/>
              <a:buChar char="•"/>
            </a:pPr>
            <a:r>
              <a:rPr lang="en-GB" sz="1600" kern="1200" dirty="0">
                <a:solidFill>
                  <a:schemeClr val="tx1"/>
                </a:solidFill>
                <a:effectLst/>
                <a:latin typeface="+mn-lt"/>
                <a:ea typeface="+mn-ea"/>
                <a:cs typeface="+mn-cs"/>
              </a:rPr>
              <a:t>Bullet 3</a:t>
            </a:r>
          </a:p>
        </p:txBody>
      </p:sp>
    </p:spTree>
    <p:extLst>
      <p:ext uri="{BB962C8B-B14F-4D97-AF65-F5344CB8AC3E}">
        <p14:creationId xmlns:p14="http://schemas.microsoft.com/office/powerpoint/2010/main" val="743734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pic>
        <p:nvPicPr>
          <p:cNvPr id="8" name="Picture 7" descr="Text&#10;&#10;Description automatically generated with low confidence">
            <a:extLst>
              <a:ext uri="{FF2B5EF4-FFF2-40B4-BE49-F238E27FC236}">
                <a16:creationId xmlns:a16="http://schemas.microsoft.com/office/drawing/2014/main" id="{83400AE1-494C-2F41-8C8C-5EDAEA322113}"/>
              </a:ext>
            </a:extLst>
          </p:cNvPr>
          <p:cNvPicPr>
            <a:picLocks noChangeAspect="1"/>
          </p:cNvPicPr>
          <p:nvPr userDrawn="1"/>
        </p:nvPicPr>
        <p:blipFill>
          <a:blip r:embed="rId2"/>
          <a:stretch>
            <a:fillRect/>
          </a:stretch>
        </p:blipFill>
        <p:spPr>
          <a:xfrm>
            <a:off x="372536" y="5943666"/>
            <a:ext cx="1964267" cy="677140"/>
          </a:xfrm>
          <a:prstGeom prst="rect">
            <a:avLst/>
          </a:prstGeom>
        </p:spPr>
      </p:pic>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3"/>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sp>
        <p:nvSpPr>
          <p:cNvPr id="10" name="Text Placeholder 5">
            <a:extLst>
              <a:ext uri="{FF2B5EF4-FFF2-40B4-BE49-F238E27FC236}">
                <a16:creationId xmlns:a16="http://schemas.microsoft.com/office/drawing/2014/main" id="{903DF20B-BE59-2942-BD0A-F9D00BE6F2BC}"/>
              </a:ext>
            </a:extLst>
          </p:cNvPr>
          <p:cNvSpPr>
            <a:spLocks noGrp="1"/>
          </p:cNvSpPr>
          <p:nvPr>
            <p:ph type="body" sz="quarter" idx="11" hasCustomPrompt="1"/>
          </p:nvPr>
        </p:nvSpPr>
        <p:spPr>
          <a:xfrm>
            <a:off x="812279" y="1883900"/>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dirty="0">
                <a:solidFill>
                  <a:srgbClr val="0067A5"/>
                </a:solidFill>
                <a:effectLst/>
                <a:latin typeface="+mn-lt"/>
                <a:ea typeface="+mn-ea"/>
                <a:cs typeface="+mn-cs"/>
              </a:rPr>
              <a:t>Type description here</a:t>
            </a:r>
            <a:endParaRPr lang="en-GB" sz="16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779767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pic>
        <p:nvPicPr>
          <p:cNvPr id="10" name="Picture 9" descr="Text&#10;&#10;Description automatically generated with low confidence">
            <a:extLst>
              <a:ext uri="{FF2B5EF4-FFF2-40B4-BE49-F238E27FC236}">
                <a16:creationId xmlns:a16="http://schemas.microsoft.com/office/drawing/2014/main" id="{A2721D9F-3A79-3D4D-A76E-23381A5DE52A}"/>
              </a:ext>
            </a:extLst>
          </p:cNvPr>
          <p:cNvPicPr>
            <a:picLocks noChangeAspect="1"/>
          </p:cNvPicPr>
          <p:nvPr userDrawn="1"/>
        </p:nvPicPr>
        <p:blipFill>
          <a:blip r:embed="rId2"/>
          <a:stretch>
            <a:fillRect/>
          </a:stretch>
        </p:blipFill>
        <p:spPr>
          <a:xfrm>
            <a:off x="372536" y="5943666"/>
            <a:ext cx="1964267" cy="677140"/>
          </a:xfrm>
          <a:prstGeom prst="rect">
            <a:avLst/>
          </a:prstGeom>
        </p:spPr>
      </p:pic>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dirty="0">
                <a:solidFill>
                  <a:schemeClr val="bg1"/>
                </a:solidFill>
                <a:effectLst/>
                <a:latin typeface="+mn-lt"/>
                <a:ea typeface="+mn-ea"/>
                <a:cs typeface="+mn-cs"/>
              </a:rPr>
              <a:t>Contact us</a:t>
            </a:r>
          </a:p>
          <a:p>
            <a:br>
              <a:rPr lang="en-GB" sz="1200" kern="1200" dirty="0">
                <a:solidFill>
                  <a:schemeClr val="bg1"/>
                </a:solidFill>
                <a:effectLst/>
                <a:latin typeface="+mn-lt"/>
                <a:ea typeface="+mn-ea"/>
                <a:cs typeface="+mn-cs"/>
              </a:rPr>
            </a:br>
            <a:r>
              <a:rPr lang="en-GB" sz="1200" kern="1200" dirty="0">
                <a:solidFill>
                  <a:schemeClr val="bg1"/>
                </a:solidFill>
                <a:effectLst/>
                <a:latin typeface="+mn-lt"/>
                <a:ea typeface="+mn-ea"/>
                <a:cs typeface="+mn-cs"/>
              </a:rPr>
              <a:t>East London NHS Foundation Trust</a:t>
            </a:r>
          </a:p>
          <a:p>
            <a:r>
              <a:rPr lang="en-GB" sz="1200" kern="1200" dirty="0">
                <a:solidFill>
                  <a:schemeClr val="bg1"/>
                </a:solidFill>
                <a:effectLst/>
                <a:latin typeface="+mn-lt"/>
                <a:ea typeface="+mn-ea"/>
                <a:cs typeface="+mn-cs"/>
              </a:rPr>
              <a:t>Robert Dolan House</a:t>
            </a:r>
          </a:p>
          <a:p>
            <a:r>
              <a:rPr lang="en-GB" sz="1200" kern="1200" dirty="0">
                <a:solidFill>
                  <a:schemeClr val="bg1"/>
                </a:solidFill>
                <a:effectLst/>
                <a:latin typeface="+mn-lt"/>
                <a:ea typeface="+mn-ea"/>
                <a:cs typeface="+mn-cs"/>
              </a:rPr>
              <a:t>Trust Headquarters</a:t>
            </a:r>
          </a:p>
          <a:p>
            <a:r>
              <a:rPr lang="en-GB" sz="1200" kern="1200" dirty="0">
                <a:solidFill>
                  <a:schemeClr val="bg1"/>
                </a:solidFill>
                <a:effectLst/>
                <a:latin typeface="+mn-lt"/>
                <a:ea typeface="+mn-ea"/>
                <a:cs typeface="+mn-cs"/>
              </a:rPr>
              <a:t>9 </a:t>
            </a:r>
            <a:r>
              <a:rPr lang="en-GB" sz="1200" kern="1200" dirty="0" err="1">
                <a:solidFill>
                  <a:schemeClr val="bg1"/>
                </a:solidFill>
                <a:effectLst/>
                <a:latin typeface="+mn-lt"/>
                <a:ea typeface="+mn-ea"/>
                <a:cs typeface="+mn-cs"/>
              </a:rPr>
              <a:t>Alie</a:t>
            </a:r>
            <a:r>
              <a:rPr lang="en-GB" sz="1200" kern="1200" dirty="0">
                <a:solidFill>
                  <a:schemeClr val="bg1"/>
                </a:solidFill>
                <a:effectLst/>
                <a:latin typeface="+mn-lt"/>
                <a:ea typeface="+mn-ea"/>
                <a:cs typeface="+mn-cs"/>
              </a:rPr>
              <a:t> Street</a:t>
            </a:r>
          </a:p>
          <a:p>
            <a:r>
              <a:rPr lang="en-GB" sz="1200" kern="1200" dirty="0">
                <a:solidFill>
                  <a:schemeClr val="bg1"/>
                </a:solidFill>
                <a:effectLst/>
                <a:latin typeface="+mn-lt"/>
                <a:ea typeface="+mn-ea"/>
                <a:cs typeface="+mn-cs"/>
              </a:rPr>
              <a:t>London E1 8DE</a:t>
            </a:r>
            <a:br>
              <a:rPr lang="en-GB" sz="1200" kern="1200" dirty="0">
                <a:solidFill>
                  <a:schemeClr val="bg1"/>
                </a:solidFill>
                <a:effectLst/>
                <a:latin typeface="+mn-lt"/>
                <a:ea typeface="+mn-ea"/>
                <a:cs typeface="+mn-cs"/>
              </a:rPr>
            </a:b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Tel: 020 8548 5550</a:t>
            </a:r>
          </a:p>
          <a:p>
            <a:r>
              <a:rPr lang="en-GB" sz="1200" kern="1200" dirty="0">
                <a:solidFill>
                  <a:schemeClr val="bg1"/>
                </a:solidFill>
                <a:effectLst/>
                <a:latin typeface="+mn-lt"/>
                <a:ea typeface="+mn-ea"/>
                <a:cs typeface="+mn-cs"/>
              </a:rPr>
              <a:t>Email: </a:t>
            </a:r>
            <a:r>
              <a:rPr lang="en-GB" sz="1200" kern="1200" dirty="0" err="1">
                <a:solidFill>
                  <a:schemeClr val="bg1"/>
                </a:solidFill>
                <a:effectLst/>
                <a:latin typeface="+mn-lt"/>
                <a:ea typeface="+mn-ea"/>
                <a:cs typeface="+mn-cs"/>
              </a:rPr>
              <a:t>elft.communications@nhs.net</a:t>
            </a: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Web: </a:t>
            </a:r>
            <a:r>
              <a:rPr lang="en-GB" sz="1200" kern="1200" dirty="0" err="1">
                <a:solidFill>
                  <a:schemeClr val="bg1"/>
                </a:solidFill>
                <a:effectLst/>
                <a:latin typeface="+mn-lt"/>
                <a:ea typeface="+mn-ea"/>
                <a:cs typeface="+mn-cs"/>
              </a:rPr>
              <a:t>elft.nhs.uk</a:t>
            </a:r>
            <a:br>
              <a:rPr lang="en-GB" sz="1200" kern="1200" dirty="0">
                <a:solidFill>
                  <a:schemeClr val="bg1"/>
                </a:solidFill>
                <a:effectLst/>
                <a:latin typeface="+mn-lt"/>
                <a:ea typeface="+mn-ea"/>
                <a:cs typeface="+mn-cs"/>
              </a:rPr>
            </a:b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     NHS_ELFT</a:t>
            </a:r>
          </a:p>
          <a:p>
            <a:r>
              <a:rPr lang="en-GB" sz="1200" kern="1200" dirty="0">
                <a:solidFill>
                  <a:schemeClr val="bg1"/>
                </a:solidFill>
                <a:effectLst/>
                <a:latin typeface="+mn-lt"/>
                <a:ea typeface="+mn-ea"/>
                <a:cs typeface="+mn-cs"/>
              </a:rPr>
              <a:t>     </a:t>
            </a:r>
            <a:r>
              <a:rPr lang="en-GB" sz="1200" kern="1200" dirty="0" err="1">
                <a:solidFill>
                  <a:schemeClr val="bg1"/>
                </a:solidFill>
                <a:effectLst/>
                <a:latin typeface="+mn-lt"/>
                <a:ea typeface="+mn-ea"/>
                <a:cs typeface="+mn-cs"/>
              </a:rPr>
              <a:t>EastLondonNHSFoundationTrust</a:t>
            </a: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3"/>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4"/>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5"/>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spTree>
    <p:extLst>
      <p:ext uri="{BB962C8B-B14F-4D97-AF65-F5344CB8AC3E}">
        <p14:creationId xmlns:p14="http://schemas.microsoft.com/office/powerpoint/2010/main" val="39130257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914400" y="2204865"/>
            <a:ext cx="10363200" cy="3891137"/>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 name="Rectangle 7">
            <a:extLst>
              <a:ext uri="{FF2B5EF4-FFF2-40B4-BE49-F238E27FC236}">
                <a16:creationId xmlns:a16="http://schemas.microsoft.com/office/drawing/2014/main" id="{6053948F-02FE-45BF-85BA-86BA52459109}"/>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6100EA99-AADA-400E-8AC4-73B2161F5D0D}"/>
              </a:ext>
            </a:extLst>
          </p:cNvPr>
          <p:cNvPicPr>
            <a:picLocks noChangeAspect="1"/>
          </p:cNvPicPr>
          <p:nvPr userDrawn="1"/>
        </p:nvPicPr>
        <p:blipFill>
          <a:blip r:embed="rId2"/>
          <a:stretch>
            <a:fillRect/>
          </a:stretch>
        </p:blipFill>
        <p:spPr>
          <a:xfrm>
            <a:off x="10176929" y="133349"/>
            <a:ext cx="1572683" cy="802131"/>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637F9EDF-63B4-49D5-8C0D-BA87675E91B7}"/>
              </a:ext>
            </a:extLst>
          </p:cNvPr>
          <p:cNvPicPr>
            <a:picLocks noChangeAspect="1"/>
          </p:cNvPicPr>
          <p:nvPr userDrawn="1"/>
        </p:nvPicPr>
        <p:blipFill>
          <a:blip r:embed="rId3"/>
          <a:stretch>
            <a:fillRect/>
          </a:stretch>
        </p:blipFill>
        <p:spPr>
          <a:xfrm>
            <a:off x="372536" y="5943666"/>
            <a:ext cx="1964267" cy="677140"/>
          </a:xfrm>
          <a:prstGeom prst="rect">
            <a:avLst/>
          </a:prstGeom>
        </p:spPr>
      </p:pic>
    </p:spTree>
    <p:extLst>
      <p:ext uri="{BB962C8B-B14F-4D97-AF65-F5344CB8AC3E}">
        <p14:creationId xmlns:p14="http://schemas.microsoft.com/office/powerpoint/2010/main" val="351496783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8" name="Text Placeholder 5">
            <a:extLst>
              <a:ext uri="{FF2B5EF4-FFF2-40B4-BE49-F238E27FC236}">
                <a16:creationId xmlns:a16="http://schemas.microsoft.com/office/drawing/2014/main" id="{604CE26B-EBD6-7842-A723-4DD403F38638}"/>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CF4A1771-451C-314D-9E5D-2322DAB77EE2}"/>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41A9C537-515C-A94E-95BF-46DEA11CDD55}"/>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8626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8" name="Text Placeholder 5">
            <a:extLst>
              <a:ext uri="{FF2B5EF4-FFF2-40B4-BE49-F238E27FC236}">
                <a16:creationId xmlns:a16="http://schemas.microsoft.com/office/drawing/2014/main" id="{3458EF1E-CE58-3048-B0D4-A19C90F5C9D3}"/>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33BEE858-2111-3649-912D-7FE28CB898E1}"/>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2088DB81-94B6-E341-A4A9-348569D48C9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4998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8" name="Text Placeholder 5">
            <a:extLst>
              <a:ext uri="{FF2B5EF4-FFF2-40B4-BE49-F238E27FC236}">
                <a16:creationId xmlns:a16="http://schemas.microsoft.com/office/drawing/2014/main" id="{654F0897-CB29-0347-A26A-ACAFEBF8B35D}"/>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02A79D29-5DCF-2146-9A92-CCA6CCB260DC}"/>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E709C90E-F3B8-264B-B903-B430264B9E3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6665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8" name="Text Placeholder 5">
            <a:extLst>
              <a:ext uri="{FF2B5EF4-FFF2-40B4-BE49-F238E27FC236}">
                <a16:creationId xmlns:a16="http://schemas.microsoft.com/office/drawing/2014/main" id="{EB067F4C-B2CD-9C46-A259-F0692AFC2ADB}"/>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dirty="0">
                <a:solidFill>
                  <a:schemeClr val="bg1"/>
                </a:solidFill>
                <a:effectLst/>
                <a:latin typeface="+mn-lt"/>
                <a:ea typeface="+mn-ea"/>
                <a:cs typeface="+mn-cs"/>
              </a:rPr>
              <a:t>EAST LONDON NHS FOUNDATION TRUST</a:t>
            </a:r>
            <a:endParaRPr lang="en-US" dirty="0">
              <a:solidFill>
                <a:schemeClr val="bg1"/>
              </a:solidFill>
            </a:endParaRPr>
          </a:p>
        </p:txBody>
      </p:sp>
      <p:sp>
        <p:nvSpPr>
          <p:cNvPr id="11" name="Text Placeholder 5">
            <a:extLst>
              <a:ext uri="{FF2B5EF4-FFF2-40B4-BE49-F238E27FC236}">
                <a16:creationId xmlns:a16="http://schemas.microsoft.com/office/drawing/2014/main" id="{A63EBE64-A74F-AF4D-86D4-83BA3584CBF7}"/>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dirty="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6189AB73-9BF7-AD43-A11F-4DF95E9385B2}"/>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129460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8/4/2022</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276164053"/>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87" r:id="rId3"/>
    <p:sldLayoutId id="2147483686" r:id="rId4"/>
    <p:sldLayoutId id="2147483685" r:id="rId5"/>
    <p:sldLayoutId id="2147483710" r:id="rId6"/>
    <p:sldLayoutId id="2147483711" r:id="rId7"/>
    <p:sldLayoutId id="2147483712" r:id="rId8"/>
    <p:sldLayoutId id="2147483713" r:id="rId9"/>
    <p:sldLayoutId id="2147483705" r:id="rId10"/>
    <p:sldLayoutId id="2147483706" r:id="rId11"/>
    <p:sldLayoutId id="2147483707" r:id="rId12"/>
    <p:sldLayoutId id="2147483708" r:id="rId13"/>
    <p:sldLayoutId id="2147483700" r:id="rId14"/>
    <p:sldLayoutId id="2147483701" r:id="rId15"/>
    <p:sldLayoutId id="2147483702" r:id="rId16"/>
    <p:sldLayoutId id="2147483703" r:id="rId17"/>
    <p:sldLayoutId id="2147483695" r:id="rId18"/>
    <p:sldLayoutId id="2147483696" r:id="rId19"/>
    <p:sldLayoutId id="2147483697" r:id="rId20"/>
    <p:sldLayoutId id="2147483698" r:id="rId21"/>
    <p:sldLayoutId id="2147483690" r:id="rId22"/>
    <p:sldLayoutId id="2147483691" r:id="rId23"/>
    <p:sldLayoutId id="2147483692" r:id="rId24"/>
    <p:sldLayoutId id="2147483693" r:id="rId25"/>
    <p:sldLayoutId id="2147483684" r:id="rId26"/>
    <p:sldLayoutId id="2147483662" r:id="rId27"/>
    <p:sldLayoutId id="2147483661" r:id="rId28"/>
    <p:sldLayoutId id="2147483656" r:id="rId29"/>
    <p:sldLayoutId id="2147483660" r:id="rId30"/>
    <p:sldLayoutId id="2147483678" r:id="rId31"/>
    <p:sldLayoutId id="2147483679" r:id="rId32"/>
    <p:sldLayoutId id="2147483680" r:id="rId33"/>
    <p:sldLayoutId id="2147483681" r:id="rId34"/>
    <p:sldLayoutId id="2147483682" r:id="rId35"/>
    <p:sldLayoutId id="2147483673" r:id="rId36"/>
    <p:sldLayoutId id="2147483674" r:id="rId37"/>
    <p:sldLayoutId id="2147483675" r:id="rId38"/>
    <p:sldLayoutId id="2147483676" r:id="rId39"/>
    <p:sldLayoutId id="2147483677" r:id="rId40"/>
    <p:sldLayoutId id="2147483668" r:id="rId41"/>
    <p:sldLayoutId id="2147483669" r:id="rId42"/>
    <p:sldLayoutId id="2147483670" r:id="rId43"/>
    <p:sldLayoutId id="2147483671" r:id="rId44"/>
    <p:sldLayoutId id="2147483672" r:id="rId45"/>
    <p:sldLayoutId id="2147483663" r:id="rId46"/>
    <p:sldLayoutId id="2147483664" r:id="rId47"/>
    <p:sldLayoutId id="2147483665" r:id="rId48"/>
    <p:sldLayoutId id="2147483666" r:id="rId49"/>
    <p:sldLayoutId id="2147483667" r:id="rId50"/>
    <p:sldLayoutId id="2147483655" r:id="rId51"/>
    <p:sldLayoutId id="2147483657" r:id="rId52"/>
    <p:sldLayoutId id="2147483658" r:id="rId53"/>
    <p:sldLayoutId id="2147483714" r:id="rId54"/>
    <p:sldLayoutId id="2147483659" r:id="rId55"/>
    <p:sldLayoutId id="2147483716"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bc.co.uk/bitesize/articles/zrvkbqt" TargetMode="External"/><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3.xml"/><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hyperlink" Target="https://twitter.com/NHS_ELFT/status/1306879782525767680" TargetMode="External"/><Relationship Id="rId2" Type="http://schemas.openxmlformats.org/officeDocument/2006/relationships/hyperlink" Target="https://twitter.com/nhs_elft/status/1290645413469585416?s=12" TargetMode="External"/><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hyperlink" Target="https://twitter.com/NHS_ELFT/status/1305423531832942593" TargetMode="Externa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cid:77433888-D811-48D1-AE14-4D778A46F30C" TargetMode="External"/><Relationship Id="rId2" Type="http://schemas.openxmlformats.org/officeDocument/2006/relationships/image" Target="../media/image64.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53.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5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3.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3.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3.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3.xml"/><Relationship Id="rId6" Type="http://schemas.openxmlformats.org/officeDocument/2006/relationships/image" Target="../media/image42.png"/><Relationship Id="rId11" Type="http://schemas.openxmlformats.org/officeDocument/2006/relationships/image" Target="../media/image47.jp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5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E664CD-1103-4B17-BAF2-1C2C04961D19}"/>
              </a:ext>
            </a:extLst>
          </p:cNvPr>
          <p:cNvSpPr>
            <a:spLocks noGrp="1"/>
          </p:cNvSpPr>
          <p:nvPr>
            <p:ph type="body" sz="quarter" idx="10"/>
          </p:nvPr>
        </p:nvSpPr>
        <p:spPr>
          <a:xfrm>
            <a:off x="0" y="875104"/>
            <a:ext cx="4679950" cy="1728678"/>
          </a:xfrm>
        </p:spPr>
        <p:txBody>
          <a:bodyPr/>
          <a:lstStyle/>
          <a:p>
            <a:endParaRPr lang="en-GB" dirty="0"/>
          </a:p>
        </p:txBody>
      </p:sp>
      <p:sp>
        <p:nvSpPr>
          <p:cNvPr id="6" name="Text Placeholder 5">
            <a:extLst>
              <a:ext uri="{FF2B5EF4-FFF2-40B4-BE49-F238E27FC236}">
                <a16:creationId xmlns:a16="http://schemas.microsoft.com/office/drawing/2014/main" id="{3982FDE2-E4D2-4D9B-9232-3F1087E8FBFE}"/>
              </a:ext>
            </a:extLst>
          </p:cNvPr>
          <p:cNvSpPr>
            <a:spLocks noGrp="1"/>
          </p:cNvSpPr>
          <p:nvPr>
            <p:ph type="body" sz="quarter" idx="12"/>
          </p:nvPr>
        </p:nvSpPr>
        <p:spPr>
          <a:xfrm>
            <a:off x="-134754" y="1928423"/>
            <a:ext cx="6950224" cy="1500577"/>
          </a:xfrm>
        </p:spPr>
        <p:txBody>
          <a:bodyPr>
            <a:normAutofit fontScale="25000" lnSpcReduction="20000"/>
          </a:bodyPr>
          <a:lstStyle/>
          <a:p>
            <a:r>
              <a:rPr lang="en-GB" sz="19200" b="1" dirty="0">
                <a:latin typeface="Arial" panose="020B0604020202020204" pitchFamily="34" charset="0"/>
                <a:cs typeface="Arial" panose="020B0604020202020204" pitchFamily="34" charset="0"/>
              </a:rPr>
              <a:t>Respect and Dignity @ Work </a:t>
            </a:r>
          </a:p>
          <a:p>
            <a:r>
              <a:rPr lang="en-GB" sz="12800" dirty="0">
                <a:latin typeface="Arial" panose="020B0604020202020204" pitchFamily="34" charset="0"/>
                <a:cs typeface="Arial" panose="020B0604020202020204" pitchFamily="34" charset="0"/>
              </a:rPr>
              <a:t>(Including Covid, Race and Privilege) </a:t>
            </a:r>
            <a:br>
              <a:rPr lang="en-GB" sz="4400" dirty="0"/>
            </a:br>
            <a:endParaRPr lang="en-GB" dirty="0"/>
          </a:p>
        </p:txBody>
      </p:sp>
    </p:spTree>
    <p:extLst>
      <p:ext uri="{BB962C8B-B14F-4D97-AF65-F5344CB8AC3E}">
        <p14:creationId xmlns:p14="http://schemas.microsoft.com/office/powerpoint/2010/main" val="3380037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A838-BB72-4072-AD3D-0240B47C90ED}"/>
              </a:ext>
            </a:extLst>
          </p:cNvPr>
          <p:cNvSpPr>
            <a:spLocks noGrp="1"/>
          </p:cNvSpPr>
          <p:nvPr>
            <p:ph type="body" sz="quarter" idx="11"/>
          </p:nvPr>
        </p:nvSpPr>
        <p:spPr>
          <a:xfrm>
            <a:off x="812279" y="1883900"/>
            <a:ext cx="9292606" cy="3206771"/>
          </a:xfrm>
        </p:spPr>
        <p:txBody>
          <a:bodyPr>
            <a:normAutofit fontScale="85000" lnSpcReduction="20000"/>
          </a:bodyPr>
          <a:lstStyle/>
          <a:p>
            <a:r>
              <a:rPr lang="en-GB" sz="2800" dirty="0"/>
              <a:t>5 monthly sessions with the Trust’s most senior leaders exploring:</a:t>
            </a:r>
          </a:p>
          <a:p>
            <a:r>
              <a:rPr lang="en-GB" sz="2800" dirty="0"/>
              <a:t>Understanding White Privilege </a:t>
            </a:r>
          </a:p>
          <a:p>
            <a:r>
              <a:rPr lang="en-GB" sz="2800" dirty="0"/>
              <a:t>What it means to be White?</a:t>
            </a:r>
          </a:p>
          <a:p>
            <a:r>
              <a:rPr lang="en-GB" sz="2800" dirty="0"/>
              <a:t>White Fragility </a:t>
            </a:r>
          </a:p>
          <a:p>
            <a:r>
              <a:rPr lang="en-GB" sz="2800" dirty="0"/>
              <a:t>Whiteness </a:t>
            </a:r>
          </a:p>
          <a:p>
            <a:endParaRPr lang="en-GB" sz="3500" dirty="0"/>
          </a:p>
          <a:p>
            <a:pPr marL="0" indent="0">
              <a:buNone/>
            </a:pPr>
            <a:r>
              <a:rPr lang="en-GB" sz="2600" dirty="0"/>
              <a:t>What is White Privilege John Amaechi </a:t>
            </a:r>
          </a:p>
          <a:p>
            <a:pPr marL="0" indent="0">
              <a:buNone/>
            </a:pPr>
            <a:r>
              <a:rPr lang="en-GB" sz="2800" dirty="0">
                <a:solidFill>
                  <a:srgbClr val="0033CC"/>
                </a:solidFill>
                <a:hlinkClick r:id="rId3">
                  <a:extLst>
                    <a:ext uri="{A12FA001-AC4F-418D-AE19-62706E023703}">
                      <ahyp:hlinkClr xmlns:ahyp="http://schemas.microsoft.com/office/drawing/2018/hyperlinkcolor" val="tx"/>
                    </a:ext>
                  </a:extLst>
                </a:hlinkClick>
              </a:rPr>
              <a:t>https://www.bbc.co.uk/bitesize/articles/zrvkbqt</a:t>
            </a:r>
            <a:endParaRPr lang="en-GB" sz="1400" dirty="0"/>
          </a:p>
        </p:txBody>
      </p:sp>
      <p:sp>
        <p:nvSpPr>
          <p:cNvPr id="2" name="Title 1">
            <a:extLst>
              <a:ext uri="{FF2B5EF4-FFF2-40B4-BE49-F238E27FC236}">
                <a16:creationId xmlns:a16="http://schemas.microsoft.com/office/drawing/2014/main" id="{E77E6E2C-E7C2-4FCD-94FB-C906C2978E3D}"/>
              </a:ext>
            </a:extLst>
          </p:cNvPr>
          <p:cNvSpPr>
            <a:spLocks noGrp="1"/>
          </p:cNvSpPr>
          <p:nvPr>
            <p:ph type="ctrTitle" idx="4294967295"/>
          </p:nvPr>
        </p:nvSpPr>
        <p:spPr>
          <a:xfrm>
            <a:off x="363985" y="-643801"/>
            <a:ext cx="9740900" cy="2387601"/>
          </a:xfrm>
        </p:spPr>
        <p:txBody>
          <a:bodyPr>
            <a:normAutofit/>
          </a:bodyPr>
          <a:lstStyle/>
          <a:p>
            <a:r>
              <a:rPr lang="en-GB" sz="4400" b="1" dirty="0">
                <a:solidFill>
                  <a:schemeClr val="bg1"/>
                </a:solidFill>
                <a:latin typeface="Arial" panose="020B0604020202020204" pitchFamily="34" charset="0"/>
                <a:cs typeface="Arial" panose="020B0604020202020204" pitchFamily="34" charset="0"/>
              </a:rPr>
              <a:t>CEO Discussion Groups </a:t>
            </a:r>
          </a:p>
        </p:txBody>
      </p:sp>
    </p:spTree>
    <p:extLst>
      <p:ext uri="{BB962C8B-B14F-4D97-AF65-F5344CB8AC3E}">
        <p14:creationId xmlns:p14="http://schemas.microsoft.com/office/powerpoint/2010/main" val="136790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7655" y="-666525"/>
            <a:ext cx="9740900" cy="2387601"/>
          </a:xfrm>
        </p:spPr>
        <p:txBody>
          <a:bodyPr>
            <a:normAutofit/>
          </a:bodyPr>
          <a:lstStyle/>
          <a:p>
            <a:r>
              <a:rPr lang="en-GB" sz="4000" b="1" dirty="0">
                <a:solidFill>
                  <a:schemeClr val="bg1"/>
                </a:solidFill>
                <a:latin typeface="Arial" panose="020B0604020202020204" pitchFamily="34" charset="0"/>
                <a:cs typeface="Arial" panose="020B0604020202020204" pitchFamily="34" charset="0"/>
              </a:rPr>
              <a:t>CEO Discussion Groups </a:t>
            </a:r>
          </a:p>
        </p:txBody>
      </p:sp>
      <p:pic>
        <p:nvPicPr>
          <p:cNvPr id="4" name="Content Placeholder 3"/>
          <p:cNvPicPr>
            <a:picLocks noGrp="1" noChangeAspect="1"/>
          </p:cNvPicPr>
          <p:nvPr>
            <p:ph idx="4294967295"/>
          </p:nvPr>
        </p:nvPicPr>
        <p:blipFill>
          <a:blip r:embed="rId2"/>
          <a:stretch>
            <a:fillRect/>
          </a:stretch>
        </p:blipFill>
        <p:spPr>
          <a:xfrm>
            <a:off x="8713788" y="1774825"/>
            <a:ext cx="3478212" cy="2054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318079" y="1775351"/>
            <a:ext cx="3850796" cy="2053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4499673" y="1774825"/>
            <a:ext cx="3785198" cy="2054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4499673" y="4385187"/>
            <a:ext cx="3477328" cy="1983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6474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2"/>
          </p:nvPr>
        </p:nvSpPr>
        <p:spPr>
          <a:xfrm>
            <a:off x="5634361" y="2052574"/>
            <a:ext cx="5587014" cy="3673521"/>
          </a:xfrm>
        </p:spPr>
        <p:txBody>
          <a:bodyPr>
            <a:normAutofit/>
          </a:bodyPr>
          <a:lstStyle/>
          <a:p>
            <a:r>
              <a:rPr lang="en-GB" sz="2000" dirty="0">
                <a:solidFill>
                  <a:schemeClr val="tx1"/>
                </a:solidFill>
                <a:latin typeface="Arial" panose="020B0604020202020204" pitchFamily="34" charset="0"/>
                <a:cs typeface="Arial" panose="020B0604020202020204" pitchFamily="34" charset="0"/>
              </a:rPr>
              <a:t>22,000 Impressions</a:t>
            </a:r>
          </a:p>
          <a:p>
            <a:r>
              <a:rPr lang="en-GB" sz="2000" dirty="0">
                <a:solidFill>
                  <a:schemeClr val="tx1"/>
                </a:solidFill>
                <a:latin typeface="Arial" panose="020B0604020202020204" pitchFamily="34" charset="0"/>
                <a:cs typeface="Arial" panose="020B0604020202020204" pitchFamily="34" charset="0"/>
              </a:rPr>
              <a:t>Over 8,000 Views</a:t>
            </a:r>
          </a:p>
          <a:p>
            <a:r>
              <a:rPr lang="en-GB" sz="2000" dirty="0">
                <a:solidFill>
                  <a:schemeClr val="tx1"/>
                </a:solidFill>
                <a:latin typeface="Arial" panose="020B0604020202020204" pitchFamily="34" charset="0"/>
                <a:cs typeface="Arial" panose="020B0604020202020204" pitchFamily="34" charset="0"/>
              </a:rPr>
              <a:t>The second most popular Tweet in 2020.  </a:t>
            </a:r>
          </a:p>
          <a:p>
            <a:r>
              <a:rPr lang="en-GB" sz="2000" u="sng" dirty="0">
                <a:latin typeface="Arial" panose="020B0604020202020204" pitchFamily="34" charset="0"/>
                <a:cs typeface="Arial" panose="020B0604020202020204" pitchFamily="34" charset="0"/>
                <a:hlinkClick r:id="rId2"/>
              </a:rPr>
              <a:t>https://twitter.com/nhs_elft/status/1290645413469585416?s=12</a:t>
            </a:r>
            <a:endParaRPr lang="en-GB" sz="2000" dirty="0">
              <a:latin typeface="Arial" panose="020B0604020202020204" pitchFamily="34" charset="0"/>
              <a:cs typeface="Arial" panose="020B0604020202020204" pitchFamily="34" charset="0"/>
            </a:endParaRPr>
          </a:p>
          <a:p>
            <a:r>
              <a:rPr lang="en-GB" sz="2000" u="sng" dirty="0">
                <a:latin typeface="Arial" panose="020B0604020202020204" pitchFamily="34" charset="0"/>
                <a:cs typeface="Arial" panose="020B0604020202020204" pitchFamily="34" charset="0"/>
                <a:hlinkClick r:id="rId3"/>
              </a:rPr>
              <a:t>Carmen’s Video https://twitter.com/NHS_ELFT/status/1306879782525767680</a:t>
            </a:r>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hlinkClick r:id="rId4"/>
              </a:rPr>
              <a:t>Caroline’s Video </a:t>
            </a:r>
          </a:p>
          <a:p>
            <a:r>
              <a:rPr lang="en-GB" sz="2000" u="sng" dirty="0">
                <a:latin typeface="Arial" panose="020B0604020202020204" pitchFamily="34" charset="0"/>
                <a:cs typeface="Arial" panose="020B0604020202020204" pitchFamily="34" charset="0"/>
                <a:hlinkClick r:id="rId4"/>
              </a:rPr>
              <a:t>https://twitter.com/NHS_ELFT/status/130542</a:t>
            </a:r>
            <a:r>
              <a:rPr lang="en-GB" sz="1800" u="sng" dirty="0">
                <a:hlinkClick r:id="rId4"/>
              </a:rPr>
              <a:t>3531832942593</a:t>
            </a:r>
            <a:r>
              <a:rPr lang="en-GB" sz="1800" dirty="0"/>
              <a:t> </a:t>
            </a:r>
            <a:endParaRPr lang="en-GB" sz="1800" dirty="0">
              <a:solidFill>
                <a:srgbClr val="FF0000"/>
              </a:solidFill>
            </a:endParaRPr>
          </a:p>
        </p:txBody>
      </p:sp>
      <p:sp>
        <p:nvSpPr>
          <p:cNvPr id="3" name="Content Placeholder 2">
            <a:extLst>
              <a:ext uri="{FF2B5EF4-FFF2-40B4-BE49-F238E27FC236}">
                <a16:creationId xmlns:a16="http://schemas.microsoft.com/office/drawing/2014/main" id="{1A69B8D6-044D-47A0-B6F2-AE09F17D56D9}"/>
              </a:ext>
            </a:extLst>
          </p:cNvPr>
          <p:cNvSpPr>
            <a:spLocks noGrp="1"/>
          </p:cNvSpPr>
          <p:nvPr>
            <p:ph type="body" sz="quarter" idx="11"/>
          </p:nvPr>
        </p:nvSpPr>
        <p:spPr/>
        <p:txBody>
          <a:bodyPr/>
          <a:lstStyle/>
          <a:p>
            <a:br>
              <a:rPr lang="en-GB" sz="2800" dirty="0"/>
            </a:br>
            <a:endParaRPr lang="en-GB" dirty="0"/>
          </a:p>
        </p:txBody>
      </p:sp>
      <p:sp>
        <p:nvSpPr>
          <p:cNvPr id="2" name="Title 1">
            <a:extLst>
              <a:ext uri="{FF2B5EF4-FFF2-40B4-BE49-F238E27FC236}">
                <a16:creationId xmlns:a16="http://schemas.microsoft.com/office/drawing/2014/main" id="{8740A333-777E-4210-9F0F-2B9F3ACA9935}"/>
              </a:ext>
            </a:extLst>
          </p:cNvPr>
          <p:cNvSpPr>
            <a:spLocks noGrp="1"/>
          </p:cNvSpPr>
          <p:nvPr>
            <p:ph type="ctrTitle" idx="4294967295"/>
          </p:nvPr>
        </p:nvSpPr>
        <p:spPr>
          <a:xfrm>
            <a:off x="-79899" y="-599242"/>
            <a:ext cx="9740900" cy="2387600"/>
          </a:xfrm>
        </p:spPr>
        <p:txBody>
          <a:bodyPr>
            <a:normAutofit/>
          </a:bodyPr>
          <a:lstStyle/>
          <a:p>
            <a:r>
              <a:rPr lang="en-GB" sz="2800" b="1" dirty="0">
                <a:solidFill>
                  <a:schemeClr val="bg1"/>
                </a:solidFill>
              </a:rPr>
              <a:t>#MyNameReallyIs….Twitter Campaign</a:t>
            </a:r>
          </a:p>
        </p:txBody>
      </p:sp>
      <p:pic>
        <p:nvPicPr>
          <p:cNvPr id="4" name="Picture 3">
            <a:extLst>
              <a:ext uri="{FF2B5EF4-FFF2-40B4-BE49-F238E27FC236}">
                <a16:creationId xmlns:a16="http://schemas.microsoft.com/office/drawing/2014/main" id="{56ED5996-EF86-4DD3-A59B-253D08D510CE}"/>
              </a:ext>
            </a:extLst>
          </p:cNvPr>
          <p:cNvPicPr>
            <a:picLocks noChangeAspect="1"/>
          </p:cNvPicPr>
          <p:nvPr/>
        </p:nvPicPr>
        <p:blipFill>
          <a:blip r:embed="rId5"/>
          <a:stretch>
            <a:fillRect/>
          </a:stretch>
        </p:blipFill>
        <p:spPr>
          <a:xfrm>
            <a:off x="677403" y="1560379"/>
            <a:ext cx="4302969" cy="3737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8061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73086" y="1221786"/>
            <a:ext cx="3607804" cy="3607067"/>
          </a:xfrm>
        </p:spPr>
        <p:txBody>
          <a:bodyPr>
            <a:normAutofit/>
          </a:bodyPr>
          <a:lstStyle/>
          <a:p>
            <a:r>
              <a:rPr lang="en-GB" sz="2400" dirty="0"/>
              <a:t>We’ve reduced the disparity in the proportion of colleagues from Black, Asian Minority backgrounds compared to White staff facing formal disciplinary action. Although in 2021 the likelihood increased </a:t>
            </a:r>
          </a:p>
          <a:p>
            <a:endParaRPr lang="en-GB" dirty="0"/>
          </a:p>
          <a:p>
            <a:endParaRPr lang="en-GB" dirty="0"/>
          </a:p>
          <a:p>
            <a:endParaRPr lang="en-GB" dirty="0"/>
          </a:p>
          <a:p>
            <a:endParaRPr lang="en-GB" dirty="0"/>
          </a:p>
          <a:p>
            <a:endParaRPr lang="en-GB" dirty="0"/>
          </a:p>
        </p:txBody>
      </p:sp>
      <p:sp>
        <p:nvSpPr>
          <p:cNvPr id="2" name="Title 1"/>
          <p:cNvSpPr>
            <a:spLocks noGrp="1"/>
          </p:cNvSpPr>
          <p:nvPr>
            <p:ph type="ctrTitle" idx="4294967295"/>
          </p:nvPr>
        </p:nvSpPr>
        <p:spPr>
          <a:xfrm>
            <a:off x="167892" y="-716888"/>
            <a:ext cx="9742488" cy="2387601"/>
          </a:xfrm>
        </p:spPr>
        <p:txBody>
          <a:bodyPr>
            <a:normAutofit/>
          </a:bodyPr>
          <a:lstStyle/>
          <a:p>
            <a:r>
              <a:rPr lang="en-GB" sz="4800" b="1" dirty="0">
                <a:solidFill>
                  <a:schemeClr val="bg1"/>
                </a:solidFill>
              </a:rPr>
              <a:t>Our Disciplinary Data </a:t>
            </a:r>
          </a:p>
        </p:txBody>
      </p:sp>
      <p:graphicFrame>
        <p:nvGraphicFramePr>
          <p:cNvPr id="4" name="Chart 3">
            <a:extLst>
              <a:ext uri="{FF2B5EF4-FFF2-40B4-BE49-F238E27FC236}">
                <a16:creationId xmlns:a16="http://schemas.microsoft.com/office/drawing/2014/main" id="{A9710CD0-0D79-4805-83DD-5A7E4AC4C64F}"/>
              </a:ext>
            </a:extLst>
          </p:cNvPr>
          <p:cNvGraphicFramePr>
            <a:graphicFrameLocks/>
          </p:cNvGraphicFramePr>
          <p:nvPr>
            <p:extLst>
              <p:ext uri="{D42A27DB-BD31-4B8C-83A1-F6EECF244321}">
                <p14:modId xmlns:p14="http://schemas.microsoft.com/office/powerpoint/2010/main" val="2303805431"/>
              </p:ext>
            </p:extLst>
          </p:nvPr>
        </p:nvGraphicFramePr>
        <p:xfrm>
          <a:off x="4520630" y="1200399"/>
          <a:ext cx="6355411" cy="26310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4241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44E76E-CA22-4EDC-B5F4-7013DD0CD2D8}"/>
              </a:ext>
            </a:extLst>
          </p:cNvPr>
          <p:cNvSpPr>
            <a:spLocks noGrp="1"/>
          </p:cNvSpPr>
          <p:nvPr>
            <p:ph type="body" sz="quarter" idx="12"/>
          </p:nvPr>
        </p:nvSpPr>
        <p:spPr>
          <a:xfrm>
            <a:off x="324008" y="256035"/>
            <a:ext cx="4862808" cy="642424"/>
          </a:xfrm>
        </p:spPr>
        <p:txBody>
          <a:bodyPr>
            <a:normAutofit/>
          </a:bodyPr>
          <a:lstStyle/>
          <a:p>
            <a:r>
              <a:rPr lang="en-GB" sz="2800" b="1" dirty="0"/>
              <a:t>Our Progress </a:t>
            </a:r>
          </a:p>
        </p:txBody>
      </p:sp>
      <p:sp>
        <p:nvSpPr>
          <p:cNvPr id="4" name="Content Placeholder 6">
            <a:extLst>
              <a:ext uri="{FF2B5EF4-FFF2-40B4-BE49-F238E27FC236}">
                <a16:creationId xmlns:a16="http://schemas.microsoft.com/office/drawing/2014/main" id="{DCA412DA-C38E-4E1F-8F57-092849AD6148}"/>
              </a:ext>
            </a:extLst>
          </p:cNvPr>
          <p:cNvSpPr txBox="1">
            <a:spLocks/>
          </p:cNvSpPr>
          <p:nvPr/>
        </p:nvSpPr>
        <p:spPr>
          <a:xfrm>
            <a:off x="452283" y="1909931"/>
            <a:ext cx="9168299" cy="3475672"/>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500" dirty="0">
                <a:latin typeface="Arial" panose="020B0604020202020204" pitchFamily="34" charset="0"/>
                <a:cs typeface="Arial" panose="020B0604020202020204" pitchFamily="34" charset="0"/>
              </a:rPr>
              <a:t>ELFT won the Health Service Journal (HSJ) Award in the Workforce Race Equality Standards (WRES) category for Compassion and Equality in Employee Relations, in recognition for what we have done using QI methodology and Co-production </a:t>
            </a:r>
          </a:p>
          <a:p>
            <a:r>
              <a:rPr lang="en-GB" sz="5500" dirty="0">
                <a:latin typeface="Arial" panose="020B0604020202020204" pitchFamily="34" charset="0"/>
                <a:cs typeface="Arial" panose="020B0604020202020204" pitchFamily="34" charset="0"/>
              </a:rPr>
              <a:t>Recognising Racism: Using QI to Help Take Action: East India ward </a:t>
            </a:r>
          </a:p>
          <a:p>
            <a:r>
              <a:rPr lang="en-GB" sz="5500" dirty="0">
                <a:latin typeface="Arial" panose="020B0604020202020204" pitchFamily="34" charset="0"/>
                <a:cs typeface="Arial" panose="020B0604020202020204" pitchFamily="34" charset="0"/>
              </a:rPr>
              <a:t>Session on Islamophobia Awareness </a:t>
            </a:r>
          </a:p>
          <a:p>
            <a:r>
              <a:rPr lang="en-GB" sz="5500" dirty="0">
                <a:latin typeface="Arial" panose="020B0604020202020204" pitchFamily="34" charset="0"/>
                <a:cs typeface="Arial" panose="020B0604020202020204" pitchFamily="34" charset="0"/>
              </a:rPr>
              <a:t>Regular place based locality meetings  - Making Equality Work </a:t>
            </a:r>
          </a:p>
          <a:p>
            <a:r>
              <a:rPr lang="en-GB" sz="5500" dirty="0">
                <a:latin typeface="Arial" panose="020B0604020202020204" pitchFamily="34" charset="0"/>
                <a:cs typeface="Arial" panose="020B0604020202020204" pitchFamily="34" charset="0"/>
              </a:rPr>
              <a:t>Employed a new Head of EDI</a:t>
            </a:r>
          </a:p>
          <a:p>
            <a:r>
              <a:rPr lang="en-GB" sz="5500" dirty="0">
                <a:latin typeface="Arial" panose="020B0604020202020204" pitchFamily="34" charset="0"/>
                <a:cs typeface="Arial" panose="020B0604020202020204" pitchFamily="34" charset="0"/>
              </a:rPr>
              <a:t>Equality Delivery System 2 (EDS 2) Assessment </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5" name="Picture 4" descr="cid:77433888-D811-48D1-AE14-4D778A46F30C">
            <a:extLst>
              <a:ext uri="{FF2B5EF4-FFF2-40B4-BE49-F238E27FC236}">
                <a16:creationId xmlns:a16="http://schemas.microsoft.com/office/drawing/2014/main" id="{D950488C-7BC1-44E9-A18D-8DC83199045F}"/>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740587" y="3647767"/>
            <a:ext cx="1999130" cy="2384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7146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91427B-AC06-4944-85A5-D63A0EDBDD73}"/>
              </a:ext>
            </a:extLst>
          </p:cNvPr>
          <p:cNvSpPr>
            <a:spLocks noGrp="1"/>
          </p:cNvSpPr>
          <p:nvPr>
            <p:ph type="body" sz="quarter" idx="12"/>
          </p:nvPr>
        </p:nvSpPr>
        <p:spPr>
          <a:xfrm>
            <a:off x="812278" y="371445"/>
            <a:ext cx="6609453" cy="642424"/>
          </a:xfrm>
        </p:spPr>
        <p:txBody>
          <a:bodyPr>
            <a:normAutofit/>
          </a:bodyPr>
          <a:lstStyle/>
          <a:p>
            <a:r>
              <a:rPr lang="en-GB" sz="2400" b="1" dirty="0"/>
              <a:t>Non Violence Resistance (NVR)  Classes </a:t>
            </a:r>
          </a:p>
        </p:txBody>
      </p:sp>
      <p:sp>
        <p:nvSpPr>
          <p:cNvPr id="4" name="Content Placeholder 2">
            <a:extLst>
              <a:ext uri="{FF2B5EF4-FFF2-40B4-BE49-F238E27FC236}">
                <a16:creationId xmlns:a16="http://schemas.microsoft.com/office/drawing/2014/main" id="{89D658A5-0BAB-4252-83F0-7F1848810DC5}"/>
              </a:ext>
            </a:extLst>
          </p:cNvPr>
          <p:cNvSpPr txBox="1">
            <a:spLocks/>
          </p:cNvSpPr>
          <p:nvPr/>
        </p:nvSpPr>
        <p:spPr>
          <a:xfrm>
            <a:off x="123529" y="1249975"/>
            <a:ext cx="9168299" cy="266575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We know that around 25% of our staff live in the boroughs that we provided services in. </a:t>
            </a:r>
          </a:p>
          <a:p>
            <a:r>
              <a:rPr lang="en-GB" sz="2400" dirty="0">
                <a:latin typeface="Arial" panose="020B0604020202020204" pitchFamily="34" charset="0"/>
                <a:cs typeface="Arial" panose="020B0604020202020204" pitchFamily="34" charset="0"/>
              </a:rPr>
              <a:t>Over 50% of staff affected are from BAME communities; </a:t>
            </a:r>
          </a:p>
          <a:p>
            <a:r>
              <a:rPr lang="en-GB" sz="2400" dirty="0">
                <a:latin typeface="Arial" panose="020B0604020202020204" pitchFamily="34" charset="0"/>
                <a:cs typeface="Arial" panose="020B0604020202020204" pitchFamily="34" charset="0"/>
              </a:rPr>
              <a:t>Those same boroughs have a prevalence on of Knife Crime, Gangs and County Lines; </a:t>
            </a:r>
          </a:p>
          <a:p>
            <a:r>
              <a:rPr lang="en-GB" sz="2400" dirty="0">
                <a:latin typeface="Arial" panose="020B0604020202020204" pitchFamily="34" charset="0"/>
                <a:cs typeface="Arial" panose="020B0604020202020204" pitchFamily="34" charset="0"/>
              </a:rPr>
              <a:t>We have run our first cohort of Non Violence Resistance (NVR) which are parenting classes for staff to help to prevent their children from getting caught up.  </a:t>
            </a:r>
          </a:p>
          <a:p>
            <a:r>
              <a:rPr lang="en-GB" sz="2400" dirty="0">
                <a:latin typeface="Arial" panose="020B0604020202020204" pitchFamily="34" charset="0"/>
                <a:cs typeface="Arial" panose="020B0604020202020204" pitchFamily="34" charset="0"/>
              </a:rPr>
              <a:t>We have seen 9 parents go through this programme.  The second cohort is already underway. We have run a second cohort and are about to run a third. </a:t>
            </a:r>
          </a:p>
        </p:txBody>
      </p:sp>
      <p:pic>
        <p:nvPicPr>
          <p:cNvPr id="5" name="Picture 4">
            <a:extLst>
              <a:ext uri="{FF2B5EF4-FFF2-40B4-BE49-F238E27FC236}">
                <a16:creationId xmlns:a16="http://schemas.microsoft.com/office/drawing/2014/main" id="{0C0C52DA-E309-4E98-A21E-95A0E7234D5A}"/>
              </a:ext>
            </a:extLst>
          </p:cNvPr>
          <p:cNvPicPr>
            <a:picLocks noChangeAspect="1"/>
          </p:cNvPicPr>
          <p:nvPr/>
        </p:nvPicPr>
        <p:blipFill>
          <a:blip r:embed="rId2"/>
          <a:stretch>
            <a:fillRect/>
          </a:stretch>
        </p:blipFill>
        <p:spPr>
          <a:xfrm>
            <a:off x="8450495" y="3616228"/>
            <a:ext cx="3457254" cy="2524706"/>
          </a:xfrm>
          <a:prstGeom prst="rect">
            <a:avLst/>
          </a:prstGeom>
        </p:spPr>
      </p:pic>
    </p:spTree>
    <p:extLst>
      <p:ext uri="{BB962C8B-B14F-4D97-AF65-F5344CB8AC3E}">
        <p14:creationId xmlns:p14="http://schemas.microsoft.com/office/powerpoint/2010/main" val="2914726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6532" y="-560240"/>
            <a:ext cx="9740900" cy="2387600"/>
          </a:xfrm>
        </p:spPr>
        <p:txBody>
          <a:bodyPr/>
          <a:lstStyle/>
          <a:p>
            <a:r>
              <a:rPr lang="en-GB" b="1" dirty="0">
                <a:solidFill>
                  <a:schemeClr val="bg1"/>
                </a:solidFill>
                <a:latin typeface="Arial" panose="020B0604020202020204" pitchFamily="34" charset="0"/>
                <a:cs typeface="Arial" panose="020B0604020202020204" pitchFamily="34" charset="0"/>
              </a:rPr>
              <a:t>Our Progress 1 Year on…. </a:t>
            </a:r>
          </a:p>
        </p:txBody>
      </p:sp>
      <p:pic>
        <p:nvPicPr>
          <p:cNvPr id="6" name="Content Placeholder 4" descr="A close up of a newspaper&#10;&#10;Description automatically generated">
            <a:extLst>
              <a:ext uri="{FF2B5EF4-FFF2-40B4-BE49-F238E27FC236}">
                <a16:creationId xmlns:a16="http://schemas.microsoft.com/office/drawing/2014/main" id="{FA195A61-B273-CA46-A37A-1A97E6BDA396}"/>
              </a:ext>
            </a:extLst>
          </p:cNvPr>
          <p:cNvPicPr>
            <a:picLocks noGrp="1" noChangeAspect="1"/>
          </p:cNvPicPr>
          <p:nvPr>
            <p:ph idx="4294967295"/>
          </p:nvPr>
        </p:nvPicPr>
        <p:blipFill>
          <a:blip r:embed="rId2"/>
          <a:stretch>
            <a:fillRect/>
          </a:stretch>
        </p:blipFill>
        <p:spPr>
          <a:xfrm>
            <a:off x="6187306" y="4674742"/>
            <a:ext cx="4246348" cy="1453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779308" y="1622055"/>
            <a:ext cx="3712451" cy="3779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6187306" y="1655012"/>
            <a:ext cx="4477371" cy="238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4739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56318A-7F27-4950-83CB-FEF22DEA470F}"/>
              </a:ext>
            </a:extLst>
          </p:cNvPr>
          <p:cNvSpPr>
            <a:spLocks noGrp="1"/>
          </p:cNvSpPr>
          <p:nvPr>
            <p:ph type="body" sz="quarter" idx="12"/>
          </p:nvPr>
        </p:nvSpPr>
        <p:spPr/>
        <p:txBody>
          <a:bodyPr>
            <a:normAutofit/>
          </a:bodyPr>
          <a:lstStyle/>
          <a:p>
            <a:r>
              <a:rPr lang="en-GB" sz="2400" b="1" dirty="0"/>
              <a:t>WRES Experts and White Allies </a:t>
            </a:r>
          </a:p>
        </p:txBody>
      </p:sp>
      <p:pic>
        <p:nvPicPr>
          <p:cNvPr id="5" name="Picture 4">
            <a:extLst>
              <a:ext uri="{FF2B5EF4-FFF2-40B4-BE49-F238E27FC236}">
                <a16:creationId xmlns:a16="http://schemas.microsoft.com/office/drawing/2014/main" id="{1685C36C-FF61-4BEB-88CA-CE17F35FC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32" y="914695"/>
            <a:ext cx="2140090" cy="2711334"/>
          </a:xfrm>
          <a:prstGeom prst="ellipse">
            <a:avLst/>
          </a:prstGeom>
          <a:ln>
            <a:noFill/>
          </a:ln>
          <a:effectLst>
            <a:softEdge rad="112500"/>
          </a:effectLst>
        </p:spPr>
      </p:pic>
      <p:sp>
        <p:nvSpPr>
          <p:cNvPr id="6" name="TextBox 5">
            <a:extLst>
              <a:ext uri="{FF2B5EF4-FFF2-40B4-BE49-F238E27FC236}">
                <a16:creationId xmlns:a16="http://schemas.microsoft.com/office/drawing/2014/main" id="{E6A2F0A9-7B46-4BDB-838A-54B0DDFE3DF6}"/>
              </a:ext>
            </a:extLst>
          </p:cNvPr>
          <p:cNvSpPr txBox="1"/>
          <p:nvPr/>
        </p:nvSpPr>
        <p:spPr>
          <a:xfrm>
            <a:off x="-490087" y="3397229"/>
            <a:ext cx="305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rPr>
              <a:t>Tanya Carter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Chief </a:t>
            </a:r>
            <a:r>
              <a:rPr lang="en-GB" b="1" dirty="0">
                <a:solidFill>
                  <a:srgbClr val="0070C0"/>
                </a:solidFill>
                <a:latin typeface="Calibri" panose="020F0502020204030204"/>
              </a:rPr>
              <a:t>P</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eople Officer </a:t>
            </a:r>
          </a:p>
        </p:txBody>
      </p:sp>
      <p:sp>
        <p:nvSpPr>
          <p:cNvPr id="7" name="TextBox 6">
            <a:extLst>
              <a:ext uri="{FF2B5EF4-FFF2-40B4-BE49-F238E27FC236}">
                <a16:creationId xmlns:a16="http://schemas.microsoft.com/office/drawing/2014/main" id="{C9EE5A27-0F08-4130-9C2F-80151D6729F2}"/>
              </a:ext>
            </a:extLst>
          </p:cNvPr>
          <p:cNvSpPr txBox="1"/>
          <p:nvPr/>
        </p:nvSpPr>
        <p:spPr>
          <a:xfrm>
            <a:off x="1626994" y="3197593"/>
            <a:ext cx="30514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rPr>
              <a:t>Lorraine Sunduza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Chief Nurse &amp; Deputy Chief Executive</a:t>
            </a:r>
            <a:r>
              <a:rPr kumimoji="0" lang="en-GB" sz="1800" b="1" i="0" u="none" strike="noStrike" kern="1200" cap="none" spc="0" normalizeH="0" noProof="0" dirty="0">
                <a:ln>
                  <a:noFill/>
                </a:ln>
                <a:solidFill>
                  <a:srgbClr val="0070C0"/>
                </a:solidFill>
                <a:effectLst/>
                <a:uLnTx/>
                <a:uFillTx/>
                <a:latin typeface="Calibri" panose="020F0502020204030204"/>
                <a:ea typeface="+mn-ea"/>
                <a:cs typeface="+mn-cs"/>
              </a:rPr>
              <a:t> </a:t>
            </a:r>
            <a:endPar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8" name="Picture 7" descr="A picture containing person, wall, indoor&#10;&#10;Description automatically generated">
            <a:extLst>
              <a:ext uri="{FF2B5EF4-FFF2-40B4-BE49-F238E27FC236}">
                <a16:creationId xmlns:a16="http://schemas.microsoft.com/office/drawing/2014/main" id="{DDDDD889-47C4-4B20-85E9-85579533D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427" y="1031460"/>
            <a:ext cx="1757638" cy="2458895"/>
          </a:xfrm>
          <a:prstGeom prst="ellipse">
            <a:avLst/>
          </a:prstGeom>
          <a:ln>
            <a:noFill/>
          </a:ln>
          <a:effectLst>
            <a:softEdge rad="112500"/>
          </a:effectLst>
        </p:spPr>
      </p:pic>
      <p:pic>
        <p:nvPicPr>
          <p:cNvPr id="10" name="Picture 9">
            <a:extLst>
              <a:ext uri="{FF2B5EF4-FFF2-40B4-BE49-F238E27FC236}">
                <a16:creationId xmlns:a16="http://schemas.microsoft.com/office/drawing/2014/main" id="{E3BA0EFE-AA98-4F76-AEAA-969FE204E314}"/>
              </a:ext>
            </a:extLst>
          </p:cNvPr>
          <p:cNvPicPr>
            <a:picLocks noChangeAspect="1"/>
          </p:cNvPicPr>
          <p:nvPr/>
        </p:nvPicPr>
        <p:blipFill rotWithShape="1">
          <a:blip r:embed="rId4">
            <a:extLst>
              <a:ext uri="{28A0092B-C50C-407E-A947-70E740481C1C}">
                <a14:useLocalDpi xmlns:a14="http://schemas.microsoft.com/office/drawing/2010/main" val="0"/>
              </a:ext>
            </a:extLst>
          </a:blip>
          <a:srcRect l="17998" r="23496" b="-1"/>
          <a:stretch/>
        </p:blipFill>
        <p:spPr>
          <a:xfrm flipH="1">
            <a:off x="5201446" y="4120923"/>
            <a:ext cx="1457162" cy="1868000"/>
          </a:xfrm>
          <a:prstGeom prst="ellipse">
            <a:avLst/>
          </a:prstGeom>
          <a:ln>
            <a:noFill/>
          </a:ln>
          <a:effectLst>
            <a:softEdge rad="112500"/>
          </a:effectLst>
        </p:spPr>
      </p:pic>
      <p:pic>
        <p:nvPicPr>
          <p:cNvPr id="11" name="Picture 10">
            <a:extLst>
              <a:ext uri="{FF2B5EF4-FFF2-40B4-BE49-F238E27FC236}">
                <a16:creationId xmlns:a16="http://schemas.microsoft.com/office/drawing/2014/main" id="{2F23AB1D-8589-4F94-8C83-410E3F39B452}"/>
              </a:ext>
            </a:extLst>
          </p:cNvPr>
          <p:cNvPicPr>
            <a:picLocks noChangeAspect="1"/>
          </p:cNvPicPr>
          <p:nvPr/>
        </p:nvPicPr>
        <p:blipFill rotWithShape="1">
          <a:blip r:embed="rId5">
            <a:extLst>
              <a:ext uri="{28A0092B-C50C-407E-A947-70E740481C1C}">
                <a14:useLocalDpi xmlns:a14="http://schemas.microsoft.com/office/drawing/2010/main" val="0"/>
              </a:ext>
            </a:extLst>
          </a:blip>
          <a:srcRect l="12249" r="12758" b="9"/>
          <a:stretch/>
        </p:blipFill>
        <p:spPr>
          <a:xfrm flipH="1">
            <a:off x="5758481" y="2630407"/>
            <a:ext cx="1285115" cy="1565390"/>
          </a:xfrm>
          <a:prstGeom prst="ellipse">
            <a:avLst/>
          </a:prstGeom>
          <a:ln>
            <a:noFill/>
          </a:ln>
          <a:effectLst>
            <a:softEdge rad="112500"/>
          </a:effectLst>
        </p:spPr>
      </p:pic>
      <p:pic>
        <p:nvPicPr>
          <p:cNvPr id="12" name="Picture 11">
            <a:extLst>
              <a:ext uri="{FF2B5EF4-FFF2-40B4-BE49-F238E27FC236}">
                <a16:creationId xmlns:a16="http://schemas.microsoft.com/office/drawing/2014/main" id="{D9EB5A49-5E56-409D-AB5F-D5F96B7F35B3}"/>
              </a:ext>
            </a:extLst>
          </p:cNvPr>
          <p:cNvPicPr>
            <a:picLocks noChangeAspect="1"/>
          </p:cNvPicPr>
          <p:nvPr/>
        </p:nvPicPr>
        <p:blipFill rotWithShape="1">
          <a:blip r:embed="rId6">
            <a:extLst>
              <a:ext uri="{28A0092B-C50C-407E-A947-70E740481C1C}">
                <a14:useLocalDpi xmlns:a14="http://schemas.microsoft.com/office/drawing/2010/main" val="0"/>
              </a:ext>
            </a:extLst>
          </a:blip>
          <a:srcRect t="6375" r="-1" b="26874"/>
          <a:stretch/>
        </p:blipFill>
        <p:spPr>
          <a:xfrm flipH="1">
            <a:off x="6938138" y="1011762"/>
            <a:ext cx="1715216" cy="1859150"/>
          </a:xfrm>
          <a:prstGeom prst="ellipse">
            <a:avLst/>
          </a:prstGeom>
          <a:ln>
            <a:noFill/>
          </a:ln>
          <a:effectLst>
            <a:softEdge rad="112500"/>
          </a:effectLst>
        </p:spPr>
      </p:pic>
      <p:pic>
        <p:nvPicPr>
          <p:cNvPr id="13" name="Picture 12" descr="A picture containing wall, person, indoor, person&#10;&#10;Description automatically generated">
            <a:extLst>
              <a:ext uri="{FF2B5EF4-FFF2-40B4-BE49-F238E27FC236}">
                <a16:creationId xmlns:a16="http://schemas.microsoft.com/office/drawing/2014/main" id="{464E9D79-F6F0-4DE7-9D99-233930E65A71}"/>
              </a:ext>
            </a:extLst>
          </p:cNvPr>
          <p:cNvPicPr>
            <a:picLocks noChangeAspect="1"/>
          </p:cNvPicPr>
          <p:nvPr/>
        </p:nvPicPr>
        <p:blipFill rotWithShape="1">
          <a:blip r:embed="rId7">
            <a:extLst>
              <a:ext uri="{28A0092B-C50C-407E-A947-70E740481C1C}">
                <a14:useLocalDpi xmlns:a14="http://schemas.microsoft.com/office/drawing/2010/main" val="0"/>
              </a:ext>
            </a:extLst>
          </a:blip>
          <a:srcRect t="4732" r="2" b="17734"/>
          <a:stretch/>
        </p:blipFill>
        <p:spPr>
          <a:xfrm flipH="1">
            <a:off x="8555520" y="2270362"/>
            <a:ext cx="1715215" cy="1773198"/>
          </a:xfrm>
          <a:prstGeom prst="ellipse">
            <a:avLst/>
          </a:prstGeom>
          <a:ln>
            <a:noFill/>
          </a:ln>
          <a:effectLst>
            <a:softEdge rad="112500"/>
          </a:effectLst>
        </p:spPr>
      </p:pic>
      <p:pic>
        <p:nvPicPr>
          <p:cNvPr id="14" name="Picture 3">
            <a:extLst>
              <a:ext uri="{FF2B5EF4-FFF2-40B4-BE49-F238E27FC236}">
                <a16:creationId xmlns:a16="http://schemas.microsoft.com/office/drawing/2014/main" id="{E7894BC1-A637-48D3-8272-5F8B7E73612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374" r="2" b="4236"/>
          <a:stretch/>
        </p:blipFill>
        <p:spPr bwMode="auto">
          <a:xfrm flipH="1">
            <a:off x="8999583" y="4080354"/>
            <a:ext cx="1260221" cy="16948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icture containing person, wall, person, indoor&#10;&#10;Description automatically generated">
            <a:extLst>
              <a:ext uri="{FF2B5EF4-FFF2-40B4-BE49-F238E27FC236}">
                <a16:creationId xmlns:a16="http://schemas.microsoft.com/office/drawing/2014/main" id="{B4195E4D-A393-4542-8868-129B522CA21C}"/>
              </a:ext>
            </a:extLst>
          </p:cNvPr>
          <p:cNvPicPr>
            <a:picLocks noChangeAspect="1"/>
          </p:cNvPicPr>
          <p:nvPr/>
        </p:nvPicPr>
        <p:blipFill rotWithShape="1">
          <a:blip r:embed="rId9">
            <a:extLst>
              <a:ext uri="{28A0092B-C50C-407E-A947-70E740481C1C}">
                <a14:useLocalDpi xmlns:a14="http://schemas.microsoft.com/office/drawing/2010/main" val="0"/>
              </a:ext>
            </a:extLst>
          </a:blip>
          <a:srcRect t="22145" r="-1" b="-1"/>
          <a:stretch/>
        </p:blipFill>
        <p:spPr>
          <a:xfrm flipH="1">
            <a:off x="7132249" y="4744525"/>
            <a:ext cx="1932830" cy="1464875"/>
          </a:xfrm>
          <a:prstGeom prst="ellipse">
            <a:avLst/>
          </a:prstGeom>
          <a:ln>
            <a:noFill/>
          </a:ln>
          <a:effectLst>
            <a:softEdge rad="112500"/>
          </a:effectLst>
        </p:spPr>
      </p:pic>
      <p:sp>
        <p:nvSpPr>
          <p:cNvPr id="16" name="TextBox 15">
            <a:extLst>
              <a:ext uri="{FF2B5EF4-FFF2-40B4-BE49-F238E27FC236}">
                <a16:creationId xmlns:a16="http://schemas.microsoft.com/office/drawing/2014/main" id="{BEC9D7C5-CF9C-4CD6-976E-24A6755F0362}"/>
              </a:ext>
            </a:extLst>
          </p:cNvPr>
          <p:cNvSpPr txBox="1"/>
          <p:nvPr/>
        </p:nvSpPr>
        <p:spPr>
          <a:xfrm>
            <a:off x="8555520" y="1407419"/>
            <a:ext cx="305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Paul Calaminus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Calibri" panose="020F0502020204030204"/>
              </a:rPr>
              <a:t>Chief Executive Officer </a:t>
            </a:r>
            <a:endPar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143F07D-62FA-4710-B795-63DA293BDA96}"/>
              </a:ext>
            </a:extLst>
          </p:cNvPr>
          <p:cNvSpPr txBox="1"/>
          <p:nvPr/>
        </p:nvSpPr>
        <p:spPr>
          <a:xfrm>
            <a:off x="4562380" y="2099953"/>
            <a:ext cx="244610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rPr>
              <a:t>Steve Palmer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Calibri" panose="020F0502020204030204"/>
              </a:rPr>
              <a:t>Associate Director of People &amp; Culture </a:t>
            </a:r>
            <a:r>
              <a:rPr lang="en-GB" dirty="0">
                <a:solidFill>
                  <a:srgbClr val="0070C0"/>
                </a:solidFill>
                <a:latin typeface="Calibri" panose="020F0502020204030204"/>
              </a:rPr>
              <a:t> </a:t>
            </a:r>
            <a:endPar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5975B-92E5-46CA-A936-B2564A19EFB8}"/>
              </a:ext>
            </a:extLst>
          </p:cNvPr>
          <p:cNvSpPr txBox="1"/>
          <p:nvPr/>
        </p:nvSpPr>
        <p:spPr>
          <a:xfrm>
            <a:off x="4232769" y="5793901"/>
            <a:ext cx="30514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0070C0"/>
                </a:solidFill>
                <a:effectLst/>
                <a:uLnTx/>
                <a:uFillTx/>
                <a:latin typeface="Calibri" panose="020F0502020204030204"/>
                <a:ea typeface="+mn-ea"/>
                <a:cs typeface="+mn-cs"/>
              </a:rPr>
              <a:t>Anita Hynes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70C0"/>
                </a:solidFill>
                <a:latin typeface="Calibri" panose="020F0502020204030204"/>
              </a:rPr>
              <a:t>Freedom to Speak up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70C0"/>
                </a:solidFill>
                <a:latin typeface="Calibri" panose="020F0502020204030204"/>
              </a:rPr>
              <a:t>Guardian </a:t>
            </a:r>
            <a:endParaRPr kumimoji="0" lang="en-GB" sz="16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96FC374-4BD7-4140-920D-B0611CB58CD9}"/>
              </a:ext>
            </a:extLst>
          </p:cNvPr>
          <p:cNvSpPr txBox="1"/>
          <p:nvPr/>
        </p:nvSpPr>
        <p:spPr>
          <a:xfrm>
            <a:off x="6658608" y="6116167"/>
            <a:ext cx="305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rPr>
              <a:t>Eugene Jones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Calibri" panose="020F0502020204030204"/>
              </a:rPr>
              <a:t>Director of Transformation </a:t>
            </a:r>
            <a:endPar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F60E1F5-A3FA-41B1-BC23-171FBB438E80}"/>
              </a:ext>
            </a:extLst>
          </p:cNvPr>
          <p:cNvSpPr txBox="1"/>
          <p:nvPr/>
        </p:nvSpPr>
        <p:spPr>
          <a:xfrm>
            <a:off x="9413127" y="3336093"/>
            <a:ext cx="305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rPr>
              <a:t>Laura Fitzpatrick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Calibri" panose="020F0502020204030204"/>
              </a:rPr>
              <a:t>People Business Partner </a:t>
            </a:r>
            <a:endPar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14685C7-8D12-4B4C-9A40-32E8145D77AE}"/>
              </a:ext>
            </a:extLst>
          </p:cNvPr>
          <p:cNvSpPr txBox="1"/>
          <p:nvPr/>
        </p:nvSpPr>
        <p:spPr>
          <a:xfrm>
            <a:off x="9105846" y="5442535"/>
            <a:ext cx="305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rPr>
              <a:t>Katherine Brittan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Calibri" panose="020F0502020204030204"/>
              </a:rPr>
              <a:t>Deputy Director of QI </a:t>
            </a:r>
            <a:endParaRPr kumimoji="0" lang="en-GB" sz="18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2C8143-D9A5-42E1-8266-8EB50AA4F180}"/>
              </a:ext>
            </a:extLst>
          </p:cNvPr>
          <p:cNvSpPr/>
          <p:nvPr/>
        </p:nvSpPr>
        <p:spPr>
          <a:xfrm>
            <a:off x="10613205" y="6301732"/>
            <a:ext cx="1389953" cy="32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2381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8B4768-72E8-403D-8C93-510B204FD5E6}"/>
              </a:ext>
            </a:extLst>
          </p:cNvPr>
          <p:cNvSpPr txBox="1">
            <a:spLocks/>
          </p:cNvSpPr>
          <p:nvPr/>
        </p:nvSpPr>
        <p:spPr>
          <a:xfrm>
            <a:off x="838200" y="-1005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Actions to date… </a:t>
            </a:r>
          </a:p>
        </p:txBody>
      </p:sp>
      <p:graphicFrame>
        <p:nvGraphicFramePr>
          <p:cNvPr id="5" name="Diagram 4">
            <a:extLst>
              <a:ext uri="{FF2B5EF4-FFF2-40B4-BE49-F238E27FC236}">
                <a16:creationId xmlns:a16="http://schemas.microsoft.com/office/drawing/2014/main" id="{E115C630-F5C2-4608-AF63-0F55585079BE}"/>
              </a:ext>
            </a:extLst>
          </p:cNvPr>
          <p:cNvGraphicFramePr/>
          <p:nvPr>
            <p:extLst>
              <p:ext uri="{D42A27DB-BD31-4B8C-83A1-F6EECF244321}">
                <p14:modId xmlns:p14="http://schemas.microsoft.com/office/powerpoint/2010/main" val="714315864"/>
              </p:ext>
            </p:extLst>
          </p:nvPr>
        </p:nvGraphicFramePr>
        <p:xfrm>
          <a:off x="190130" y="1225021"/>
          <a:ext cx="1173258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EA2E96E5-F40C-4468-AA58-5053A44233F2}"/>
              </a:ext>
            </a:extLst>
          </p:cNvPr>
          <p:cNvSpPr/>
          <p:nvPr/>
        </p:nvSpPr>
        <p:spPr>
          <a:xfrm>
            <a:off x="10613205" y="6301732"/>
            <a:ext cx="1389953" cy="32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0976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268731-5D70-46C2-B03C-8FC4CAF1DC8B}"/>
              </a:ext>
            </a:extLst>
          </p:cNvPr>
          <p:cNvSpPr>
            <a:spLocks noGrp="1"/>
          </p:cNvSpPr>
          <p:nvPr>
            <p:ph type="body" sz="quarter" idx="12"/>
          </p:nvPr>
        </p:nvSpPr>
        <p:spPr>
          <a:xfrm>
            <a:off x="270741" y="214312"/>
            <a:ext cx="4862808" cy="642424"/>
          </a:xfrm>
        </p:spPr>
        <p:txBody>
          <a:bodyPr>
            <a:normAutofit fontScale="92500"/>
          </a:bodyPr>
          <a:lstStyle/>
          <a:p>
            <a:r>
              <a:rPr lang="en-GB" sz="2800" b="1" dirty="0"/>
              <a:t>Work in progress/Next Steps  </a:t>
            </a:r>
          </a:p>
        </p:txBody>
      </p:sp>
      <p:graphicFrame>
        <p:nvGraphicFramePr>
          <p:cNvPr id="4" name="Diagram 3">
            <a:extLst>
              <a:ext uri="{FF2B5EF4-FFF2-40B4-BE49-F238E27FC236}">
                <a16:creationId xmlns:a16="http://schemas.microsoft.com/office/drawing/2014/main" id="{752EE8AC-C43E-4FB7-B04E-A23632159F81}"/>
              </a:ext>
            </a:extLst>
          </p:cNvPr>
          <p:cNvGraphicFramePr/>
          <p:nvPr>
            <p:extLst>
              <p:ext uri="{D42A27DB-BD31-4B8C-83A1-F6EECF244321}">
                <p14:modId xmlns:p14="http://schemas.microsoft.com/office/powerpoint/2010/main" val="3059860930"/>
              </p:ext>
            </p:extLst>
          </p:nvPr>
        </p:nvGraphicFramePr>
        <p:xfrm>
          <a:off x="190130" y="1225021"/>
          <a:ext cx="1173258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2097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BE8866-690C-45C1-856C-0EBA71BA500D}"/>
              </a:ext>
            </a:extLst>
          </p:cNvPr>
          <p:cNvSpPr>
            <a:spLocks noGrp="1"/>
          </p:cNvSpPr>
          <p:nvPr>
            <p:ph type="body" sz="quarter" idx="11"/>
          </p:nvPr>
        </p:nvSpPr>
        <p:spPr/>
        <p:txBody>
          <a:bodyPr/>
          <a:lstStyle/>
          <a:p>
            <a:endParaRPr lang="en-GB" dirty="0"/>
          </a:p>
        </p:txBody>
      </p:sp>
      <p:pic>
        <p:nvPicPr>
          <p:cNvPr id="4" name="Picture 3"/>
          <p:cNvPicPr>
            <a:picLocks noChangeAspect="1"/>
          </p:cNvPicPr>
          <p:nvPr/>
        </p:nvPicPr>
        <p:blipFill>
          <a:blip r:embed="rId2"/>
          <a:stretch>
            <a:fillRect/>
          </a:stretch>
        </p:blipFill>
        <p:spPr>
          <a:xfrm>
            <a:off x="533836" y="1143000"/>
            <a:ext cx="8096250" cy="4572000"/>
          </a:xfrm>
          <a:prstGeom prst="rect">
            <a:avLst/>
          </a:prstGeom>
        </p:spPr>
      </p:pic>
      <p:pic>
        <p:nvPicPr>
          <p:cNvPr id="5" name="Picture 4">
            <a:extLst>
              <a:ext uri="{FF2B5EF4-FFF2-40B4-BE49-F238E27FC236}">
                <a16:creationId xmlns:a16="http://schemas.microsoft.com/office/drawing/2014/main" id="{CAEE13A6-4117-4C29-AC53-0A4608EBD38F}"/>
              </a:ext>
            </a:extLst>
          </p:cNvPr>
          <p:cNvPicPr>
            <a:picLocks noChangeAspect="1"/>
          </p:cNvPicPr>
          <p:nvPr/>
        </p:nvPicPr>
        <p:blipFill>
          <a:blip r:embed="rId3"/>
          <a:stretch>
            <a:fillRect/>
          </a:stretch>
        </p:blipFill>
        <p:spPr>
          <a:xfrm rot="1070549">
            <a:off x="9198804" y="1400920"/>
            <a:ext cx="1900368" cy="2861658"/>
          </a:xfrm>
          <a:prstGeom prst="rect">
            <a:avLst/>
          </a:prstGeom>
        </p:spPr>
      </p:pic>
      <p:grpSp>
        <p:nvGrpSpPr>
          <p:cNvPr id="6" name="Group 5">
            <a:extLst>
              <a:ext uri="{FF2B5EF4-FFF2-40B4-BE49-F238E27FC236}">
                <a16:creationId xmlns:a16="http://schemas.microsoft.com/office/drawing/2014/main" id="{34D8E212-7202-424B-A7E1-D38632BDE833}"/>
              </a:ext>
            </a:extLst>
          </p:cNvPr>
          <p:cNvGrpSpPr/>
          <p:nvPr/>
        </p:nvGrpSpPr>
        <p:grpSpPr>
          <a:xfrm>
            <a:off x="9236807" y="3755436"/>
            <a:ext cx="2518726" cy="2374431"/>
            <a:chOff x="4253809" y="1836905"/>
            <a:chExt cx="4482403" cy="3826334"/>
          </a:xfrm>
        </p:grpSpPr>
        <p:pic>
          <p:nvPicPr>
            <p:cNvPr id="7" name="Picture 6">
              <a:extLst>
                <a:ext uri="{FF2B5EF4-FFF2-40B4-BE49-F238E27FC236}">
                  <a16:creationId xmlns:a16="http://schemas.microsoft.com/office/drawing/2014/main" id="{52710B1B-4E45-4E75-8569-2C4C41690A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0156" r="935"/>
            <a:stretch>
              <a:fillRect/>
            </a:stretch>
          </p:blipFill>
          <p:spPr bwMode="auto">
            <a:xfrm rot="985533">
              <a:off x="4253809" y="2683079"/>
              <a:ext cx="4482403" cy="29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a:extLst>
                <a:ext uri="{FF2B5EF4-FFF2-40B4-BE49-F238E27FC236}">
                  <a16:creationId xmlns:a16="http://schemas.microsoft.com/office/drawing/2014/main" id="{F7877474-772E-4F26-918B-CC7917C8227C}"/>
                </a:ext>
              </a:extLst>
            </p:cNvPr>
            <p:cNvCxnSpPr/>
            <p:nvPr/>
          </p:nvCxnSpPr>
          <p:spPr bwMode="auto">
            <a:xfrm flipH="1">
              <a:off x="5148064" y="1836905"/>
              <a:ext cx="2413049" cy="195213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C7C6F637-4160-4B52-95B2-3150F137A7DF}"/>
                </a:ext>
              </a:extLst>
            </p:cNvPr>
            <p:cNvCxnSpPr/>
            <p:nvPr/>
          </p:nvCxnSpPr>
          <p:spPr bwMode="auto">
            <a:xfrm flipH="1">
              <a:off x="7246947" y="1836905"/>
              <a:ext cx="314166" cy="235101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itle 1"/>
          <p:cNvSpPr txBox="1">
            <a:spLocks/>
          </p:cNvSpPr>
          <p:nvPr/>
        </p:nvSpPr>
        <p:spPr>
          <a:xfrm>
            <a:off x="324610" y="-1395215"/>
            <a:ext cx="9741318" cy="23876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000" b="0" i="0" kern="1200">
                <a:solidFill>
                  <a:srgbClr val="005EB8"/>
                </a:solidFill>
                <a:latin typeface="Arial" panose="020B0604020202020204" pitchFamily="34" charset="0"/>
                <a:ea typeface="Tahoma" panose="020B0604030504040204" pitchFamily="34" charset="0"/>
                <a:cs typeface="Arial" panose="020B0604020202020204" pitchFamily="34" charset="0"/>
              </a:defRPr>
            </a:lvl1pPr>
          </a:lstStyle>
          <a:p>
            <a:r>
              <a:rPr lang="en-GB" sz="3600" b="1" dirty="0">
                <a:solidFill>
                  <a:schemeClr val="bg1"/>
                </a:solidFill>
              </a:rPr>
              <a:t>A Mile in My Shoes </a:t>
            </a:r>
          </a:p>
        </p:txBody>
      </p:sp>
    </p:spTree>
    <p:extLst>
      <p:ext uri="{BB962C8B-B14F-4D97-AF65-F5344CB8AC3E}">
        <p14:creationId xmlns:p14="http://schemas.microsoft.com/office/powerpoint/2010/main" val="309011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A5390C-1523-4364-A509-180A7383D0E0}"/>
              </a:ext>
            </a:extLst>
          </p:cNvPr>
          <p:cNvSpPr txBox="1">
            <a:spLocks/>
          </p:cNvSpPr>
          <p:nvPr/>
        </p:nvSpPr>
        <p:spPr>
          <a:xfrm>
            <a:off x="255062" y="0"/>
            <a:ext cx="10363200" cy="936104"/>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000" b="0" i="0" kern="1200">
                <a:solidFill>
                  <a:srgbClr val="005EB8"/>
                </a:solidFill>
                <a:latin typeface="Arial" panose="020B0604020202020204" pitchFamily="34" charset="0"/>
                <a:ea typeface="Tahoma" panose="020B0604030504040204" pitchFamily="34" charset="0"/>
                <a:cs typeface="Arial" panose="020B0604020202020204" pitchFamily="34" charset="0"/>
              </a:defRPr>
            </a:lvl1pPr>
          </a:lstStyle>
          <a:p>
            <a:r>
              <a:rPr lang="en-GB" sz="4000" b="1" dirty="0">
                <a:solidFill>
                  <a:schemeClr val="bg1"/>
                </a:solidFill>
              </a:rPr>
              <a:t>BAME Network outputs </a:t>
            </a:r>
          </a:p>
        </p:txBody>
      </p:sp>
      <p:pic>
        <p:nvPicPr>
          <p:cNvPr id="5" name="Content Placeholder 5" descr="Screen Shot 2020-05-18 at 22.16.35.png">
            <a:extLst>
              <a:ext uri="{FF2B5EF4-FFF2-40B4-BE49-F238E27FC236}">
                <a16:creationId xmlns:a16="http://schemas.microsoft.com/office/drawing/2014/main" id="{5715894F-6C4A-4881-809A-B7977E60B70C}"/>
              </a:ext>
            </a:extLst>
          </p:cNvPr>
          <p:cNvPicPr>
            <a:picLocks noChangeAspect="1"/>
          </p:cNvPicPr>
          <p:nvPr/>
        </p:nvPicPr>
        <p:blipFill>
          <a:blip r:embed="rId2" cstate="email">
            <a:extLst>
              <a:ext uri="{28A0092B-C50C-407E-A947-70E740481C1C}">
                <a14:useLocalDpi xmlns:a14="http://schemas.microsoft.com/office/drawing/2010/main" val="0"/>
              </a:ext>
            </a:extLst>
          </a:blip>
          <a:srcRect t="-25314" b="-25314"/>
          <a:stretch>
            <a:fillRect/>
          </a:stretch>
        </p:blipFill>
        <p:spPr>
          <a:xfrm>
            <a:off x="614495" y="1188066"/>
            <a:ext cx="3437741" cy="1819025"/>
          </a:xfrm>
          <a:prstGeom prst="rect">
            <a:avLst/>
          </a:prstGeom>
        </p:spPr>
      </p:pic>
      <p:pic>
        <p:nvPicPr>
          <p:cNvPr id="6" name="Picture 2">
            <a:extLst>
              <a:ext uri="{FF2B5EF4-FFF2-40B4-BE49-F238E27FC236}">
                <a16:creationId xmlns:a16="http://schemas.microsoft.com/office/drawing/2014/main" id="{AA6EA228-C6B9-4263-B5C4-4F929EDDF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382" y="1374526"/>
            <a:ext cx="7027066" cy="4478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Placeholder 2">
            <a:extLst>
              <a:ext uri="{FF2B5EF4-FFF2-40B4-BE49-F238E27FC236}">
                <a16:creationId xmlns:a16="http://schemas.microsoft.com/office/drawing/2014/main" id="{8237F692-FADE-4901-9DE5-B07D5489FD30}"/>
              </a:ext>
            </a:extLst>
          </p:cNvPr>
          <p:cNvSpPr>
            <a:spLocks noGrp="1"/>
          </p:cNvSpPr>
          <p:nvPr>
            <p:ph type="body" idx="1"/>
          </p:nvPr>
        </p:nvSpPr>
        <p:spPr>
          <a:xfrm>
            <a:off x="255062" y="3250107"/>
            <a:ext cx="10363200" cy="3891137"/>
          </a:xfrm>
        </p:spPr>
        <p:txBody>
          <a:bodyPr/>
          <a:lstStyle/>
          <a:p>
            <a:pPr marL="0" indent="0">
              <a:buNone/>
            </a:pPr>
            <a:r>
              <a:rPr lang="en-GB" sz="2400" b="1" dirty="0">
                <a:solidFill>
                  <a:srgbClr val="0070C0"/>
                </a:solidFill>
                <a:latin typeface="Arial" panose="020B0604020202020204" pitchFamily="34" charset="0"/>
                <a:cs typeface="Arial" panose="020B0604020202020204" pitchFamily="34" charset="0"/>
              </a:rPr>
              <a:t>#SunshineInYourPocket</a:t>
            </a:r>
          </a:p>
          <a:p>
            <a:pPr marL="0" indent="0">
              <a:buNone/>
            </a:pPr>
            <a:r>
              <a:rPr lang="en-GB" sz="2400" b="1" dirty="0">
                <a:solidFill>
                  <a:srgbClr val="0070C0"/>
                </a:solidFill>
                <a:latin typeface="Arial" panose="020B0604020202020204" pitchFamily="34" charset="0"/>
                <a:cs typeface="Arial" panose="020B0604020202020204" pitchFamily="34" charset="0"/>
              </a:rPr>
              <a:t>#MoreSunshineInYourPocket</a:t>
            </a:r>
          </a:p>
          <a:p>
            <a:pPr marL="0" indent="0">
              <a:buNone/>
            </a:pPr>
            <a:endParaRPr lang="en-GB" dirty="0"/>
          </a:p>
        </p:txBody>
      </p:sp>
    </p:spTree>
    <p:extLst>
      <p:ext uri="{BB962C8B-B14F-4D97-AF65-F5344CB8AC3E}">
        <p14:creationId xmlns:p14="http://schemas.microsoft.com/office/powerpoint/2010/main" val="212860098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878" y="-608782"/>
            <a:ext cx="9740900" cy="2387600"/>
          </a:xfrm>
        </p:spPr>
        <p:txBody>
          <a:bodyPr>
            <a:normAutofit/>
          </a:bodyPr>
          <a:lstStyle/>
          <a:p>
            <a:r>
              <a:rPr lang="en-GB" sz="2800" b="1" dirty="0">
                <a:solidFill>
                  <a:schemeClr val="bg1"/>
                </a:solidFill>
              </a:rPr>
              <a:t>Some Improved Workforce Race Equality </a:t>
            </a:r>
            <a:br>
              <a:rPr lang="en-GB" sz="2800" b="1" dirty="0">
                <a:solidFill>
                  <a:schemeClr val="bg1"/>
                </a:solidFill>
              </a:rPr>
            </a:br>
            <a:r>
              <a:rPr lang="en-GB" sz="2800" b="1" dirty="0">
                <a:solidFill>
                  <a:schemeClr val="bg1"/>
                </a:solidFill>
              </a:rPr>
              <a:t>Standard  (WRES) Metrics </a:t>
            </a:r>
          </a:p>
        </p:txBody>
      </p:sp>
      <p:pic>
        <p:nvPicPr>
          <p:cNvPr id="8" name="Picture 7">
            <a:extLst>
              <a:ext uri="{FF2B5EF4-FFF2-40B4-BE49-F238E27FC236}">
                <a16:creationId xmlns:a16="http://schemas.microsoft.com/office/drawing/2014/main" id="{1B55F9B1-4F06-4E0C-85F6-C8A3FFBA4009}"/>
              </a:ext>
            </a:extLst>
          </p:cNvPr>
          <p:cNvPicPr>
            <a:picLocks noChangeAspect="1"/>
          </p:cNvPicPr>
          <p:nvPr/>
        </p:nvPicPr>
        <p:blipFill>
          <a:blip r:embed="rId2"/>
          <a:stretch>
            <a:fillRect/>
          </a:stretch>
        </p:blipFill>
        <p:spPr>
          <a:xfrm>
            <a:off x="1754217" y="1162973"/>
            <a:ext cx="3428093" cy="4784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11C9E94F-8757-45A1-86AF-05FB88480389}"/>
              </a:ext>
            </a:extLst>
          </p:cNvPr>
          <p:cNvPicPr>
            <a:picLocks noChangeAspect="1"/>
          </p:cNvPicPr>
          <p:nvPr/>
        </p:nvPicPr>
        <p:blipFill>
          <a:blip r:embed="rId3"/>
          <a:stretch>
            <a:fillRect/>
          </a:stretch>
        </p:blipFill>
        <p:spPr>
          <a:xfrm>
            <a:off x="5691722" y="1162973"/>
            <a:ext cx="3428093" cy="4804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7587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5410" y="-583213"/>
            <a:ext cx="9742488" cy="2387600"/>
          </a:xfrm>
        </p:spPr>
        <p:txBody>
          <a:bodyPr>
            <a:normAutofit/>
          </a:bodyPr>
          <a:lstStyle/>
          <a:p>
            <a:r>
              <a:rPr lang="en-GB" sz="2800" b="1" dirty="0">
                <a:solidFill>
                  <a:schemeClr val="bg1"/>
                </a:solidFill>
                <a:latin typeface="Arial" panose="020B0604020202020204" pitchFamily="34" charset="0"/>
                <a:cs typeface="Arial" panose="020B0604020202020204" pitchFamily="34" charset="0"/>
              </a:rPr>
              <a:t>ELFT has the most diverse Board &amp; Executive Team  </a:t>
            </a:r>
          </a:p>
        </p:txBody>
      </p:sp>
      <p:pic>
        <p:nvPicPr>
          <p:cNvPr id="7" name="Picture 6">
            <a:extLst>
              <a:ext uri="{FF2B5EF4-FFF2-40B4-BE49-F238E27FC236}">
                <a16:creationId xmlns:a16="http://schemas.microsoft.com/office/drawing/2014/main" id="{F8D1A904-0531-47EE-B344-9CF81FF8CCDC}"/>
              </a:ext>
            </a:extLst>
          </p:cNvPr>
          <p:cNvPicPr>
            <a:picLocks noChangeAspect="1"/>
          </p:cNvPicPr>
          <p:nvPr/>
        </p:nvPicPr>
        <p:blipFill>
          <a:blip r:embed="rId2"/>
          <a:stretch>
            <a:fillRect/>
          </a:stretch>
        </p:blipFill>
        <p:spPr>
          <a:xfrm>
            <a:off x="4071937" y="1295400"/>
            <a:ext cx="4048125"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9402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AEABF8-9FA2-4EA5-B71B-F2A2C72F4999}"/>
              </a:ext>
            </a:extLst>
          </p:cNvPr>
          <p:cNvPicPr>
            <a:picLocks noChangeAspect="1"/>
          </p:cNvPicPr>
          <p:nvPr/>
        </p:nvPicPr>
        <p:blipFill rotWithShape="1">
          <a:blip r:embed="rId2"/>
          <a:srcRect l="43687" t="22031" r="4000" b="14507"/>
          <a:stretch/>
        </p:blipFill>
        <p:spPr>
          <a:xfrm>
            <a:off x="0" y="1206273"/>
            <a:ext cx="12192000" cy="5651728"/>
          </a:xfrm>
          <a:prstGeom prst="rect">
            <a:avLst/>
          </a:prstGeom>
        </p:spPr>
      </p:pic>
      <p:sp>
        <p:nvSpPr>
          <p:cNvPr id="8" name="TextBox 7">
            <a:extLst>
              <a:ext uri="{FF2B5EF4-FFF2-40B4-BE49-F238E27FC236}">
                <a16:creationId xmlns:a16="http://schemas.microsoft.com/office/drawing/2014/main" id="{8C593AFB-A519-4571-A48E-B6451527E854}"/>
              </a:ext>
            </a:extLst>
          </p:cNvPr>
          <p:cNvSpPr txBox="1"/>
          <p:nvPr/>
        </p:nvSpPr>
        <p:spPr>
          <a:xfrm>
            <a:off x="1224508" y="75189"/>
            <a:ext cx="507492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lang="en-GB" sz="2000" b="0" i="0" u="none" strike="noStrike" cap="none" spc="0" normalizeH="0" baseline="0">
              <a:ln>
                <a:noFill/>
              </a:ln>
              <a:solidFill>
                <a:srgbClr val="000000"/>
              </a:solidFill>
              <a:effectLst/>
              <a:uFillTx/>
              <a:latin typeface="+mn-lt"/>
              <a:ea typeface="Arial"/>
              <a:cs typeface="Arial"/>
            </a:endParaRPr>
          </a:p>
        </p:txBody>
      </p:sp>
      <p:sp>
        <p:nvSpPr>
          <p:cNvPr id="3" name="Text Placeholder 2">
            <a:extLst>
              <a:ext uri="{FF2B5EF4-FFF2-40B4-BE49-F238E27FC236}">
                <a16:creationId xmlns:a16="http://schemas.microsoft.com/office/drawing/2014/main" id="{53C95245-E4BD-4D47-BA03-F3247EE89FE9}"/>
              </a:ext>
            </a:extLst>
          </p:cNvPr>
          <p:cNvSpPr>
            <a:spLocks noGrp="1"/>
          </p:cNvSpPr>
          <p:nvPr>
            <p:ph type="body" sz="quarter" idx="12"/>
          </p:nvPr>
        </p:nvSpPr>
        <p:spPr>
          <a:xfrm>
            <a:off x="195830" y="266544"/>
            <a:ext cx="4862808" cy="642424"/>
          </a:xfrm>
        </p:spPr>
        <p:txBody>
          <a:bodyPr>
            <a:normAutofit/>
          </a:bodyPr>
          <a:lstStyle/>
          <a:p>
            <a:r>
              <a:rPr lang="en-GB" sz="2800" b="1" dirty="0"/>
              <a:t>Refreshed Trust Strategy </a:t>
            </a:r>
          </a:p>
        </p:txBody>
      </p:sp>
    </p:spTree>
    <p:extLst>
      <p:ext uri="{BB962C8B-B14F-4D97-AF65-F5344CB8AC3E}">
        <p14:creationId xmlns:p14="http://schemas.microsoft.com/office/powerpoint/2010/main" val="3552321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1450" y="1114846"/>
            <a:ext cx="6717063" cy="51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9EC35F88-B1E6-4945-AEDC-D853BFC0B82D}"/>
              </a:ext>
            </a:extLst>
          </p:cNvPr>
          <p:cNvSpPr>
            <a:spLocks noGrp="1"/>
          </p:cNvSpPr>
          <p:nvPr>
            <p:ph type="body" sz="quarter" idx="12"/>
          </p:nvPr>
        </p:nvSpPr>
        <p:spPr>
          <a:xfrm>
            <a:off x="483804" y="247863"/>
            <a:ext cx="8775605" cy="642424"/>
          </a:xfrm>
        </p:spPr>
        <p:txBody>
          <a:bodyPr>
            <a:normAutofit/>
          </a:bodyPr>
          <a:lstStyle/>
          <a:p>
            <a:r>
              <a:rPr lang="en-GB" sz="2400" dirty="0"/>
              <a:t>Becoming and anti-racist and multicultural organisation</a:t>
            </a:r>
          </a:p>
        </p:txBody>
      </p:sp>
      <p:sp>
        <p:nvSpPr>
          <p:cNvPr id="7" name="Content Placeholder 6"/>
          <p:cNvSpPr>
            <a:spLocks noGrp="1"/>
          </p:cNvSpPr>
          <p:nvPr>
            <p:ph type="body" sz="quarter" idx="11"/>
          </p:nvPr>
        </p:nvSpPr>
        <p:spPr>
          <a:xfrm>
            <a:off x="297374" y="3144529"/>
            <a:ext cx="4807286" cy="3206771"/>
          </a:xfrm>
        </p:spPr>
        <p:txBody>
          <a:bodyPr/>
          <a:lstStyle/>
          <a:p>
            <a:r>
              <a:rPr lang="en-GB" sz="2000" dirty="0">
                <a:latin typeface="Arial" panose="020B0604020202020204" pitchFamily="34" charset="0"/>
                <a:cs typeface="Arial" panose="020B0604020202020204" pitchFamily="34" charset="0"/>
              </a:rPr>
              <a:t>DMT Away Days</a:t>
            </a:r>
          </a:p>
          <a:p>
            <a:r>
              <a:rPr lang="en-GB" sz="2000" dirty="0">
                <a:latin typeface="Arial" panose="020B0604020202020204" pitchFamily="34" charset="0"/>
                <a:cs typeface="Arial" panose="020B0604020202020204" pitchFamily="34" charset="0"/>
              </a:rPr>
              <a:t>Board Development Session</a:t>
            </a:r>
          </a:p>
          <a:p>
            <a:r>
              <a:rPr lang="en-GB" sz="2000" dirty="0">
                <a:latin typeface="Arial" panose="020B0604020202020204" pitchFamily="34" charset="0"/>
                <a:cs typeface="Arial" panose="020B0604020202020204" pitchFamily="34" charset="0"/>
              </a:rPr>
              <a:t>Exec Session</a:t>
            </a:r>
          </a:p>
          <a:p>
            <a:r>
              <a:rPr lang="en-GB" sz="2000" dirty="0">
                <a:latin typeface="Arial" panose="020B0604020202020204" pitchFamily="34" charset="0"/>
                <a:cs typeface="Arial" panose="020B0604020202020204" pitchFamily="34" charset="0"/>
              </a:rPr>
              <a:t>Governor Session</a:t>
            </a:r>
          </a:p>
          <a:p>
            <a:r>
              <a:rPr lang="en-GB" sz="2000" dirty="0">
                <a:latin typeface="Arial" panose="020B0604020202020204" pitchFamily="34" charset="0"/>
                <a:cs typeface="Arial" panose="020B0604020202020204" pitchFamily="34" charset="0"/>
              </a:rPr>
              <a:t>Network meetings  </a:t>
            </a:r>
          </a:p>
          <a:p>
            <a:r>
              <a:rPr lang="en-GB" sz="2000" dirty="0">
                <a:latin typeface="Arial" panose="020B0604020202020204" pitchFamily="34" charset="0"/>
                <a:cs typeface="Arial" panose="020B0604020202020204" pitchFamily="34" charset="0"/>
              </a:rPr>
              <a:t>All staff sessions by Directorates </a:t>
            </a:r>
          </a:p>
        </p:txBody>
      </p:sp>
    </p:spTree>
    <p:extLst>
      <p:ext uri="{BB962C8B-B14F-4D97-AF65-F5344CB8AC3E}">
        <p14:creationId xmlns:p14="http://schemas.microsoft.com/office/powerpoint/2010/main" val="19609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1E5003-EFCD-4085-A4B6-3320FD5D2F5D}"/>
              </a:ext>
            </a:extLst>
          </p:cNvPr>
          <p:cNvSpPr>
            <a:spLocks noGrp="1"/>
          </p:cNvSpPr>
          <p:nvPr>
            <p:ph type="body" sz="quarter" idx="12"/>
          </p:nvPr>
        </p:nvSpPr>
        <p:spPr/>
        <p:txBody>
          <a:bodyPr>
            <a:normAutofit/>
          </a:bodyPr>
          <a:lstStyle/>
          <a:p>
            <a:r>
              <a:rPr lang="en-GB" sz="2800" b="1" dirty="0"/>
              <a:t>What’s next? </a:t>
            </a:r>
          </a:p>
        </p:txBody>
      </p:sp>
      <p:sp>
        <p:nvSpPr>
          <p:cNvPr id="3" name="Text Placeholder 2">
            <a:extLst>
              <a:ext uri="{FF2B5EF4-FFF2-40B4-BE49-F238E27FC236}">
                <a16:creationId xmlns:a16="http://schemas.microsoft.com/office/drawing/2014/main" id="{DE81A68C-EFE2-4B5B-8D69-B06280C57F5E}"/>
              </a:ext>
            </a:extLst>
          </p:cNvPr>
          <p:cNvSpPr>
            <a:spLocks noGrp="1"/>
          </p:cNvSpPr>
          <p:nvPr>
            <p:ph type="body" sz="quarter" idx="11"/>
          </p:nvPr>
        </p:nvSpPr>
        <p:spPr>
          <a:xfrm>
            <a:off x="257475" y="1241476"/>
            <a:ext cx="9432552" cy="4722383"/>
          </a:xfrm>
        </p:spPr>
        <p:txBody>
          <a:bodyPr>
            <a:norm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We continue to work on becoming an anti- racist organisation and will co-design an anti racist statement.</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a:t>
            </a:r>
            <a:r>
              <a:rPr lang="en-GB" sz="2000" dirty="0" err="1">
                <a:latin typeface="Arial" panose="020B0604020202020204" pitchFamily="34" charset="0"/>
                <a:cs typeface="Arial" panose="020B0604020202020204" pitchFamily="34" charset="0"/>
              </a:rPr>
              <a:t>DMT</a:t>
            </a:r>
            <a:r>
              <a:rPr lang="en-GB" sz="2000" dirty="0">
                <a:latin typeface="Arial" panose="020B0604020202020204" pitchFamily="34" charset="0"/>
                <a:cs typeface="Arial" panose="020B0604020202020204" pitchFamily="34" charset="0"/>
              </a:rPr>
              <a:t> Away day took place in October 2021 focusing on how the Trust can achieve this.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Launched a coaching programme with a focus on colleagues from Black, Asian Minority backgrounds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We also ran an interview skills workshops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Respectful Resolution is being rolled out to support staff to reduce Bullying &amp; Harassment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Conversations about Anti Semitism and Islamophobia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WRES Report Feedback session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Partnering with Flair to be a case study – using the situational Judgement tool in Summer 2022. </a:t>
            </a:r>
            <a:endParaRPr lang="en-GB" sz="2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12824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5F0CF5C1-7E89-4982-8874-A05EAC2CF04D}"/>
              </a:ext>
            </a:extLst>
          </p:cNvPr>
          <p:cNvSpPr txBox="1">
            <a:spLocks/>
          </p:cNvSpPr>
          <p:nvPr/>
        </p:nvSpPr>
        <p:spPr>
          <a:xfrm>
            <a:off x="112617" y="112683"/>
            <a:ext cx="9340440" cy="8234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Respect and Dignity @ Work Campaign </a:t>
            </a:r>
          </a:p>
        </p:txBody>
      </p:sp>
      <p:sp>
        <p:nvSpPr>
          <p:cNvPr id="31" name="Chevron 7">
            <a:extLst>
              <a:ext uri="{FF2B5EF4-FFF2-40B4-BE49-F238E27FC236}">
                <a16:creationId xmlns:a16="http://schemas.microsoft.com/office/drawing/2014/main" id="{CC2E9728-F13C-4790-BD84-58E8F96FDF70}"/>
              </a:ext>
            </a:extLst>
          </p:cNvPr>
          <p:cNvSpPr/>
          <p:nvPr/>
        </p:nvSpPr>
        <p:spPr bwMode="ltGray">
          <a:xfrm>
            <a:off x="3560832" y="2298315"/>
            <a:ext cx="1918763" cy="1341455"/>
          </a:xfrm>
          <a:prstGeom prst="chevron">
            <a:avLst>
              <a:gd name="adj" fmla="val 31595"/>
            </a:avLst>
          </a:prstGeom>
          <a:solidFill>
            <a:srgbClr val="EB8C00"/>
          </a:solidFill>
          <a:ln w="3175" cap="flat" cmpd="sng" algn="ctr">
            <a:noFill/>
            <a:prstDash val="solid"/>
          </a:ln>
          <a:effectLst/>
        </p:spPr>
        <p:txBody>
          <a:bodyPr rtlCol="0" anchor="ctr"/>
          <a:lstStyle/>
          <a:p>
            <a:pPr marL="0" marR="0" lvl="0" indent="0" algn="ctr" defTabSz="1018824"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Georgia" pitchFamily="18" charset="0"/>
              <a:ea typeface="+mn-ea"/>
              <a:cs typeface="+mn-cs"/>
            </a:endParaRPr>
          </a:p>
        </p:txBody>
      </p:sp>
      <p:sp>
        <p:nvSpPr>
          <p:cNvPr id="32" name="Pentagon 8">
            <a:extLst>
              <a:ext uri="{FF2B5EF4-FFF2-40B4-BE49-F238E27FC236}">
                <a16:creationId xmlns:a16="http://schemas.microsoft.com/office/drawing/2014/main" id="{98773B02-4EEE-4F52-AD52-8D43C8100323}"/>
              </a:ext>
            </a:extLst>
          </p:cNvPr>
          <p:cNvSpPr/>
          <p:nvPr/>
        </p:nvSpPr>
        <p:spPr bwMode="ltGray">
          <a:xfrm>
            <a:off x="1061126" y="2334180"/>
            <a:ext cx="1756226" cy="1332311"/>
          </a:xfrm>
          <a:prstGeom prst="homePlate">
            <a:avLst>
              <a:gd name="adj" fmla="val 31469"/>
            </a:avLst>
          </a:prstGeom>
          <a:solidFill>
            <a:srgbClr val="DC6900"/>
          </a:solidFill>
          <a:ln w="3175" cap="flat" cmpd="sng" algn="ctr">
            <a:noFill/>
            <a:prstDash val="solid"/>
          </a:ln>
          <a:effectLst/>
        </p:spPr>
        <p:txBody>
          <a:bodyPr rtlCol="0" anchor="ctr"/>
          <a:lstStyle/>
          <a:p>
            <a:pPr marL="0" marR="0" lvl="0" indent="0" algn="ctr" defTabSz="1018824"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Georgia" pitchFamily="18" charset="0"/>
              <a:ea typeface="+mn-ea"/>
              <a:cs typeface="+mn-cs"/>
            </a:endParaRPr>
          </a:p>
        </p:txBody>
      </p:sp>
      <p:sp>
        <p:nvSpPr>
          <p:cNvPr id="33" name="Chevron 9">
            <a:extLst>
              <a:ext uri="{FF2B5EF4-FFF2-40B4-BE49-F238E27FC236}">
                <a16:creationId xmlns:a16="http://schemas.microsoft.com/office/drawing/2014/main" id="{92D0347E-C589-4E00-9EE5-B1F9AADFB28F}"/>
              </a:ext>
            </a:extLst>
          </p:cNvPr>
          <p:cNvSpPr/>
          <p:nvPr/>
        </p:nvSpPr>
        <p:spPr bwMode="ltGray">
          <a:xfrm>
            <a:off x="6394485" y="2241049"/>
            <a:ext cx="1751437" cy="1341455"/>
          </a:xfrm>
          <a:prstGeom prst="chevron">
            <a:avLst>
              <a:gd name="adj" fmla="val 31595"/>
            </a:avLst>
          </a:prstGeom>
          <a:solidFill>
            <a:srgbClr val="A32020"/>
          </a:solidFill>
          <a:ln w="3175" cap="flat" cmpd="sng" algn="ctr">
            <a:noFill/>
            <a:prstDash val="solid"/>
          </a:ln>
          <a:effectLst/>
        </p:spPr>
        <p:txBody>
          <a:bodyPr rtlCol="0" anchor="ctr"/>
          <a:lstStyle/>
          <a:p>
            <a:pPr marL="0" marR="0" lvl="0" indent="0" algn="ctr" defTabSz="1018824"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Georgia" pitchFamily="18" charset="0"/>
              <a:ea typeface="+mn-ea"/>
              <a:cs typeface="+mn-cs"/>
            </a:endParaRPr>
          </a:p>
        </p:txBody>
      </p:sp>
      <p:sp>
        <p:nvSpPr>
          <p:cNvPr id="34" name="Chevron 10">
            <a:extLst>
              <a:ext uri="{FF2B5EF4-FFF2-40B4-BE49-F238E27FC236}">
                <a16:creationId xmlns:a16="http://schemas.microsoft.com/office/drawing/2014/main" id="{DAC293E6-DCEB-4E79-A1F0-FE78D4A053CA}"/>
              </a:ext>
            </a:extLst>
          </p:cNvPr>
          <p:cNvSpPr/>
          <p:nvPr/>
        </p:nvSpPr>
        <p:spPr bwMode="ltGray">
          <a:xfrm>
            <a:off x="8992590" y="2249591"/>
            <a:ext cx="1956717" cy="1341455"/>
          </a:xfrm>
          <a:prstGeom prst="chevron">
            <a:avLst>
              <a:gd name="adj" fmla="val 44534"/>
            </a:avLst>
          </a:prstGeom>
          <a:solidFill>
            <a:srgbClr val="DB536A"/>
          </a:solidFill>
          <a:ln w="3175" cap="flat" cmpd="sng" algn="ctr">
            <a:noFill/>
            <a:prstDash val="solid"/>
          </a:ln>
          <a:effectLst/>
        </p:spPr>
        <p:txBody>
          <a:bodyPr rtlCol="0" anchor="ctr"/>
          <a:lstStyle/>
          <a:p>
            <a:pPr algn="ctr" defTabSz="801688">
              <a:spcBef>
                <a:spcPct val="20000"/>
              </a:spcBef>
            </a:pPr>
            <a:endParaRPr lang="de-DE" sz="1200" b="1" i="1" dirty="0">
              <a:solidFill>
                <a:srgbClr val="FFFFFF"/>
              </a:solidFill>
              <a:latin typeface="Georgia"/>
              <a:cs typeface="Arial" charset="0"/>
            </a:endParaRPr>
          </a:p>
        </p:txBody>
      </p:sp>
      <p:sp>
        <p:nvSpPr>
          <p:cNvPr id="35" name="Text Box 6">
            <a:extLst>
              <a:ext uri="{FF2B5EF4-FFF2-40B4-BE49-F238E27FC236}">
                <a16:creationId xmlns:a16="http://schemas.microsoft.com/office/drawing/2014/main" id="{36860C09-BA0A-4DBB-83DC-B2134F0A404C}"/>
              </a:ext>
            </a:extLst>
          </p:cNvPr>
          <p:cNvSpPr txBox="1">
            <a:spLocks noChangeAspect="1" noChangeArrowheads="1"/>
          </p:cNvSpPr>
          <p:nvPr/>
        </p:nvSpPr>
        <p:spPr bwMode="gray">
          <a:xfrm>
            <a:off x="1092320" y="2383098"/>
            <a:ext cx="1693838" cy="588023"/>
          </a:xfrm>
          <a:prstGeom prst="rect">
            <a:avLst/>
          </a:prstGeom>
          <a:noFill/>
          <a:ln w="9525">
            <a:noFill/>
            <a:miter lim="800000"/>
            <a:headEnd/>
            <a:tailEnd/>
          </a:ln>
        </p:spPr>
        <p:txBody>
          <a:bodyPr wrap="square" lIns="90000" tIns="90000" rIns="72000" bIns="90000">
            <a:spAutoFit/>
          </a:bodyPr>
          <a:lstStyle/>
          <a:p>
            <a:pPr defTabSz="801688">
              <a:spcBef>
                <a:spcPct val="20000"/>
              </a:spcBef>
            </a:pPr>
            <a:r>
              <a:rPr lang="de-DE" sz="1200" b="1" i="1" dirty="0">
                <a:solidFill>
                  <a:srgbClr val="FFFFFF"/>
                </a:solidFill>
                <a:latin typeface="Georgia"/>
                <a:cs typeface="Arial" charset="0"/>
              </a:rPr>
              <a:t>Phase 1</a:t>
            </a:r>
          </a:p>
          <a:p>
            <a:pPr defTabSz="801688">
              <a:spcBef>
                <a:spcPct val="20000"/>
              </a:spcBef>
            </a:pPr>
            <a:endParaRPr lang="de-DE" sz="1200" b="1" i="1" dirty="0">
              <a:solidFill>
                <a:srgbClr val="FFFFFF"/>
              </a:solidFill>
              <a:latin typeface="Georgia"/>
              <a:cs typeface="Arial" charset="0"/>
            </a:endParaRPr>
          </a:p>
        </p:txBody>
      </p:sp>
      <p:sp>
        <p:nvSpPr>
          <p:cNvPr id="36" name="Text Box 11">
            <a:extLst>
              <a:ext uri="{FF2B5EF4-FFF2-40B4-BE49-F238E27FC236}">
                <a16:creationId xmlns:a16="http://schemas.microsoft.com/office/drawing/2014/main" id="{E5D3E417-5CA7-4512-AE99-F044751180D9}"/>
              </a:ext>
            </a:extLst>
          </p:cNvPr>
          <p:cNvSpPr txBox="1">
            <a:spLocks noChangeAspect="1" noChangeArrowheads="1"/>
          </p:cNvSpPr>
          <p:nvPr/>
        </p:nvSpPr>
        <p:spPr bwMode="gray">
          <a:xfrm>
            <a:off x="3827679" y="2357700"/>
            <a:ext cx="1312863" cy="588023"/>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de-DE" sz="1200" b="1" i="1" dirty="0">
                <a:solidFill>
                  <a:srgbClr val="FFFFFF"/>
                </a:solidFill>
                <a:latin typeface="Georgia"/>
                <a:cs typeface="Arial" charset="0"/>
              </a:rPr>
              <a:t>Phase 2 </a:t>
            </a:r>
          </a:p>
          <a:p>
            <a:pPr algn="ctr" defTabSz="801688">
              <a:spcBef>
                <a:spcPct val="20000"/>
              </a:spcBef>
            </a:pPr>
            <a:endParaRPr lang="de-DE" sz="1200" b="1" i="1" dirty="0">
              <a:solidFill>
                <a:srgbClr val="FFFFFF"/>
              </a:solidFill>
              <a:latin typeface="Georgia"/>
              <a:cs typeface="Arial" charset="0"/>
            </a:endParaRPr>
          </a:p>
        </p:txBody>
      </p:sp>
      <p:sp>
        <p:nvSpPr>
          <p:cNvPr id="37" name="Text Box 11">
            <a:extLst>
              <a:ext uri="{FF2B5EF4-FFF2-40B4-BE49-F238E27FC236}">
                <a16:creationId xmlns:a16="http://schemas.microsoft.com/office/drawing/2014/main" id="{4FE18601-9259-409A-988A-D95435BAE65F}"/>
              </a:ext>
            </a:extLst>
          </p:cNvPr>
          <p:cNvSpPr txBox="1">
            <a:spLocks noChangeAspect="1" noChangeArrowheads="1"/>
          </p:cNvSpPr>
          <p:nvPr/>
        </p:nvSpPr>
        <p:spPr bwMode="gray">
          <a:xfrm>
            <a:off x="6479206" y="2230826"/>
            <a:ext cx="1312863" cy="588023"/>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de-DE" sz="1200" b="1" i="1" dirty="0">
                <a:solidFill>
                  <a:srgbClr val="FFFFFF"/>
                </a:solidFill>
                <a:latin typeface="Georgia"/>
                <a:cs typeface="Arial" charset="0"/>
              </a:rPr>
              <a:t>Phase 3</a:t>
            </a:r>
          </a:p>
          <a:p>
            <a:pPr algn="ctr" defTabSz="801688">
              <a:spcBef>
                <a:spcPct val="20000"/>
              </a:spcBef>
            </a:pPr>
            <a:endParaRPr lang="de-DE" sz="1200" b="1" i="1" dirty="0">
              <a:solidFill>
                <a:srgbClr val="FFFFFF"/>
              </a:solidFill>
              <a:latin typeface="Georgia"/>
              <a:cs typeface="Arial" charset="0"/>
            </a:endParaRPr>
          </a:p>
        </p:txBody>
      </p:sp>
      <p:sp>
        <p:nvSpPr>
          <p:cNvPr id="38" name="Text Box 11">
            <a:extLst>
              <a:ext uri="{FF2B5EF4-FFF2-40B4-BE49-F238E27FC236}">
                <a16:creationId xmlns:a16="http://schemas.microsoft.com/office/drawing/2014/main" id="{797394B2-8148-448E-9416-F26CF847F950}"/>
              </a:ext>
            </a:extLst>
          </p:cNvPr>
          <p:cNvSpPr txBox="1">
            <a:spLocks noChangeAspect="1" noChangeArrowheads="1"/>
          </p:cNvSpPr>
          <p:nvPr/>
        </p:nvSpPr>
        <p:spPr bwMode="gray">
          <a:xfrm>
            <a:off x="9056690" y="2234773"/>
            <a:ext cx="1312863" cy="588023"/>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de-DE" sz="1200" b="1" i="1" dirty="0">
                <a:solidFill>
                  <a:srgbClr val="FFFFFF"/>
                </a:solidFill>
                <a:latin typeface="Georgia"/>
                <a:cs typeface="Arial" charset="0"/>
              </a:rPr>
              <a:t>Phase 4</a:t>
            </a:r>
          </a:p>
          <a:p>
            <a:pPr algn="ctr" defTabSz="801688">
              <a:spcBef>
                <a:spcPct val="20000"/>
              </a:spcBef>
            </a:pPr>
            <a:endParaRPr lang="de-DE" sz="1200" b="1" i="1" dirty="0">
              <a:solidFill>
                <a:srgbClr val="FFFFFF"/>
              </a:solidFill>
              <a:latin typeface="Georgia"/>
              <a:cs typeface="Arial" charset="0"/>
            </a:endParaRPr>
          </a:p>
        </p:txBody>
      </p:sp>
      <p:pic>
        <p:nvPicPr>
          <p:cNvPr id="39" name="Picture 38">
            <a:extLst>
              <a:ext uri="{FF2B5EF4-FFF2-40B4-BE49-F238E27FC236}">
                <a16:creationId xmlns:a16="http://schemas.microsoft.com/office/drawing/2014/main" id="{13D859F5-2F0B-4E5A-86B4-0FC353A0A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587" y="3060946"/>
            <a:ext cx="2128500" cy="2160000"/>
          </a:xfrm>
          <a:prstGeom prst="rect">
            <a:avLst/>
          </a:prstGeom>
        </p:spPr>
      </p:pic>
      <p:pic>
        <p:nvPicPr>
          <p:cNvPr id="40" name="Picture 39">
            <a:extLst>
              <a:ext uri="{FF2B5EF4-FFF2-40B4-BE49-F238E27FC236}">
                <a16:creationId xmlns:a16="http://schemas.microsoft.com/office/drawing/2014/main" id="{407F5A0D-B88A-4732-AF8F-489F4EEC1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669" y="3060946"/>
            <a:ext cx="2124000" cy="2160000"/>
          </a:xfrm>
          <a:prstGeom prst="rect">
            <a:avLst/>
          </a:prstGeom>
        </p:spPr>
      </p:pic>
      <p:pic>
        <p:nvPicPr>
          <p:cNvPr id="41" name="Picture 40">
            <a:extLst>
              <a:ext uri="{FF2B5EF4-FFF2-40B4-BE49-F238E27FC236}">
                <a16:creationId xmlns:a16="http://schemas.microsoft.com/office/drawing/2014/main" id="{4ACCF004-DEC4-4A16-A048-EDB6735D2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5728" y="3060946"/>
            <a:ext cx="2128500" cy="2160000"/>
          </a:xfrm>
          <a:prstGeom prst="rect">
            <a:avLst/>
          </a:prstGeom>
        </p:spPr>
      </p:pic>
      <p:pic>
        <p:nvPicPr>
          <p:cNvPr id="42" name="Picture 41">
            <a:extLst>
              <a:ext uri="{FF2B5EF4-FFF2-40B4-BE49-F238E27FC236}">
                <a16:creationId xmlns:a16="http://schemas.microsoft.com/office/drawing/2014/main" id="{AE6B1A72-57AB-4EF8-A5FA-32A006409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230" y="3060946"/>
            <a:ext cx="2124000" cy="2160000"/>
          </a:xfrm>
          <a:prstGeom prst="rect">
            <a:avLst/>
          </a:prstGeom>
        </p:spPr>
      </p:pic>
    </p:spTree>
    <p:extLst>
      <p:ext uri="{BB962C8B-B14F-4D97-AF65-F5344CB8AC3E}">
        <p14:creationId xmlns:p14="http://schemas.microsoft.com/office/powerpoint/2010/main" val="2484754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073F98-F75A-4D46-89B3-F426953E441D}"/>
              </a:ext>
            </a:extLst>
          </p:cNvPr>
          <p:cNvSpPr>
            <a:spLocks noGrp="1"/>
          </p:cNvSpPr>
          <p:nvPr>
            <p:ph type="body" sz="quarter" idx="12"/>
          </p:nvPr>
        </p:nvSpPr>
        <p:spPr/>
        <p:txBody>
          <a:bodyPr>
            <a:normAutofit/>
          </a:bodyPr>
          <a:lstStyle/>
          <a:p>
            <a:r>
              <a:rPr lang="en-GB" sz="3600" b="1" dirty="0"/>
              <a:t>Through My Eyes </a:t>
            </a:r>
          </a:p>
        </p:txBody>
      </p:sp>
      <p:sp>
        <p:nvSpPr>
          <p:cNvPr id="4" name="Text Placeholder 1">
            <a:extLst>
              <a:ext uri="{FF2B5EF4-FFF2-40B4-BE49-F238E27FC236}">
                <a16:creationId xmlns:a16="http://schemas.microsoft.com/office/drawing/2014/main" id="{7E465D8E-CEEA-4D37-82E9-2E2E72DEF5B1}"/>
              </a:ext>
            </a:extLst>
          </p:cNvPr>
          <p:cNvSpPr txBox="1">
            <a:spLocks/>
          </p:cNvSpPr>
          <p:nvPr/>
        </p:nvSpPr>
        <p:spPr>
          <a:xfrm>
            <a:off x="812279" y="1566441"/>
            <a:ext cx="10304221" cy="427992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50 staff stories and illustrations </a:t>
            </a: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dirty="0">
                <a:latin typeface="Arial" panose="020B0604020202020204" pitchFamily="34" charset="0"/>
                <a:cs typeface="Arial" panose="020B0604020202020204" pitchFamily="34" charset="0"/>
              </a:rPr>
              <a:t>7 Themes: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Administrator stories;</a:t>
            </a:r>
          </a:p>
          <a:p>
            <a:r>
              <a:rPr lang="en-GB" dirty="0">
                <a:latin typeface="Arial" panose="020B0604020202020204" pitchFamily="34" charset="0"/>
                <a:cs typeface="Arial" panose="020B0604020202020204" pitchFamily="34" charset="0"/>
              </a:rPr>
              <a:t>The Black Women’s stories;</a:t>
            </a:r>
          </a:p>
          <a:p>
            <a:r>
              <a:rPr lang="en-GB" dirty="0">
                <a:latin typeface="Arial" panose="020B0604020202020204" pitchFamily="34" charset="0"/>
                <a:cs typeface="Arial" panose="020B0604020202020204" pitchFamily="34" charset="0"/>
              </a:rPr>
              <a:t>Stories from those with mental health problems;</a:t>
            </a:r>
          </a:p>
          <a:p>
            <a:r>
              <a:rPr lang="en-GB" dirty="0">
                <a:latin typeface="Arial" panose="020B0604020202020204" pitchFamily="34" charset="0"/>
                <a:cs typeface="Arial" panose="020B0604020202020204" pitchFamily="34" charset="0"/>
              </a:rPr>
              <a:t>The Bradford score stories</a:t>
            </a:r>
          </a:p>
          <a:p>
            <a:r>
              <a:rPr lang="en-GB" dirty="0">
                <a:latin typeface="Arial" panose="020B0604020202020204" pitchFamily="34" charset="0"/>
                <a:cs typeface="Arial" panose="020B0604020202020204" pitchFamily="34" charset="0"/>
              </a:rPr>
              <a:t>Stories following an incident of violence or suicide; </a:t>
            </a:r>
          </a:p>
          <a:p>
            <a:r>
              <a:rPr lang="en-GB" dirty="0">
                <a:latin typeface="Arial" panose="020B0604020202020204" pitchFamily="34" charset="0"/>
                <a:cs typeface="Arial" panose="020B0604020202020204" pitchFamily="34" charset="0"/>
              </a:rPr>
              <a:t>I love my job; </a:t>
            </a:r>
          </a:p>
          <a:p>
            <a:r>
              <a:rPr lang="en-GB" dirty="0">
                <a:latin typeface="Arial" panose="020B0604020202020204" pitchFamily="34" charset="0"/>
                <a:cs typeface="Arial" panose="020B0604020202020204" pitchFamily="34" charset="0"/>
              </a:rPr>
              <a:t>One person can make all the difference. </a:t>
            </a:r>
          </a:p>
          <a:p>
            <a:endParaRPr lang="en-GB" dirty="0"/>
          </a:p>
        </p:txBody>
      </p:sp>
      <p:pic>
        <p:nvPicPr>
          <p:cNvPr id="5" name="Picture 4">
            <a:extLst>
              <a:ext uri="{FF2B5EF4-FFF2-40B4-BE49-F238E27FC236}">
                <a16:creationId xmlns:a16="http://schemas.microsoft.com/office/drawing/2014/main" id="{58A1B86D-187D-4580-98CB-CE71A95D7CC7}"/>
              </a:ext>
            </a:extLst>
          </p:cNvPr>
          <p:cNvPicPr>
            <a:picLocks noChangeAspect="1"/>
          </p:cNvPicPr>
          <p:nvPr/>
        </p:nvPicPr>
        <p:blipFill>
          <a:blip r:embed="rId2"/>
          <a:stretch>
            <a:fillRect/>
          </a:stretch>
        </p:blipFill>
        <p:spPr>
          <a:xfrm>
            <a:off x="9479136" y="1454716"/>
            <a:ext cx="1768974" cy="2185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79D6E366-20B4-4F76-BBE3-3FF7A84F2B80}"/>
              </a:ext>
            </a:extLst>
          </p:cNvPr>
          <p:cNvGrpSpPr/>
          <p:nvPr/>
        </p:nvGrpSpPr>
        <p:grpSpPr>
          <a:xfrm rot="985533">
            <a:off x="8348032" y="3914284"/>
            <a:ext cx="1928205" cy="1829382"/>
            <a:chOff x="2465861" y="1772816"/>
            <a:chExt cx="5858390" cy="4704466"/>
          </a:xfrm>
        </p:grpSpPr>
        <p:pic>
          <p:nvPicPr>
            <p:cNvPr id="7" name="Picture 6">
              <a:extLst>
                <a:ext uri="{FF2B5EF4-FFF2-40B4-BE49-F238E27FC236}">
                  <a16:creationId xmlns:a16="http://schemas.microsoft.com/office/drawing/2014/main" id="{D6401031-FC89-4C8A-AF5E-C4EBA225BC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0156" r="935"/>
            <a:stretch>
              <a:fillRect/>
            </a:stretch>
          </p:blipFill>
          <p:spPr bwMode="auto">
            <a:xfrm>
              <a:off x="2465861" y="3000471"/>
              <a:ext cx="5858390" cy="347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a:extLst>
                <a:ext uri="{FF2B5EF4-FFF2-40B4-BE49-F238E27FC236}">
                  <a16:creationId xmlns:a16="http://schemas.microsoft.com/office/drawing/2014/main" id="{7FAE681A-2B5C-4411-BC1B-A68190BC29CC}"/>
                </a:ext>
              </a:extLst>
            </p:cNvPr>
            <p:cNvCxnSpPr/>
            <p:nvPr/>
          </p:nvCxnSpPr>
          <p:spPr bwMode="auto">
            <a:xfrm flipH="1">
              <a:off x="3419872" y="1772816"/>
              <a:ext cx="2448272" cy="266429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DF5BA5F1-E642-4695-A253-69A290D9E5E4}"/>
                </a:ext>
              </a:extLst>
            </p:cNvPr>
            <p:cNvCxnSpPr/>
            <p:nvPr/>
          </p:nvCxnSpPr>
          <p:spPr bwMode="auto">
            <a:xfrm flipH="1">
              <a:off x="3275856" y="1772816"/>
              <a:ext cx="2592288" cy="374441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652046DC-FF46-4472-B6B4-E408A300144D}"/>
                </a:ext>
              </a:extLst>
            </p:cNvPr>
            <p:cNvCxnSpPr/>
            <p:nvPr/>
          </p:nvCxnSpPr>
          <p:spPr bwMode="auto">
            <a:xfrm>
              <a:off x="5940152" y="1961852"/>
              <a:ext cx="165503" cy="227104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1997350E-929F-4DBE-9263-2B279F9FB36C}"/>
                </a:ext>
              </a:extLst>
            </p:cNvPr>
            <p:cNvCxnSpPr/>
            <p:nvPr/>
          </p:nvCxnSpPr>
          <p:spPr bwMode="auto">
            <a:xfrm>
              <a:off x="5868144" y="1844824"/>
              <a:ext cx="866385" cy="251975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B494F8BB-B591-4825-A269-95670733A90A}"/>
                </a:ext>
              </a:extLst>
            </p:cNvPr>
            <p:cNvCxnSpPr/>
            <p:nvPr/>
          </p:nvCxnSpPr>
          <p:spPr bwMode="auto">
            <a:xfrm>
              <a:off x="5868144" y="1916832"/>
              <a:ext cx="475022" cy="259050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49148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36E38A-1148-4804-9085-93BE4983026C}"/>
              </a:ext>
            </a:extLst>
          </p:cNvPr>
          <p:cNvSpPr>
            <a:spLocks noGrp="1"/>
          </p:cNvSpPr>
          <p:nvPr>
            <p:ph type="body" sz="quarter" idx="12"/>
          </p:nvPr>
        </p:nvSpPr>
        <p:spPr/>
        <p:txBody>
          <a:bodyPr>
            <a:normAutofit/>
          </a:bodyPr>
          <a:lstStyle/>
          <a:p>
            <a:r>
              <a:rPr lang="en-GB" sz="3200" b="1" dirty="0"/>
              <a:t>Creating Change </a:t>
            </a:r>
          </a:p>
        </p:txBody>
      </p:sp>
      <p:pic>
        <p:nvPicPr>
          <p:cNvPr id="5" name="Picture 4">
            <a:extLst>
              <a:ext uri="{FF2B5EF4-FFF2-40B4-BE49-F238E27FC236}">
                <a16:creationId xmlns:a16="http://schemas.microsoft.com/office/drawing/2014/main" id="{2C91490E-C8F4-476B-97AC-8C31404509D2}"/>
              </a:ext>
            </a:extLst>
          </p:cNvPr>
          <p:cNvPicPr>
            <a:picLocks noChangeAspect="1"/>
          </p:cNvPicPr>
          <p:nvPr/>
        </p:nvPicPr>
        <p:blipFill>
          <a:blip r:embed="rId2"/>
          <a:stretch>
            <a:fillRect/>
          </a:stretch>
        </p:blipFill>
        <p:spPr>
          <a:xfrm>
            <a:off x="212333" y="1185562"/>
            <a:ext cx="5253520" cy="2639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0A7EF00-414E-4465-BB0C-C57FA40E66BB}"/>
              </a:ext>
            </a:extLst>
          </p:cNvPr>
          <p:cNvPicPr>
            <a:picLocks noChangeAspect="1"/>
          </p:cNvPicPr>
          <p:nvPr/>
        </p:nvPicPr>
        <p:blipFill>
          <a:blip r:embed="rId3"/>
          <a:stretch>
            <a:fillRect/>
          </a:stretch>
        </p:blipFill>
        <p:spPr>
          <a:xfrm>
            <a:off x="7685071" y="1185561"/>
            <a:ext cx="4068566" cy="217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7AFDC9A-19FE-4D4B-AF32-771B02D45A82}"/>
              </a:ext>
            </a:extLst>
          </p:cNvPr>
          <p:cNvPicPr>
            <a:picLocks noChangeAspect="1"/>
          </p:cNvPicPr>
          <p:nvPr/>
        </p:nvPicPr>
        <p:blipFill>
          <a:blip r:embed="rId4"/>
          <a:stretch>
            <a:fillRect/>
          </a:stretch>
        </p:blipFill>
        <p:spPr>
          <a:xfrm>
            <a:off x="7410718" y="3688423"/>
            <a:ext cx="4432541" cy="2506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03025F5-7360-4242-AAC8-4C8AB35EFDC6}"/>
              </a:ext>
            </a:extLst>
          </p:cNvPr>
          <p:cNvPicPr>
            <a:picLocks noChangeAspect="1"/>
          </p:cNvPicPr>
          <p:nvPr/>
        </p:nvPicPr>
        <p:blipFill>
          <a:blip r:embed="rId2"/>
          <a:stretch>
            <a:fillRect/>
          </a:stretch>
        </p:blipFill>
        <p:spPr>
          <a:xfrm>
            <a:off x="212333" y="1185561"/>
            <a:ext cx="5253520" cy="2639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AB64480-DADD-402E-8B3A-8138C9BE2485}"/>
              </a:ext>
            </a:extLst>
          </p:cNvPr>
          <p:cNvPicPr>
            <a:picLocks noChangeAspect="1"/>
          </p:cNvPicPr>
          <p:nvPr/>
        </p:nvPicPr>
        <p:blipFill>
          <a:blip r:embed="rId4"/>
          <a:stretch>
            <a:fillRect/>
          </a:stretch>
        </p:blipFill>
        <p:spPr>
          <a:xfrm>
            <a:off x="7410718" y="3688422"/>
            <a:ext cx="4432541" cy="2506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124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D5505A-9C0F-487C-B3A5-40680B8D7DA8}"/>
              </a:ext>
            </a:extLst>
          </p:cNvPr>
          <p:cNvSpPr txBox="1">
            <a:spLocks/>
          </p:cNvSpPr>
          <p:nvPr/>
        </p:nvSpPr>
        <p:spPr bwMode="auto">
          <a:xfrm>
            <a:off x="86357" y="-120522"/>
            <a:ext cx="105156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339933"/>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algn="l"/>
            <a:r>
              <a:rPr lang="en-GB" sz="3200" b="1" kern="0" dirty="0">
                <a:solidFill>
                  <a:schemeClr val="bg1"/>
                </a:solidFill>
                <a:latin typeface="Arial" panose="020B0604020202020204" pitchFamily="34" charset="0"/>
                <a:cs typeface="Arial" panose="020B0604020202020204" pitchFamily="34" charset="0"/>
              </a:rPr>
              <a:t>Executive Pledges 2020/2021  </a:t>
            </a:r>
          </a:p>
        </p:txBody>
      </p:sp>
      <p:grpSp>
        <p:nvGrpSpPr>
          <p:cNvPr id="2" name="Group 1">
            <a:extLst>
              <a:ext uri="{FF2B5EF4-FFF2-40B4-BE49-F238E27FC236}">
                <a16:creationId xmlns:a16="http://schemas.microsoft.com/office/drawing/2014/main" id="{775B4722-A0C5-4FF3-BFB7-CA121C6B090A}"/>
              </a:ext>
            </a:extLst>
          </p:cNvPr>
          <p:cNvGrpSpPr/>
          <p:nvPr/>
        </p:nvGrpSpPr>
        <p:grpSpPr>
          <a:xfrm>
            <a:off x="494402" y="1158972"/>
            <a:ext cx="11524530" cy="4971970"/>
            <a:chOff x="494402" y="1158972"/>
            <a:chExt cx="11524530" cy="4971970"/>
          </a:xfrm>
        </p:grpSpPr>
        <p:pic>
          <p:nvPicPr>
            <p:cNvPr id="5" name="Picture 4">
              <a:extLst>
                <a:ext uri="{FF2B5EF4-FFF2-40B4-BE49-F238E27FC236}">
                  <a16:creationId xmlns:a16="http://schemas.microsoft.com/office/drawing/2014/main" id="{DED492EE-A6C7-43C0-A18B-B55AC2717F47}"/>
                </a:ext>
              </a:extLst>
            </p:cNvPr>
            <p:cNvPicPr>
              <a:picLocks noChangeAspect="1"/>
            </p:cNvPicPr>
            <p:nvPr/>
          </p:nvPicPr>
          <p:blipFill>
            <a:blip r:embed="rId2"/>
            <a:stretch>
              <a:fillRect/>
            </a:stretch>
          </p:blipFill>
          <p:spPr>
            <a:xfrm>
              <a:off x="6437134" y="2882686"/>
              <a:ext cx="2632005" cy="1469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FFEAE02-81EA-4ED8-884C-F78F40E1E213}"/>
                </a:ext>
              </a:extLst>
            </p:cNvPr>
            <p:cNvPicPr>
              <a:picLocks noChangeAspect="1"/>
            </p:cNvPicPr>
            <p:nvPr/>
          </p:nvPicPr>
          <p:blipFill>
            <a:blip r:embed="rId3"/>
            <a:stretch>
              <a:fillRect/>
            </a:stretch>
          </p:blipFill>
          <p:spPr>
            <a:xfrm>
              <a:off x="4222047" y="4653006"/>
              <a:ext cx="2565529" cy="1469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DE71BB3-CA8E-4BD9-9BB6-B5D0CC21C926}"/>
                </a:ext>
              </a:extLst>
            </p:cNvPr>
            <p:cNvPicPr>
              <a:picLocks noChangeAspect="1"/>
            </p:cNvPicPr>
            <p:nvPr/>
          </p:nvPicPr>
          <p:blipFill>
            <a:blip r:embed="rId4"/>
            <a:stretch>
              <a:fillRect/>
            </a:stretch>
          </p:blipFill>
          <p:spPr>
            <a:xfrm>
              <a:off x="8034278" y="1175493"/>
              <a:ext cx="2833949" cy="1581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C3A2CE4-5FDE-43F4-8701-51A3064DF174}"/>
                </a:ext>
              </a:extLst>
            </p:cNvPr>
            <p:cNvPicPr>
              <a:picLocks noChangeAspect="1"/>
            </p:cNvPicPr>
            <p:nvPr/>
          </p:nvPicPr>
          <p:blipFill>
            <a:blip r:embed="rId5"/>
            <a:stretch>
              <a:fillRect/>
            </a:stretch>
          </p:blipFill>
          <p:spPr>
            <a:xfrm>
              <a:off x="822941" y="4661077"/>
              <a:ext cx="2739389" cy="1469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5A330DF-FF50-4A05-BFCF-1985B139F511}"/>
                </a:ext>
              </a:extLst>
            </p:cNvPr>
            <p:cNvPicPr>
              <a:picLocks noChangeAspect="1"/>
            </p:cNvPicPr>
            <p:nvPr/>
          </p:nvPicPr>
          <p:blipFill>
            <a:blip r:embed="rId6"/>
            <a:stretch>
              <a:fillRect/>
            </a:stretch>
          </p:blipFill>
          <p:spPr>
            <a:xfrm>
              <a:off x="1590041" y="1158972"/>
              <a:ext cx="2662873" cy="157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9B899AF5-5366-4C11-81C9-DCB9C5D09E13}"/>
                </a:ext>
              </a:extLst>
            </p:cNvPr>
            <p:cNvPicPr>
              <a:picLocks noChangeAspect="1"/>
            </p:cNvPicPr>
            <p:nvPr/>
          </p:nvPicPr>
          <p:blipFill>
            <a:blip r:embed="rId7"/>
            <a:stretch>
              <a:fillRect/>
            </a:stretch>
          </p:blipFill>
          <p:spPr>
            <a:xfrm>
              <a:off x="3518156" y="2882685"/>
              <a:ext cx="2662873" cy="1473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erson posing for the camera&#10;&#10;Description automatically generated">
              <a:extLst>
                <a:ext uri="{FF2B5EF4-FFF2-40B4-BE49-F238E27FC236}">
                  <a16:creationId xmlns:a16="http://schemas.microsoft.com/office/drawing/2014/main" id="{56503464-5B9A-4865-B8DE-9241CA0EF9F3}"/>
                </a:ext>
              </a:extLst>
            </p:cNvPr>
            <p:cNvPicPr>
              <a:picLocks noChangeAspect="1"/>
            </p:cNvPicPr>
            <p:nvPr/>
          </p:nvPicPr>
          <p:blipFill>
            <a:blip r:embed="rId8"/>
            <a:stretch>
              <a:fillRect/>
            </a:stretch>
          </p:blipFill>
          <p:spPr>
            <a:xfrm>
              <a:off x="494402" y="2882685"/>
              <a:ext cx="2767649" cy="1556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wearing a suit and tie&#10;&#10;Description automatically generated">
              <a:extLst>
                <a:ext uri="{FF2B5EF4-FFF2-40B4-BE49-F238E27FC236}">
                  <a16:creationId xmlns:a16="http://schemas.microsoft.com/office/drawing/2014/main" id="{8C3C6535-C70C-437D-996C-D9A878A7383F}"/>
                </a:ext>
              </a:extLst>
            </p:cNvPr>
            <p:cNvPicPr>
              <a:picLocks noChangeAspect="1"/>
            </p:cNvPicPr>
            <p:nvPr/>
          </p:nvPicPr>
          <p:blipFill>
            <a:blip r:embed="rId9"/>
            <a:stretch>
              <a:fillRect/>
            </a:stretch>
          </p:blipFill>
          <p:spPr>
            <a:xfrm>
              <a:off x="5004930" y="1188982"/>
              <a:ext cx="2565529" cy="1581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ECE8357C-A089-46D1-AF8D-1D65FC447665}"/>
                </a:ext>
              </a:extLst>
            </p:cNvPr>
            <p:cNvPicPr>
              <a:picLocks noChangeAspect="1"/>
            </p:cNvPicPr>
            <p:nvPr/>
          </p:nvPicPr>
          <p:blipFill>
            <a:blip r:embed="rId10"/>
            <a:stretch>
              <a:fillRect/>
            </a:stretch>
          </p:blipFill>
          <p:spPr>
            <a:xfrm>
              <a:off x="9184983" y="2882685"/>
              <a:ext cx="2833949" cy="1469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erson posing for the camera&#10;&#10;Description automatically generated">
              <a:extLst>
                <a:ext uri="{FF2B5EF4-FFF2-40B4-BE49-F238E27FC236}">
                  <a16:creationId xmlns:a16="http://schemas.microsoft.com/office/drawing/2014/main" id="{104F369D-E1B6-4E63-8BC7-AB9230A59A69}"/>
                </a:ext>
              </a:extLst>
            </p:cNvPr>
            <p:cNvPicPr>
              <a:picLocks noChangeAspect="1"/>
            </p:cNvPicPr>
            <p:nvPr/>
          </p:nvPicPr>
          <p:blipFill>
            <a:blip r:embed="rId11"/>
            <a:stretch>
              <a:fillRect/>
            </a:stretch>
          </p:blipFill>
          <p:spPr>
            <a:xfrm>
              <a:off x="7570459" y="4661077"/>
              <a:ext cx="2632005" cy="1469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561428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022140-9172-49CD-86E1-E3745BA4576F}"/>
              </a:ext>
            </a:extLst>
          </p:cNvPr>
          <p:cNvSpPr txBox="1">
            <a:spLocks/>
          </p:cNvSpPr>
          <p:nvPr/>
        </p:nvSpPr>
        <p:spPr bwMode="auto">
          <a:xfrm>
            <a:off x="-2654158" y="-248577"/>
            <a:ext cx="105156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339933"/>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r>
              <a:rPr lang="en-GB" sz="3600" b="1" kern="0" dirty="0">
                <a:solidFill>
                  <a:schemeClr val="bg1"/>
                </a:solidFill>
                <a:latin typeface="Arial" panose="020B0604020202020204" pitchFamily="34" charset="0"/>
                <a:cs typeface="Arial" panose="020B0604020202020204" pitchFamily="34" charset="0"/>
              </a:rPr>
              <a:t>NED Pledges 2020/21  </a:t>
            </a:r>
          </a:p>
        </p:txBody>
      </p:sp>
      <p:grpSp>
        <p:nvGrpSpPr>
          <p:cNvPr id="17" name="Group 16">
            <a:extLst>
              <a:ext uri="{FF2B5EF4-FFF2-40B4-BE49-F238E27FC236}">
                <a16:creationId xmlns:a16="http://schemas.microsoft.com/office/drawing/2014/main" id="{C905B3E4-3D60-450F-A46D-7EFC63CB8167}"/>
              </a:ext>
            </a:extLst>
          </p:cNvPr>
          <p:cNvGrpSpPr/>
          <p:nvPr/>
        </p:nvGrpSpPr>
        <p:grpSpPr>
          <a:xfrm>
            <a:off x="91015" y="1050778"/>
            <a:ext cx="11917976" cy="3780914"/>
            <a:chOff x="91015" y="1216310"/>
            <a:chExt cx="11917976" cy="3780914"/>
          </a:xfrm>
        </p:grpSpPr>
        <p:pic>
          <p:nvPicPr>
            <p:cNvPr id="5" name="Picture 4">
              <a:extLst>
                <a:ext uri="{FF2B5EF4-FFF2-40B4-BE49-F238E27FC236}">
                  <a16:creationId xmlns:a16="http://schemas.microsoft.com/office/drawing/2014/main" id="{5A1B650B-28AA-4427-BFA7-8AEC69803C27}"/>
                </a:ext>
              </a:extLst>
            </p:cNvPr>
            <p:cNvPicPr>
              <a:picLocks noChangeAspect="1"/>
            </p:cNvPicPr>
            <p:nvPr/>
          </p:nvPicPr>
          <p:blipFill>
            <a:blip r:embed="rId2"/>
            <a:stretch>
              <a:fillRect/>
            </a:stretch>
          </p:blipFill>
          <p:spPr>
            <a:xfrm>
              <a:off x="454572" y="1495991"/>
              <a:ext cx="1941178" cy="1207010"/>
            </a:xfrm>
            <a:prstGeom prst="rect">
              <a:avLst/>
            </a:prstGeom>
          </p:spPr>
        </p:pic>
        <p:pic>
          <p:nvPicPr>
            <p:cNvPr id="6" name="Picture 5">
              <a:extLst>
                <a:ext uri="{FF2B5EF4-FFF2-40B4-BE49-F238E27FC236}">
                  <a16:creationId xmlns:a16="http://schemas.microsoft.com/office/drawing/2014/main" id="{19545E85-593D-47B5-A62B-64B7C13CF18C}"/>
                </a:ext>
              </a:extLst>
            </p:cNvPr>
            <p:cNvPicPr>
              <a:picLocks noChangeAspect="1"/>
            </p:cNvPicPr>
            <p:nvPr/>
          </p:nvPicPr>
          <p:blipFill>
            <a:blip r:embed="rId3"/>
            <a:stretch>
              <a:fillRect/>
            </a:stretch>
          </p:blipFill>
          <p:spPr>
            <a:xfrm>
              <a:off x="3037692" y="1216311"/>
              <a:ext cx="2710407" cy="1766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erson wearing a suit and tie&#10;&#10;Description automatically generated">
              <a:extLst>
                <a:ext uri="{FF2B5EF4-FFF2-40B4-BE49-F238E27FC236}">
                  <a16:creationId xmlns:a16="http://schemas.microsoft.com/office/drawing/2014/main" id="{45B1E1F2-34DA-43A9-B983-F1F37DCC4556}"/>
                </a:ext>
              </a:extLst>
            </p:cNvPr>
            <p:cNvPicPr>
              <a:picLocks noChangeAspect="1"/>
            </p:cNvPicPr>
            <p:nvPr/>
          </p:nvPicPr>
          <p:blipFill>
            <a:blip r:embed="rId4"/>
            <a:stretch>
              <a:fillRect/>
            </a:stretch>
          </p:blipFill>
          <p:spPr>
            <a:xfrm>
              <a:off x="3037692" y="3122005"/>
              <a:ext cx="2648641" cy="187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erson posing for the camera&#10;&#10;Description automatically generated">
              <a:extLst>
                <a:ext uri="{FF2B5EF4-FFF2-40B4-BE49-F238E27FC236}">
                  <a16:creationId xmlns:a16="http://schemas.microsoft.com/office/drawing/2014/main" id="{3CEDA3A1-42F5-4EC1-A011-8426D01FBE1D}"/>
                </a:ext>
              </a:extLst>
            </p:cNvPr>
            <p:cNvPicPr>
              <a:picLocks noChangeAspect="1"/>
            </p:cNvPicPr>
            <p:nvPr/>
          </p:nvPicPr>
          <p:blipFill>
            <a:blip r:embed="rId5"/>
            <a:stretch>
              <a:fillRect/>
            </a:stretch>
          </p:blipFill>
          <p:spPr>
            <a:xfrm>
              <a:off x="5854003" y="1216311"/>
              <a:ext cx="2830280" cy="1766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uit and tie&#10;&#10;Description automatically generated">
              <a:extLst>
                <a:ext uri="{FF2B5EF4-FFF2-40B4-BE49-F238E27FC236}">
                  <a16:creationId xmlns:a16="http://schemas.microsoft.com/office/drawing/2014/main" id="{1A2AB43A-FB7A-46D5-8363-1C9D79879980}"/>
                </a:ext>
              </a:extLst>
            </p:cNvPr>
            <p:cNvPicPr>
              <a:picLocks noChangeAspect="1"/>
            </p:cNvPicPr>
            <p:nvPr/>
          </p:nvPicPr>
          <p:blipFill>
            <a:blip r:embed="rId6"/>
            <a:stretch>
              <a:fillRect/>
            </a:stretch>
          </p:blipFill>
          <p:spPr>
            <a:xfrm>
              <a:off x="5836589" y="3122003"/>
              <a:ext cx="2865108" cy="1875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C20E5E1E-90B2-4A34-BCCD-7B9426CB60ED}"/>
                </a:ext>
              </a:extLst>
            </p:cNvPr>
            <p:cNvPicPr>
              <a:picLocks noChangeAspect="1"/>
            </p:cNvPicPr>
            <p:nvPr/>
          </p:nvPicPr>
          <p:blipFill>
            <a:blip r:embed="rId2"/>
            <a:stretch>
              <a:fillRect/>
            </a:stretch>
          </p:blipFill>
          <p:spPr>
            <a:xfrm>
              <a:off x="91015" y="1216310"/>
              <a:ext cx="2840774" cy="1766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EB64BDAF-BBC9-4DF4-B737-A788EA961942}"/>
                </a:ext>
              </a:extLst>
            </p:cNvPr>
            <p:cNvPicPr>
              <a:picLocks noChangeAspect="1"/>
            </p:cNvPicPr>
            <p:nvPr/>
          </p:nvPicPr>
          <p:blipFill>
            <a:blip r:embed="rId7"/>
            <a:stretch>
              <a:fillRect/>
            </a:stretch>
          </p:blipFill>
          <p:spPr>
            <a:xfrm>
              <a:off x="91015" y="3122005"/>
              <a:ext cx="2840774" cy="187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E3098C0-383C-4D59-8905-71FFE20A3236}"/>
                </a:ext>
              </a:extLst>
            </p:cNvPr>
            <p:cNvPicPr>
              <a:picLocks noChangeAspect="1"/>
            </p:cNvPicPr>
            <p:nvPr/>
          </p:nvPicPr>
          <p:blipFill>
            <a:blip r:embed="rId8"/>
            <a:stretch>
              <a:fillRect/>
            </a:stretch>
          </p:blipFill>
          <p:spPr>
            <a:xfrm>
              <a:off x="8754936" y="1216310"/>
              <a:ext cx="3121247" cy="1766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7A45C15C-30E8-4849-AB81-73E87D386932}"/>
                </a:ext>
              </a:extLst>
            </p:cNvPr>
            <p:cNvPicPr>
              <a:picLocks noChangeAspect="1"/>
            </p:cNvPicPr>
            <p:nvPr/>
          </p:nvPicPr>
          <p:blipFill>
            <a:blip r:embed="rId9"/>
            <a:stretch>
              <a:fillRect/>
            </a:stretch>
          </p:blipFill>
          <p:spPr>
            <a:xfrm>
              <a:off x="8754936" y="3122005"/>
              <a:ext cx="3254055" cy="187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 name="Picture 2" descr="A picture containing text, person&#10;&#10;Description automatically generated">
            <a:extLst>
              <a:ext uri="{FF2B5EF4-FFF2-40B4-BE49-F238E27FC236}">
                <a16:creationId xmlns:a16="http://schemas.microsoft.com/office/drawing/2014/main" id="{B5957503-5486-4E09-AE66-3FE9844C3930}"/>
              </a:ext>
            </a:extLst>
          </p:cNvPr>
          <p:cNvPicPr>
            <a:picLocks noChangeAspect="1"/>
          </p:cNvPicPr>
          <p:nvPr/>
        </p:nvPicPr>
        <p:blipFill>
          <a:blip r:embed="rId10"/>
          <a:stretch>
            <a:fillRect/>
          </a:stretch>
        </p:blipFill>
        <p:spPr>
          <a:xfrm>
            <a:off x="4174229" y="5020286"/>
            <a:ext cx="3147740" cy="1573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50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6C05A4-D725-4B77-97BA-26BDA8CC7F7D}"/>
              </a:ext>
            </a:extLst>
          </p:cNvPr>
          <p:cNvSpPr>
            <a:spLocks noGrp="1"/>
          </p:cNvSpPr>
          <p:nvPr>
            <p:ph type="body" sz="quarter" idx="11"/>
          </p:nvPr>
        </p:nvSpPr>
        <p:spPr>
          <a:xfrm>
            <a:off x="812278" y="1883900"/>
            <a:ext cx="8544785" cy="3762298"/>
          </a:xfrm>
        </p:spPr>
        <p:txBody>
          <a:bodyPr>
            <a:normAutofit fontScale="25000" lnSpcReduction="20000"/>
          </a:bodyPr>
          <a:lstStyle/>
          <a:p>
            <a:r>
              <a:rPr lang="en-GB" sz="8000" dirty="0"/>
              <a:t>2 hour sessions opened up by the CEO or Deputy CEO to explain the context;</a:t>
            </a:r>
          </a:p>
          <a:p>
            <a:r>
              <a:rPr lang="en-GB" sz="8000" dirty="0"/>
              <a:t>Zoom breakout rooms 20-30 people. </a:t>
            </a:r>
          </a:p>
          <a:p>
            <a:r>
              <a:rPr lang="en-GB" sz="8000" dirty="0"/>
              <a:t>Each group facilitated by an Executive Director.</a:t>
            </a:r>
          </a:p>
          <a:p>
            <a:r>
              <a:rPr lang="en-GB" sz="8000" dirty="0"/>
              <a:t>Volunteer storytellers sharing a story -  </a:t>
            </a:r>
            <a:r>
              <a:rPr lang="en-GB" sz="8000" i="1" dirty="0"/>
              <a:t>Living and Working while BAME,</a:t>
            </a:r>
            <a:r>
              <a:rPr lang="en-GB" sz="8000" dirty="0"/>
              <a:t> followed by discussion, reflections Q&amp;A;</a:t>
            </a:r>
          </a:p>
          <a:p>
            <a:r>
              <a:rPr lang="en-GB" sz="8000" dirty="0"/>
              <a:t>Back into plenary and the Executive Director summarises the discussions;</a:t>
            </a:r>
          </a:p>
          <a:p>
            <a:r>
              <a:rPr lang="en-GB" sz="8000" dirty="0"/>
              <a:t>More discussions in the plenary group.</a:t>
            </a:r>
          </a:p>
          <a:p>
            <a:r>
              <a:rPr lang="en-GB" sz="8000" dirty="0"/>
              <a:t>Attend by around 600 staff</a:t>
            </a:r>
          </a:p>
          <a:p>
            <a:pPr marL="0" indent="0">
              <a:buNone/>
            </a:pPr>
            <a:endParaRPr lang="en-GB" dirty="0"/>
          </a:p>
        </p:txBody>
      </p:sp>
      <p:sp>
        <p:nvSpPr>
          <p:cNvPr id="2" name="Title 1">
            <a:extLst>
              <a:ext uri="{FF2B5EF4-FFF2-40B4-BE49-F238E27FC236}">
                <a16:creationId xmlns:a16="http://schemas.microsoft.com/office/drawing/2014/main" id="{CF406B02-1077-4E45-9536-029D3B0BC552}"/>
              </a:ext>
            </a:extLst>
          </p:cNvPr>
          <p:cNvSpPr>
            <a:spLocks noGrp="1"/>
          </p:cNvSpPr>
          <p:nvPr>
            <p:ph type="ctrTitle" idx="4294967295"/>
          </p:nvPr>
        </p:nvSpPr>
        <p:spPr>
          <a:xfrm>
            <a:off x="0" y="-589708"/>
            <a:ext cx="9742488" cy="2387601"/>
          </a:xfrm>
        </p:spPr>
        <p:txBody>
          <a:bodyPr>
            <a:normAutofit/>
          </a:bodyPr>
          <a:lstStyle/>
          <a:p>
            <a:r>
              <a:rPr lang="en-GB" sz="4800" b="1" dirty="0">
                <a:solidFill>
                  <a:schemeClr val="bg1"/>
                </a:solidFill>
                <a:latin typeface="Arial" panose="020B0604020202020204" pitchFamily="34" charset="0"/>
                <a:cs typeface="Arial" panose="020B0604020202020204" pitchFamily="34" charset="0"/>
              </a:rPr>
              <a:t>Covid, Race and Privilege </a:t>
            </a:r>
          </a:p>
        </p:txBody>
      </p:sp>
    </p:spTree>
    <p:extLst>
      <p:ext uri="{BB962C8B-B14F-4D97-AF65-F5344CB8AC3E}">
        <p14:creationId xmlns:p14="http://schemas.microsoft.com/office/powerpoint/2010/main" val="1204326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B7AF-3C2C-3846-8C7F-AA7CCA69A913}"/>
              </a:ext>
            </a:extLst>
          </p:cNvPr>
          <p:cNvSpPr>
            <a:spLocks noGrp="1"/>
          </p:cNvSpPr>
          <p:nvPr>
            <p:ph type="ctrTitle" idx="4294967295"/>
          </p:nvPr>
        </p:nvSpPr>
        <p:spPr>
          <a:xfrm>
            <a:off x="16253" y="-681900"/>
            <a:ext cx="9740900" cy="2387600"/>
          </a:xfrm>
        </p:spPr>
        <p:txBody>
          <a:bodyPr>
            <a:normAutofit/>
          </a:bodyPr>
          <a:lstStyle/>
          <a:p>
            <a:r>
              <a:rPr lang="en-US" sz="2800" b="1" dirty="0">
                <a:solidFill>
                  <a:schemeClr val="bg1"/>
                </a:solidFill>
                <a:latin typeface="Arial" panose="020B0604020202020204" pitchFamily="34" charset="0"/>
                <a:cs typeface="Arial" panose="020B0604020202020204" pitchFamily="34" charset="0"/>
              </a:rPr>
              <a:t>Outputs from the first two sessions: Two words to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describe how you are feeling?</a:t>
            </a:r>
          </a:p>
        </p:txBody>
      </p:sp>
      <p:pic>
        <p:nvPicPr>
          <p:cNvPr id="5" name="Content Placeholder 4" descr="A close up of a newspaper&#10;&#10;Description automatically generated">
            <a:extLst>
              <a:ext uri="{FF2B5EF4-FFF2-40B4-BE49-F238E27FC236}">
                <a16:creationId xmlns:a16="http://schemas.microsoft.com/office/drawing/2014/main" id="{FA195A61-B273-CA46-A37A-1A97E6BDA396}"/>
              </a:ext>
            </a:extLst>
          </p:cNvPr>
          <p:cNvPicPr>
            <a:picLocks noGrp="1" noChangeAspect="1"/>
          </p:cNvPicPr>
          <p:nvPr>
            <p:ph idx="4294967295"/>
          </p:nvPr>
        </p:nvPicPr>
        <p:blipFill>
          <a:blip r:embed="rId2"/>
          <a:stretch>
            <a:fillRect/>
          </a:stretch>
        </p:blipFill>
        <p:spPr>
          <a:xfrm>
            <a:off x="1322773" y="1719263"/>
            <a:ext cx="9034463" cy="4065587"/>
          </a:xfrm>
        </p:spPr>
      </p:pic>
      <p:pic>
        <p:nvPicPr>
          <p:cNvPr id="4" name="Picture 4">
            <a:extLst>
              <a:ext uri="{FF2B5EF4-FFF2-40B4-BE49-F238E27FC236}">
                <a16:creationId xmlns:a16="http://schemas.microsoft.com/office/drawing/2014/main" id="{8C8A579C-8306-4142-B30E-207ADCAF0C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4464" y="230188"/>
            <a:ext cx="1298671" cy="64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00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815</TotalTime>
  <Words>943</Words>
  <Application>Microsoft Office PowerPoint</Application>
  <PresentationFormat>Widescreen</PresentationFormat>
  <Paragraphs>144</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 Race and Privilege </vt:lpstr>
      <vt:lpstr>Outputs from the first two sessions: Two words to  describe how you are feeling?</vt:lpstr>
      <vt:lpstr>CEO Discussion Groups </vt:lpstr>
      <vt:lpstr>CEO Discussion Groups </vt:lpstr>
      <vt:lpstr>#MyNameReallyIs….Twitter Campaign</vt:lpstr>
      <vt:lpstr>Our Disciplinary Data </vt:lpstr>
      <vt:lpstr>PowerPoint Presentation</vt:lpstr>
      <vt:lpstr>PowerPoint Presentation</vt:lpstr>
      <vt:lpstr>Our Progress 1 Year on…. </vt:lpstr>
      <vt:lpstr>PowerPoint Presentation</vt:lpstr>
      <vt:lpstr>PowerPoint Presentation</vt:lpstr>
      <vt:lpstr>PowerPoint Presentation</vt:lpstr>
      <vt:lpstr>PowerPoint Presentation</vt:lpstr>
      <vt:lpstr>Some Improved Workforce Race Equality  Standard  (WRES) Metrics </vt:lpstr>
      <vt:lpstr>ELFT has the most diverse Board &amp; Executive Team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Hallum</dc:creator>
  <cp:lastModifiedBy>CARTER, Tanya (EAST LONDON NHS FOUNDATION TRUST)</cp:lastModifiedBy>
  <cp:revision>25</cp:revision>
  <dcterms:created xsi:type="dcterms:W3CDTF">2021-10-04T14:00:39Z</dcterms:created>
  <dcterms:modified xsi:type="dcterms:W3CDTF">2022-08-04T14:40:49Z</dcterms:modified>
</cp:coreProperties>
</file>