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72" r:id="rId4"/>
    <p:sldId id="268" r:id="rId5"/>
    <p:sldId id="274" r:id="rId6"/>
    <p:sldId id="270" r:id="rId7"/>
    <p:sldId id="271" r:id="rId8"/>
    <p:sldId id="269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9940925" cy="6808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53" autoAdjust="0"/>
  </p:normalViewPr>
  <p:slideViewPr>
    <p:cSldViewPr>
      <p:cViewPr varScale="1">
        <p:scale>
          <a:sx n="61" d="100"/>
          <a:sy n="61" d="100"/>
        </p:scale>
        <p:origin x="14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C374-9090-496D-98BF-8F381AEFDD66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ABC-706D-49C5-9BC7-684003BA5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1:45 to 3:11 we</a:t>
            </a:r>
            <a:r>
              <a:rPr lang="en-GB" baseline="0" dirty="0" smtClean="0"/>
              <a:t> can show.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Practices like face-down and chemical restraint can be humiliating and life-threatening and disproportionately affect black men.</a:t>
            </a:r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 statutory guidance sets out how we expect mental health units to meet the requirements of the Act. The requirements of the Act and the statutory guidance provide a much-needed opportunity to embed a consistent approach across services nationally.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35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Ensuring that Use of Force policy (and linked restrictive practice policies) is fully implemented within the ward environment/the team/the department that they manage.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Use of Force policy is readily available to all staff at all times.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 recording and auditing of incidents of physical intervention is completed in line with Use of Force  </a:t>
            </a:r>
          </a:p>
          <a:p>
            <a:endParaRPr lang="en-GB" sz="1200" dirty="0" smtClean="0"/>
          </a:p>
          <a:p>
            <a:r>
              <a:rPr lang="en-GB" sz="1200" dirty="0" smtClean="0"/>
              <a:t>Responding appropriately to any concerns regarding the attitude of staff members around issues of the use of force, aggression, violence or restrictive practice.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there is a regular and comprehensive general risk assessment to ensure the safety of the environment</a:t>
            </a:r>
          </a:p>
          <a:p>
            <a:endParaRPr lang="en-GB" sz="1200" dirty="0" smtClean="0"/>
          </a:p>
          <a:p>
            <a:r>
              <a:rPr lang="en-GB" sz="1200" dirty="0" smtClean="0"/>
              <a:t>Maintaining training and equipment levels in their ward/team/department. This will include ensuring that - staff are appropriately trained to monitor physical health.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0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Ensuring that Use of Force policy (and linked restrictive practice policies) is fully implemented within the ward environment/the team/the department that they manage.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Use of Force policy is readily available to all staff at all times.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 recording and auditing of incidents of physical intervention is completed in line with Use of Force  </a:t>
            </a:r>
          </a:p>
          <a:p>
            <a:endParaRPr lang="en-GB" sz="1200" dirty="0" smtClean="0"/>
          </a:p>
          <a:p>
            <a:r>
              <a:rPr lang="en-GB" sz="1200" dirty="0" smtClean="0"/>
              <a:t>Responding appropriately to any concerns regarding the attitude of staff members around issues of the use of force, aggression, violence or restrictive practice.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there is a regular and comprehensive general risk assessment to ensure the safety of the environment</a:t>
            </a:r>
          </a:p>
          <a:p>
            <a:endParaRPr lang="en-GB" sz="1200" dirty="0" smtClean="0"/>
          </a:p>
          <a:p>
            <a:r>
              <a:rPr lang="en-GB" sz="1200" dirty="0" smtClean="0"/>
              <a:t>Maintaining training and equipment levels in their ward/team/department. This will include ensuring that - staff are appropriately trained to monitor physical health.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36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Ensuring that Use of Force policy (and linked restrictive practice policies) is fully implemented within the ward environment/the team/the department that they manage.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Use of Force policy is readily available to all staff at all times.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 recording and auditing of incidents of physical intervention is completed in line with Use of Force  </a:t>
            </a:r>
          </a:p>
          <a:p>
            <a:endParaRPr lang="en-GB" sz="1200" dirty="0" smtClean="0"/>
          </a:p>
          <a:p>
            <a:r>
              <a:rPr lang="en-GB" sz="1200" dirty="0" smtClean="0"/>
              <a:t>Responding appropriately to any concerns regarding the attitude of staff members around issues of the use of force, aggression, violence or restrictive practice.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there is a regular and comprehensive general risk assessment to ensure the safety of the environment</a:t>
            </a:r>
          </a:p>
          <a:p>
            <a:endParaRPr lang="en-GB" sz="1200" dirty="0" smtClean="0"/>
          </a:p>
          <a:p>
            <a:r>
              <a:rPr lang="en-GB" sz="1200" dirty="0" smtClean="0"/>
              <a:t>Maintaining training and equipment levels in their ward/team/department. This will include ensuring that - staff are appropriately trained to monitor physical health.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0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Ensuring that Use of Force policy (and linked restrictive practice policies) is fully implemented within the ward environment/the team/the department that they manage.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Use of Force policy is readily available to all staff at all times.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 recording and auditing of incidents of physical intervention is completed in line with Use of Force  </a:t>
            </a:r>
          </a:p>
          <a:p>
            <a:endParaRPr lang="en-GB" sz="1200" dirty="0" smtClean="0"/>
          </a:p>
          <a:p>
            <a:r>
              <a:rPr lang="en-GB" sz="1200" dirty="0" smtClean="0"/>
              <a:t>Responding appropriately to any concerns regarding the attitude of staff members around issues of the use of force, aggression, violence or restrictive practice.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there is a regular and comprehensive general risk assessment to ensure the safety of the environment</a:t>
            </a:r>
          </a:p>
          <a:p>
            <a:endParaRPr lang="en-GB" sz="1200" dirty="0" smtClean="0"/>
          </a:p>
          <a:p>
            <a:r>
              <a:rPr lang="en-GB" sz="1200" dirty="0" smtClean="0"/>
              <a:t>Maintaining training and equipment levels in their ward/team/department. This will include ensuring that - staff are appropriately trained to monitor physical health.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2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Ensuring that Use of Force policy (and linked restrictive practice policies) is fully implemented within the ward environment/the team/the department that they manage.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Use of Force policy is readily available to all staff at all times.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 recording and auditing of incidents of physical intervention is completed in line with Use of Force  </a:t>
            </a:r>
          </a:p>
          <a:p>
            <a:endParaRPr lang="en-GB" sz="1200" dirty="0" smtClean="0"/>
          </a:p>
          <a:p>
            <a:r>
              <a:rPr lang="en-GB" sz="1200" dirty="0" smtClean="0"/>
              <a:t>Responding appropriately to any concerns regarding the attitude of staff members around issues of the use of force, aggression, violence or restrictive practice.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there is a regular and comprehensive general risk assessment to ensure the safety of the environment</a:t>
            </a:r>
          </a:p>
          <a:p>
            <a:endParaRPr lang="en-GB" sz="1200" dirty="0" smtClean="0"/>
          </a:p>
          <a:p>
            <a:r>
              <a:rPr lang="en-GB" sz="1200" dirty="0" smtClean="0"/>
              <a:t>Maintaining training and equipment levels in their ward/team/department. This will include ensuring that - staff are appropriately trained to monitor physical health.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56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Ensuring that Use of Force policy (and linked restrictive practice policies) is fully implemented within the ward environment/the team/the department that they manage.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Use of Force policy is readily available to all staff at all times.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 recording and auditing of incidents of physical intervention is completed in line with Use of Force  </a:t>
            </a:r>
          </a:p>
          <a:p>
            <a:endParaRPr lang="en-GB" sz="1200" dirty="0" smtClean="0"/>
          </a:p>
          <a:p>
            <a:r>
              <a:rPr lang="en-GB" sz="1200" dirty="0" smtClean="0"/>
              <a:t>Responding appropriately to any concerns regarding the attitude of staff members around issues of the use of force, aggression, violence or restrictive practice.</a:t>
            </a:r>
          </a:p>
          <a:p>
            <a:endParaRPr lang="en-GB" sz="1200" dirty="0" smtClean="0"/>
          </a:p>
          <a:p>
            <a:r>
              <a:rPr lang="en-GB" sz="1200" dirty="0" smtClean="0"/>
              <a:t>Ensuring that there is a regular and comprehensive general risk assessment to ensure the safety of the environment</a:t>
            </a:r>
          </a:p>
          <a:p>
            <a:endParaRPr lang="en-GB" sz="1200" dirty="0" smtClean="0"/>
          </a:p>
          <a:p>
            <a:r>
              <a:rPr lang="en-GB" sz="1200" dirty="0" smtClean="0"/>
              <a:t>Maintaining training and equipment levels in their ward/team/department. This will include ensuring that - staff are appropriately trained to monitor physical health.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8CABC-706D-49C5-9BC7-684003BA52B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2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96752"/>
            <a:ext cx="1943100" cy="489924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96752"/>
            <a:ext cx="5676900" cy="48992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3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6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24943"/>
            <a:ext cx="4040188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7687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4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33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177" y="1196752"/>
            <a:ext cx="77724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4864"/>
            <a:ext cx="7772400" cy="3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329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991BB6FC-6BE2-4471-BF41-11BBCB4B6C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 descr="East London NHS Foundation Trust RGB BL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7025726" y="188640"/>
            <a:ext cx="1706562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32512"/>
            <a:ext cx="9143245" cy="1164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7ete08noKo&amp;t=37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GB" dirty="0" smtClean="0"/>
              <a:t>Use of Force 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8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u="sng" dirty="0" smtClean="0"/>
              <a:t>What is ELFT </a:t>
            </a:r>
            <a:r>
              <a:rPr lang="en-GB" sz="4000" u="sng" dirty="0" smtClean="0"/>
              <a:t>doing</a:t>
            </a:r>
            <a:r>
              <a:rPr lang="en-GB" sz="4000" u="sng" dirty="0" smtClean="0"/>
              <a:t>?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Updating other </a:t>
            </a:r>
            <a:r>
              <a:rPr lang="en-GB" dirty="0"/>
              <a:t>restrictive practice </a:t>
            </a:r>
            <a:r>
              <a:rPr lang="en-GB" dirty="0" smtClean="0"/>
              <a:t>policies to </a:t>
            </a:r>
            <a:r>
              <a:rPr lang="en-GB" dirty="0"/>
              <a:t>link to Use of </a:t>
            </a:r>
            <a:r>
              <a:rPr lang="en-GB" dirty="0" smtClean="0"/>
              <a:t>Force Act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Making Use of Force Act ward to board assurance and ongoing learning from implementation and </a:t>
            </a:r>
            <a:r>
              <a:rPr lang="en-GB" dirty="0" smtClean="0"/>
              <a:t>practice</a:t>
            </a:r>
            <a:endParaRPr lang="en-GB" dirty="0"/>
          </a:p>
          <a:p>
            <a:pPr marL="0" indent="0">
              <a:buNone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14404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u="sng" dirty="0" smtClean="0"/>
              <a:t>What is ELFT </a:t>
            </a:r>
            <a:r>
              <a:rPr lang="en-GB" sz="4000" u="sng" dirty="0" smtClean="0"/>
              <a:t>doing</a:t>
            </a:r>
            <a:r>
              <a:rPr lang="en-GB" sz="4000" u="sng" dirty="0" smtClean="0"/>
              <a:t>?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Reviewing use of force </a:t>
            </a:r>
            <a:r>
              <a:rPr lang="en-GB" dirty="0"/>
              <a:t>data for scrutiny, action and assurance, including analysis of </a:t>
            </a:r>
            <a:r>
              <a:rPr lang="en-GB" dirty="0" smtClean="0"/>
              <a:t>impact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Ensuring service </a:t>
            </a:r>
            <a:r>
              <a:rPr lang="en-GB" dirty="0"/>
              <a:t>users </a:t>
            </a:r>
            <a:r>
              <a:rPr lang="en-GB" dirty="0" smtClean="0"/>
              <a:t>are </a:t>
            </a:r>
            <a:r>
              <a:rPr lang="en-GB" dirty="0"/>
              <a:t>partners </a:t>
            </a:r>
            <a:r>
              <a:rPr lang="en-GB" dirty="0" smtClean="0"/>
              <a:t>in everything we do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7175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u="sng" dirty="0" smtClean="0"/>
              <a:t>What is ELFT </a:t>
            </a:r>
            <a:r>
              <a:rPr lang="en-GB" sz="4000" u="sng" dirty="0" smtClean="0"/>
              <a:t>doing</a:t>
            </a:r>
            <a:r>
              <a:rPr lang="en-GB" sz="4000" u="sng" dirty="0" smtClean="0"/>
              <a:t>?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 smtClean="0"/>
              <a:t>But most importantly:</a:t>
            </a:r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Doing everything we can to reduce the use of force in all our services</a:t>
            </a:r>
            <a:endParaRPr lang="en-GB" sz="4400" dirty="0"/>
          </a:p>
          <a:p>
            <a:endParaRPr lang="en-GB" dirty="0"/>
          </a:p>
          <a:p>
            <a:pPr marL="0" indent="0">
              <a:buNone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1484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u="sng" dirty="0" smtClean="0"/>
              <a:t>Want to know more?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 smtClean="0"/>
              <a:t>Please speak to your Borough Lead Nurse about getting involved in projects to reduce the use of force</a:t>
            </a:r>
            <a:endParaRPr lang="en-GB" sz="4400" dirty="0"/>
          </a:p>
          <a:p>
            <a:endParaRPr lang="en-GB" dirty="0"/>
          </a:p>
          <a:p>
            <a:pPr marL="0" indent="0">
              <a:buNone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9216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7344816" cy="720080"/>
          </a:xfrm>
        </p:spPr>
        <p:txBody>
          <a:bodyPr/>
          <a:lstStyle/>
          <a:p>
            <a:pPr algn="l"/>
            <a:r>
              <a:rPr lang="en-GB" sz="3200" u="sng" dirty="0" smtClean="0"/>
              <a:t>What is the Use of Force Act?</a:t>
            </a:r>
            <a:endParaRPr lang="en-GB" sz="3200" u="sng" dirty="0"/>
          </a:p>
        </p:txBody>
      </p:sp>
      <p:pic>
        <p:nvPicPr>
          <p:cNvPr id="1026" name="Picture 2" descr="Olaseni Lewis: 'Excessive force' by officers led to death - BBC N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941" y="2204864"/>
            <a:ext cx="358439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0" y="231461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Use of Force Act was enacted on 1st November 2018 having been introduced via a Private Members Bill following the death of Olaseni Lewis.</a:t>
            </a:r>
          </a:p>
          <a:p>
            <a:pPr marL="457200">
              <a:spcAft>
                <a:spcPts val="0"/>
              </a:spcAft>
            </a:pP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Olaseni (‘</a:t>
            </a:r>
            <a:r>
              <a:rPr lang="en-GB" sz="16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Seni</a:t>
            </a: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’) Lewis was a 23-year-old Black man who died at a mental health facility after being restrained by 11 police officers. </a:t>
            </a:r>
            <a:endParaRPr lang="en-GB" sz="16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It took seven years before there was an inquest, which ruled: "The excessive force, pain compliance techniques and multiple mechanical restraints were disproportionate and unreasonable</a:t>
            </a:r>
            <a:r>
              <a:rPr lang="en-GB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5368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www.youtube.com/watch?v=V7ete08noKo&amp;t=37s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5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02624" cy="4608512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/>
              <a:t>The “</a:t>
            </a:r>
            <a:r>
              <a:rPr lang="en-GB" sz="1600" b="1" i="1" dirty="0" smtClean="0"/>
              <a:t>Use of Force</a:t>
            </a:r>
            <a:r>
              <a:rPr lang="en-GB" sz="1600" dirty="0" smtClean="0"/>
              <a:t>” refers to 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u="sng" dirty="0" smtClean="0"/>
              <a:t>Physical restraint</a:t>
            </a:r>
            <a:r>
              <a:rPr lang="en-GB" sz="1600" b="1" dirty="0" smtClean="0"/>
              <a:t>: </a:t>
            </a:r>
            <a:r>
              <a:rPr lang="en-GB" sz="1600" dirty="0" smtClean="0"/>
              <a:t>means physical contact which is intended to prevent, restrict or subdue movement of any part of a patient’s body.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u="sng" dirty="0" smtClean="0"/>
              <a:t>Mechanical </a:t>
            </a:r>
            <a:r>
              <a:rPr lang="en-GB" sz="1600" b="1" u="sng" dirty="0" smtClean="0"/>
              <a:t>restraint</a:t>
            </a:r>
            <a:r>
              <a:rPr lang="en-GB" sz="1600" b="1" dirty="0" smtClean="0"/>
              <a:t>: </a:t>
            </a:r>
            <a:r>
              <a:rPr lang="en-GB" sz="1600" dirty="0" smtClean="0"/>
              <a:t>means the use of a device which is intended to prevent, restrict or subdue movement of any part of a patient’s body and which has the primary purpose of behavioural </a:t>
            </a:r>
            <a:r>
              <a:rPr lang="en-GB" sz="1600" dirty="0" smtClean="0"/>
              <a:t>control, e.g. handcuffs. 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u="sng" dirty="0" smtClean="0"/>
              <a:t>Chemical restraint</a:t>
            </a:r>
            <a:r>
              <a:rPr lang="en-GB" sz="1600" b="1" dirty="0" smtClean="0"/>
              <a:t>: </a:t>
            </a:r>
            <a:r>
              <a:rPr lang="en-GB" sz="1600" dirty="0" smtClean="0"/>
              <a:t>is the use of medication which is intended to prevent, restrict or subdue movement of any part of a patient’s </a:t>
            </a:r>
            <a:r>
              <a:rPr lang="en-GB" sz="1600" dirty="0" smtClean="0"/>
              <a:t>body</a:t>
            </a:r>
            <a:r>
              <a:rPr lang="en-GB" sz="1600" dirty="0" smtClean="0"/>
              <a:t>, e.g. RT. 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u="sng" dirty="0" smtClean="0"/>
              <a:t>Long Term Segregation</a:t>
            </a:r>
            <a:r>
              <a:rPr lang="en-GB" sz="1600" b="1" dirty="0" smtClean="0"/>
              <a:t>: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isolation of a </a:t>
            </a:r>
            <a:r>
              <a:rPr lang="en-GB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 in an area away from other patients.</a:t>
            </a:r>
            <a:endParaRPr lang="en-GB" sz="1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Seclusion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supervised confinement </a:t>
            </a:r>
            <a:r>
              <a:rPr lang="en-GB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 in one room.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8153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Force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Should be </a:t>
            </a:r>
            <a:r>
              <a:rPr lang="en-GB" sz="2800" dirty="0"/>
              <a:t>used for no longer than necessary to prevent harm to the person or to </a:t>
            </a:r>
            <a:r>
              <a:rPr lang="en-GB" sz="2800" dirty="0" smtClean="0"/>
              <a:t>others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Should be </a:t>
            </a:r>
            <a:r>
              <a:rPr lang="en-GB" sz="2800" dirty="0"/>
              <a:t>a proportionate response to that </a:t>
            </a:r>
            <a:r>
              <a:rPr lang="en-GB" sz="2800" dirty="0" smtClean="0"/>
              <a:t>harm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Should be </a:t>
            </a:r>
            <a:r>
              <a:rPr lang="en-GB" sz="2800" dirty="0"/>
              <a:t>the least restrictive </a:t>
            </a:r>
            <a:r>
              <a:rPr lang="en-GB" sz="2800" dirty="0" smtClean="0"/>
              <a:t>option</a:t>
            </a:r>
            <a:endParaRPr lang="en-GB" sz="28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04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2627784" y="2757424"/>
            <a:ext cx="3456384" cy="14922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9341" y="2863650"/>
            <a:ext cx="2402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n-lt"/>
              </a:rPr>
              <a:t>Purpose of the Act</a:t>
            </a:r>
            <a:endParaRPr lang="en-GB" sz="3600" dirty="0">
              <a:latin typeface="+mn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88123" y="3636882"/>
            <a:ext cx="3146648" cy="32211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+mn-lt"/>
              </a:rPr>
              <a:t>E</a:t>
            </a:r>
            <a:r>
              <a:rPr lang="en-GB" dirty="0" smtClean="0">
                <a:latin typeface="+mn-lt"/>
              </a:rPr>
              <a:t>nsure </a:t>
            </a:r>
            <a:r>
              <a:rPr lang="en-GB" dirty="0">
                <a:latin typeface="+mn-lt"/>
              </a:rPr>
              <a:t>accountability and transparency about the use of force</a:t>
            </a:r>
            <a:endParaRPr lang="en-GB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99792" y="515033"/>
            <a:ext cx="2988331" cy="20693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3200" dirty="0" smtClean="0">
                <a:latin typeface="+mn-lt"/>
              </a:rPr>
              <a:t>Reduce the use of force</a:t>
            </a:r>
            <a:r>
              <a:rPr lang="en-GB" sz="1100" dirty="0" smtClean="0">
                <a:latin typeface="+mn-lt"/>
              </a:rPr>
              <a:t>. </a:t>
            </a:r>
            <a:endParaRPr lang="en-GB" sz="1100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69395" y="3636881"/>
            <a:ext cx="2732602" cy="29604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800" dirty="0" smtClean="0">
                <a:latin typeface="+mn-lt"/>
              </a:rPr>
              <a:t>Promote human </a:t>
            </a:r>
            <a:r>
              <a:rPr lang="en-GB" sz="2800" dirty="0">
                <a:latin typeface="+mn-lt"/>
              </a:rPr>
              <a:t>rights-based </a:t>
            </a:r>
            <a:r>
              <a:rPr lang="en-GB" sz="2800" dirty="0" smtClean="0">
                <a:latin typeface="+mn-lt"/>
              </a:rPr>
              <a:t>approach</a:t>
            </a:r>
            <a:endParaRPr lang="en-GB" sz="28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23828" y="3955284"/>
            <a:ext cx="462146" cy="377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4932041" y="2447833"/>
            <a:ext cx="72007" cy="333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4" idx="5"/>
          </p:cNvCxnSpPr>
          <p:nvPr/>
        </p:nvCxnSpPr>
        <p:spPr bwMode="auto">
          <a:xfrm>
            <a:off x="5577992" y="4031139"/>
            <a:ext cx="448001" cy="259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426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‘Responsible Person’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Chief </a:t>
            </a:r>
            <a:r>
              <a:rPr lang="en-GB" dirty="0" smtClean="0"/>
              <a:t>Executive </a:t>
            </a:r>
            <a:r>
              <a:rPr lang="en-GB" dirty="0" smtClean="0"/>
              <a:t>is responsible to the </a:t>
            </a:r>
            <a:r>
              <a:rPr lang="en-GB" dirty="0" smtClean="0"/>
              <a:t>board</a:t>
            </a:r>
            <a:endParaRPr lang="en-GB" dirty="0" smtClean="0"/>
          </a:p>
          <a:p>
            <a:r>
              <a:rPr lang="en-GB" dirty="0" smtClean="0"/>
              <a:t>Responsible Person</a:t>
            </a:r>
            <a:r>
              <a:rPr lang="en-GB" dirty="0" smtClean="0"/>
              <a:t> </a:t>
            </a:r>
            <a:r>
              <a:rPr lang="en-GB" dirty="0" smtClean="0"/>
              <a:t>– David Bridle</a:t>
            </a:r>
          </a:p>
          <a:p>
            <a:r>
              <a:rPr lang="en-GB" dirty="0" smtClean="0"/>
              <a:t>Delegated responsibility </a:t>
            </a:r>
            <a:r>
              <a:rPr lang="en-GB" dirty="0" smtClean="0"/>
              <a:t>to Directors of Nursing &amp; Clin</a:t>
            </a:r>
            <a:r>
              <a:rPr lang="en-GB" dirty="0" smtClean="0"/>
              <a:t>ical Directors</a:t>
            </a:r>
            <a:endParaRPr lang="en-GB" dirty="0" smtClean="0"/>
          </a:p>
          <a:p>
            <a:r>
              <a:rPr lang="en-GB" dirty="0" smtClean="0"/>
              <a:t>Restrictive practices team. Kenneth, Huda and Asha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5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u="sng" dirty="0" smtClean="0"/>
              <a:t>What is ELFT </a:t>
            </a:r>
            <a:r>
              <a:rPr lang="en-GB" sz="4000" u="sng" dirty="0" smtClean="0"/>
              <a:t>doing</a:t>
            </a:r>
            <a:r>
              <a:rPr lang="en-GB" sz="4000" u="sng" dirty="0" smtClean="0"/>
              <a:t>?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sure all staff are aware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 smtClean="0"/>
              <a:t>of Force </a:t>
            </a:r>
            <a:r>
              <a:rPr lang="en-GB" dirty="0" smtClean="0"/>
              <a:t>Policy – all staff should read &amp; understand their responsibilities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Use of Force Training – all staff should attend</a:t>
            </a:r>
          </a:p>
          <a:p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1971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u="sng" dirty="0" smtClean="0"/>
              <a:t>What is ELFT </a:t>
            </a:r>
            <a:r>
              <a:rPr lang="en-GB" sz="4000" u="sng" dirty="0" smtClean="0"/>
              <a:t>doing</a:t>
            </a:r>
            <a:r>
              <a:rPr lang="en-GB" sz="4000" u="sng" dirty="0" smtClean="0"/>
              <a:t>?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sure all service users are aware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Posters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Leaflets (co-produced with service users)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51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679</TotalTime>
  <Words>1329</Words>
  <Application>Microsoft Office PowerPoint</Application>
  <PresentationFormat>On-screen Show (4:3)</PresentationFormat>
  <Paragraphs>138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Default Theme</vt:lpstr>
      <vt:lpstr>Use of Force Act</vt:lpstr>
      <vt:lpstr>What is the Use of Force Act?</vt:lpstr>
      <vt:lpstr>PowerPoint Presentation</vt:lpstr>
      <vt:lpstr>PowerPoint Presentation</vt:lpstr>
      <vt:lpstr>Use of Force </vt:lpstr>
      <vt:lpstr>PowerPoint Presentation</vt:lpstr>
      <vt:lpstr>‘Responsible Person’</vt:lpstr>
      <vt:lpstr>What is ELFT doing?</vt:lpstr>
      <vt:lpstr>What is ELFT doing?</vt:lpstr>
      <vt:lpstr>What is ELFT doing?</vt:lpstr>
      <vt:lpstr>What is ELFT doing?</vt:lpstr>
      <vt:lpstr>What is ELFT doing?</vt:lpstr>
      <vt:lpstr>Want to know more?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with Trust values</dc:title>
  <dc:creator>ELFT</dc:creator>
  <cp:keywords>Powerpoint;Trust Values</cp:keywords>
  <cp:lastModifiedBy>McLaughlin Paul</cp:lastModifiedBy>
  <cp:revision>53</cp:revision>
  <dcterms:created xsi:type="dcterms:W3CDTF">2015-10-02T09:07:06Z</dcterms:created>
  <dcterms:modified xsi:type="dcterms:W3CDTF">2022-09-23T09:59:29Z</dcterms:modified>
</cp:coreProperties>
</file>