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9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4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0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9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0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8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5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5F6B-4177-4EA0-8FBD-9D65609298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22E3-EFE8-4FF1-A92B-B97775F2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5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784807" cy="965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Communications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2023/24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726842" y="272034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53135" y="4112979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30128" y="1074481"/>
            <a:ext cx="738742" cy="1673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2184982" y="2914361"/>
            <a:ext cx="541860" cy="42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130128" y="3151083"/>
            <a:ext cx="723007" cy="1198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42683" y="3263946"/>
            <a:ext cx="875347" cy="232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39590" y="681475"/>
            <a:ext cx="1844260" cy="610123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Marmot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34828" y="1503116"/>
            <a:ext cx="1844260" cy="473444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Beds Inpatient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25880" y="2176501"/>
            <a:ext cx="1844260" cy="904912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Comms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Champions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63256" y="3203290"/>
            <a:ext cx="1844260" cy="1229528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Web/Intranet Development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0066" y="4557130"/>
            <a:ext cx="1853784" cy="902776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Staff survey actions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27601" y="5549610"/>
            <a:ext cx="1844260" cy="1128740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Recruitment &amp; Retention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777772" y="1000737"/>
            <a:ext cx="2541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4697395" y="1739838"/>
            <a:ext cx="337433" cy="1217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4697395" y="3046767"/>
            <a:ext cx="365861" cy="771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4777772" y="4235864"/>
            <a:ext cx="252294" cy="7726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4806347" y="5642863"/>
            <a:ext cx="221254" cy="471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90420" y="672430"/>
            <a:ext cx="4624690" cy="632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Develop Marmot approach guide for use and adoption by other NHS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Promote ELFT’s own Marmot work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86165" y="1490947"/>
            <a:ext cx="4646453" cy="473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Articulate increasing costs and manage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Engage strategic decision-makers about funding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80901" y="2176501"/>
            <a:ext cx="4617665" cy="886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Establish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Calibri"/>
              </a:rPr>
              <a:t>comms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champions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in each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Define the role of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Calibri"/>
              </a:rPr>
              <a:t>comms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champions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Provide initial training and support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Calibri"/>
              </a:rPr>
              <a:t>eg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 use of Twitter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Online network conference of Comms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Champions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1782" y="3203382"/>
            <a:ext cx="4595903" cy="1229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Survey staff and focus groups to see what works and what needs improving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Establish a staff directory on the intranet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Improve service pages on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Identify new functionality and develop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Add primary care and QI to intranet and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website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80901" y="4572942"/>
            <a:ext cx="4617666" cy="886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Comms action plan from 2022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Identify areas/services that need attention and focus resources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Calibri"/>
              </a:rPr>
              <a:t>eg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 CEO breakfasts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Increase 2023 survey take up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186164" y="5549610"/>
            <a:ext cx="4612401" cy="1128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Increasing visits to vacancies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Providing branding consistency for jobs fairs and materials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Sign-posting hard to recruit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Promoting refer a friend scheme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F835E27-BB36-E6F0-92EC-9E0E148322DE}"/>
              </a:ext>
            </a:extLst>
          </p:cNvPr>
          <p:cNvCxnSpPr>
            <a:cxnSpLocks/>
          </p:cNvCxnSpPr>
          <p:nvPr/>
        </p:nvCxnSpPr>
        <p:spPr>
          <a:xfrm flipH="1" flipV="1">
            <a:off x="4777772" y="1033439"/>
            <a:ext cx="264683" cy="7666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256A0FE-9C91-88C5-242F-65D0A5F9AE7B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4761806" y="1237458"/>
            <a:ext cx="264074" cy="13914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39D9F7-D779-8787-4581-C6662DA919A8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4761806" y="3818054"/>
            <a:ext cx="301450" cy="3281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1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2023-05-04T11:39:47Z</dcterms:created>
  <dcterms:modified xsi:type="dcterms:W3CDTF">2023-05-04T11:40:01Z</dcterms:modified>
</cp:coreProperties>
</file>