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7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4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2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9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7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1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09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2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4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0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90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31BFA-3C74-4F10-A392-D4F3613152D8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AEA0-2EA3-4F7C-B863-9C3E0290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35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99089" y="2811148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Forensics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2023/24 Annual Plan Priorities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98285" y="6137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690463" y="201802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690463" y="360134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694415" y="559925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001351" y="850435"/>
            <a:ext cx="906459" cy="232386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063256" y="2254747"/>
            <a:ext cx="636732" cy="96947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063256" y="3256007"/>
            <a:ext cx="636732" cy="39155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1993195" y="3280510"/>
            <a:ext cx="710745" cy="236496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61382" y="6137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Greater partnership working and 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enhanced community offer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61380" y="112108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 a specific women’s care pathway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68393" y="1618544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Continue work around improving patient safety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68393" y="2125420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Improve dispute management processes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68393" y="263186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Sustaining staff wellbeing work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68393" y="314938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Focus on staff recruitment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68393" y="418339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More sustainable 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Calibri"/>
              </a:rPr>
              <a:t>transport and estates</a:t>
            </a:r>
            <a:endParaRPr lang="en-US" sz="10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68393" y="4711704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Therapeutic and sustainable horticulture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01558" y="850435"/>
            <a:ext cx="259825" cy="697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801558" y="953586"/>
            <a:ext cx="259823" cy="40421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>
            <a:off x="4630189" y="1855266"/>
            <a:ext cx="438204" cy="31120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630189" y="2231131"/>
            <a:ext cx="438204" cy="13101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600816" y="2868590"/>
            <a:ext cx="467577" cy="83804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>
            <a:off x="4630189" y="3386110"/>
            <a:ext cx="438204" cy="44157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600816" y="4420119"/>
            <a:ext cx="467577" cy="132115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>
            <a:off x="4629918" y="4948426"/>
            <a:ext cx="438475" cy="88755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35233" y="1120736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Link with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Rosebank Ward, acute general adult wards and community accommodation providers to support development integrated women’s pathway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Involve NLFC in terms of current commissioning intentions  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243635" y="2649646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Establishment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of wellbeing ambassadors on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wards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 Continue consolidation of available support e.g. Map and Talk/ </a:t>
            </a:r>
            <a:r>
              <a:rPr lang="en-US" sz="800" dirty="0" err="1" smtClean="0">
                <a:solidFill>
                  <a:schemeClr val="tx1"/>
                </a:solidFill>
                <a:latin typeface="Arial"/>
                <a:cs typeface="Calibri"/>
              </a:rPr>
              <a:t>TRiM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/ practical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Triangulate with Staff Survey results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24477" y="3174300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Complete transfer of Forensic Social Work Team to ELFT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Work with P&amp;C Team to extend reach and streamline recruitment process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68393" y="367056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of current management structures and support available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630189" y="3889723"/>
            <a:ext cx="438204" cy="1756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24476" y="3706631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Review of line management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structure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Review management training offer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Explore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potential for mentoring opportunities for line managers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243635" y="2135991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Establish a clear process around managing disputes with clear structures in place to facilitate honest communication to discuss challenges and establish structures around managing difficult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conversations – training package imminent 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224478" y="62068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Increase community therapy uptake – measurable through current KPIs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Increase employment of community service users – measurable through current KPIs – through partnerships with Step Up and Compass Wellbeing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243635" y="163384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Adapt Safety Bundles to LD/ ASD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Review Adult Safeguarding training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FTSU Guardian and IMHA to promote their teams across service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35233" y="424972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Install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6 or more electrical car charging points at John Howard Centre. Conduct a feasibility study for Wolfson House on the potential for electric car charging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Purchase pool bicycles as pilot scheme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Conversion of lights at John Howard Centre to LED lights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43635" y="476361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Potential expansion of horticultural therapy team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Review offer of allotment access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endParaRPr lang="en-US" sz="800" dirty="0" smtClean="0">
              <a:solidFill>
                <a:schemeClr val="tx1"/>
              </a:solidFill>
              <a:latin typeface="Arial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Link with potential partners e.g. Tower Hamlets </a:t>
            </a:r>
            <a:r>
              <a:rPr lang="en-US" sz="800" dirty="0" err="1" smtClean="0">
                <a:solidFill>
                  <a:schemeClr val="tx1"/>
                </a:solidFill>
                <a:latin typeface="Arial"/>
                <a:cs typeface="Calibri"/>
              </a:rPr>
              <a:t>Carers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 Centre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68393" y="5264637"/>
            <a:ext cx="1844260" cy="4568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Make inhalers more environmentally friendly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24475" y="5285231"/>
            <a:ext cx="4646453" cy="4426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Switch to dry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powder steroid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inhalers through direct prescribing </a:t>
            </a:r>
            <a:endParaRPr lang="en-US" sz="800" dirty="0" smtClean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68393" y="5768443"/>
            <a:ext cx="1844260" cy="424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Shaping digital offer for service users and </a:t>
            </a:r>
            <a:r>
              <a:rPr lang="en-US" sz="1000" dirty="0" err="1" smtClean="0">
                <a:solidFill>
                  <a:schemeClr val="tx1"/>
                </a:solidFill>
                <a:latin typeface="Arial"/>
                <a:cs typeface="Calibri"/>
              </a:rPr>
              <a:t>carers</a:t>
            </a:r>
            <a:endParaRPr lang="en-US" sz="10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24474" y="5764268"/>
            <a:ext cx="4646453" cy="4426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Set up a project group with a clear agenda to explore infrastructure improvements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>
            <a:off x="4629918" y="5493046"/>
            <a:ext cx="438475" cy="38992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629918" y="5915467"/>
            <a:ext cx="438475" cy="6527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2CDFB50-0F0F-C9C4-C551-8B1EDE04E6E1}"/>
              </a:ext>
            </a:extLst>
          </p:cNvPr>
          <p:cNvSpPr/>
          <p:nvPr/>
        </p:nvSpPr>
        <p:spPr>
          <a:xfrm>
            <a:off x="5058867" y="6244692"/>
            <a:ext cx="1844260" cy="357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/>
                <a:cs typeface="Calibri"/>
              </a:rPr>
              <a:t>Cost-effective painting and decoration </a:t>
            </a:r>
            <a:r>
              <a:rPr lang="en-US" sz="1000" dirty="0" err="1" smtClean="0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endParaRPr lang="en-US" sz="10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48C619-4C0A-0146-72AC-D720F656DB09}"/>
              </a:ext>
            </a:extLst>
          </p:cNvPr>
          <p:cNvSpPr/>
          <p:nvPr/>
        </p:nvSpPr>
        <p:spPr>
          <a:xfrm>
            <a:off x="7231307" y="6252534"/>
            <a:ext cx="4636928" cy="356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Rolling painting and decoration </a:t>
            </a:r>
            <a:r>
              <a:rPr lang="en-US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partnership with Estates and Facilities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users involved as paid vocational opportunity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F1ED2F2-5F39-5514-EC4B-73890828E32A}"/>
              </a:ext>
            </a:extLst>
          </p:cNvPr>
          <p:cNvCxnSpPr>
            <a:cxnSpLocks/>
          </p:cNvCxnSpPr>
          <p:nvPr/>
        </p:nvCxnSpPr>
        <p:spPr>
          <a:xfrm flipH="1" flipV="1">
            <a:off x="4629918" y="5980737"/>
            <a:ext cx="438474" cy="44767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722B8D4-CE4E-9A96-39E0-F17427331D00}"/>
              </a:ext>
            </a:extLst>
          </p:cNvPr>
          <p:cNvSpPr txBox="1"/>
          <p:nvPr/>
        </p:nvSpPr>
        <p:spPr>
          <a:xfrm>
            <a:off x="8392886" y="35884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Arial"/>
              <a:cs typeface="Calibri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2677949" y="9114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5068392" y="16013"/>
            <a:ext cx="184301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4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07589" y="-1325"/>
            <a:ext cx="45591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55" name="Picture 54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0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2023-05-04T11:31:18Z</dcterms:created>
  <dcterms:modified xsi:type="dcterms:W3CDTF">2023-05-04T11:31:32Z</dcterms:modified>
</cp:coreProperties>
</file>