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96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6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32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15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9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4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68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2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56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7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4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1ADA-14D5-4349-8C9A-31327C70565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55CB-880C-4782-B74F-11EE555FC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85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42522" y="2660051"/>
            <a:ext cx="1613556" cy="1364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IAPT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</a:t>
            </a:r>
            <a:endParaRPr 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/>
          <p:nvPr/>
        </p:nvCxnSpPr>
        <p:spPr>
          <a:xfrm flipH="1">
            <a:off x="1837113" y="1074481"/>
            <a:ext cx="1031756" cy="1995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1837113" y="2598479"/>
            <a:ext cx="1031756" cy="5531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1895302" y="3216302"/>
            <a:ext cx="1022728" cy="8078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1837113" y="3277753"/>
            <a:ext cx="1080917" cy="23072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care delivery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51856" y="1394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97179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development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1857" y="2537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improvement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6" y="31270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and development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51855" y="37047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Equality and staff wellbeing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39566" y="429466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support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control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46224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and workforce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741913" y="1000737"/>
            <a:ext cx="290051" cy="29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705041" y="1116265"/>
            <a:ext cx="339213" cy="462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78784" y="2205188"/>
            <a:ext cx="228599" cy="2015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 flipV="1">
            <a:off x="4766492" y="2775458"/>
            <a:ext cx="240889" cy="154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 flipV="1">
            <a:off x="4717331" y="2861490"/>
            <a:ext cx="302339" cy="5481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778783" y="3876668"/>
            <a:ext cx="290049" cy="1278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2" y="4078232"/>
            <a:ext cx="290049" cy="3637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66492" y="5068825"/>
            <a:ext cx="290049" cy="447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offers and 16+ population – innovation and development in range of therapies and digital offer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02663" y="139414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 with other IAPT services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ICS and ELFT), offering collaboration and support across IAPT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2008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and interface with wider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pathway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14953" y="2598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service user engagement, People participation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3151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of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ELFT Remote IAPT Service (ERIS)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digital delivery and automation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Quality forums and shared learning, training program for managers, appraisals 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planning and IT,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inance and Contracts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experience and Subcontractor performance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flexible working, new ways of working, staff connection and communication, international recruitment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2699794" y="184613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5068832" y="155212"/>
            <a:ext cx="184301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51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506490" y="180299"/>
            <a:ext cx="455917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52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5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2023-05-04T11:35:19Z</dcterms:created>
  <dcterms:modified xsi:type="dcterms:W3CDTF">2023-05-04T11:35:39Z</dcterms:modified>
</cp:coreProperties>
</file>