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9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0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0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2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9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9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5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1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7C9A-1C24-4C75-A869-B411861D8EE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CF46-7C4A-43AF-A540-65DC2EBD1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8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818356"/>
            <a:ext cx="1784807" cy="1195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Quality Assurance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2023/24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120504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53135" y="3078472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53135" y="4513812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71559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30128" y="1475314"/>
            <a:ext cx="738742" cy="1673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184982" y="3315194"/>
            <a:ext cx="6681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130128" y="3551916"/>
            <a:ext cx="723007" cy="1198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42683" y="3664779"/>
            <a:ext cx="875347" cy="232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5325" y="1754510"/>
            <a:ext cx="1844260" cy="1560684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Increasing our impact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1855" y="3949442"/>
            <a:ext cx="1844260" cy="1128740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Improving Experience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4813784" y="1350842"/>
            <a:ext cx="241541" cy="1184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4777772" y="3357896"/>
            <a:ext cx="274083" cy="1155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90420" y="1788167"/>
            <a:ext cx="4624690" cy="156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Bring an equity lens to our workstreams/their 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Focus on learning and sharing of good/exemplary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Implementation in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Calibri"/>
              </a:rPr>
              <a:t>Inphase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 and benefits realization – improved integration and triangulation of data which is time sensitive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Enhanced Care Quality Commission (CQC) workstream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Contribution to delivery of Patient Safety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Corporate accreditation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709" y="3935854"/>
            <a:ext cx="4612401" cy="1128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Focus on getting the basics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Design greater team participation into workstreams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Involve services in planning of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Calibri"/>
              </a:rPr>
              <a:t>Widen service user involvement in workstreams</a:t>
            </a:r>
            <a:endParaRPr lang="en-US" sz="12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77772" y="4513812"/>
            <a:ext cx="274083" cy="2367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813784" y="4513812"/>
            <a:ext cx="238071" cy="1367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4791772" y="2534852"/>
            <a:ext cx="263553" cy="1978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4791772" y="2534852"/>
            <a:ext cx="263553" cy="689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6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2023-05-04T11:38:35Z</dcterms:created>
  <dcterms:modified xsi:type="dcterms:W3CDTF">2023-05-04T11:38:44Z</dcterms:modified>
</cp:coreProperties>
</file>