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6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11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58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39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02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6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1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91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00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0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F4061-EE0E-433B-A85A-4D6FE9991BE1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98437-196C-4877-BDC2-46EFC34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09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1549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Calibri"/>
              </a:rPr>
              <a:t>Tower Hamlets Community Health Services </a:t>
            </a:r>
            <a:r>
              <a:rPr lang="en-US" dirty="0" smtClean="0">
                <a:solidFill>
                  <a:srgbClr val="000000"/>
                </a:solidFill>
                <a:cs typeface="Calibri"/>
              </a:rPr>
              <a:t>2023/24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Annual Plan Priorities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99641" y="5804614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/>
          <p:nvPr/>
        </p:nvCxnSpPr>
        <p:spPr>
          <a:xfrm flipH="1">
            <a:off x="2013463" y="1074481"/>
            <a:ext cx="855406" cy="193449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013463" y="2598479"/>
            <a:ext cx="855406" cy="47195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27587" y="3156110"/>
            <a:ext cx="779558" cy="86804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072105" y="3171210"/>
            <a:ext cx="813269" cy="284924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378681"/>
            <a:ext cx="1843328" cy="161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Integrated working with partners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42890" y="2079425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Meeting the 2-hour Rapid Response target and District Nursing Standards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42892" y="2617831"/>
            <a:ext cx="1844260" cy="3210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Virtual Wards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6" y="2983648"/>
            <a:ext cx="1842339" cy="548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Recovery Planning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60820" y="3587545"/>
            <a:ext cx="1844260" cy="1086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Workforce Plan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50452" y="4731371"/>
            <a:ext cx="1855145" cy="6476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Staff wellbeing, recovery and retention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59416" y="5505724"/>
            <a:ext cx="1835296" cy="9216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Financial Viability/Sustainability</a:t>
            </a: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58112" y="6482936"/>
            <a:ext cx="1835296" cy="3031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Digital and estates </a:t>
            </a:r>
            <a:r>
              <a:rPr lang="en-US" sz="800" dirty="0" err="1">
                <a:solidFill>
                  <a:schemeClr val="tx1"/>
                </a:solidFill>
                <a:latin typeface="Arial"/>
                <a:cs typeface="Calibri"/>
              </a:rPr>
              <a:t>optimisation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741913" y="1000737"/>
            <a:ext cx="290051" cy="29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69819" y="2357588"/>
            <a:ext cx="228599" cy="2015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</p:cNvCxnSpPr>
          <p:nvPr/>
        </p:nvCxnSpPr>
        <p:spPr>
          <a:xfrm flipH="1" flipV="1">
            <a:off x="4766492" y="2775458"/>
            <a:ext cx="240889" cy="154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</p:cNvCxnSpPr>
          <p:nvPr/>
        </p:nvCxnSpPr>
        <p:spPr>
          <a:xfrm flipH="1" flipV="1">
            <a:off x="4717331" y="2861490"/>
            <a:ext cx="302339" cy="5481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>
            <a:off x="4778783" y="3876668"/>
            <a:ext cx="290049" cy="1278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  <a:stCxn id="23" idx="1"/>
          </p:cNvCxnSpPr>
          <p:nvPr/>
        </p:nvCxnSpPr>
        <p:spPr>
          <a:xfrm flipH="1" flipV="1">
            <a:off x="4807228" y="4012919"/>
            <a:ext cx="243224" cy="1042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77378" y="5776396"/>
            <a:ext cx="290049" cy="447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  <a:stCxn id="25" idx="1"/>
          </p:cNvCxnSpPr>
          <p:nvPr/>
        </p:nvCxnSpPr>
        <p:spPr>
          <a:xfrm flipH="1" flipV="1">
            <a:off x="4752797" y="6199189"/>
            <a:ext cx="305315" cy="4353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13548" y="376702"/>
            <a:ext cx="4644532" cy="16706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Joint working established with ICB and Care Home managers on improving effectiveness and quality in relation to urgent care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Joint working established with Royal London hospital wards on improving effectiveness, reducing numbers of medicine incidents and Datix discharge incidents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Joint working with Royal London Hospital therapy team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Work with partners to ensure the safeguarding of vulnerable people during sustained periods of crisis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Engagement with Adult Social Care –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Continuing Health Care (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Fast Track) training and regular catch-up meetings are in place with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Director of Adult Social Care and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Deputy Director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Improving communication with Primary Care ensuring the reduction of rejected referrals and communication alignment with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Single Point of Access (SPA)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and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Primary Care Networks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Building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up "No wrong door" pathways  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05988" y="2094490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800" dirty="0" err="1">
                <a:solidFill>
                  <a:schemeClr val="tx1"/>
                </a:solidFill>
                <a:latin typeface="Arial"/>
                <a:cs typeface="Arial"/>
              </a:rPr>
              <a:t>Realising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 the benefits of system working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Delivery of key performance indicators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Data entry training on clinical systems 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05988" y="2616527"/>
            <a:ext cx="4646453" cy="3210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Influence new models of care and 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partnership working with Royal London and frailty practitioners 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211153" y="2979413"/>
            <a:ext cx="4636557" cy="5437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Work on improvement plans for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Continuing Healthcare and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Community Therapies in place 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Ensure waiting list recovery plan and wait reduction against trajectories are conducted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Ensure there is robust waiting list management and integrated triage approaches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212142" y="3579566"/>
            <a:ext cx="4635568" cy="10828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Ensure recruitment strategy is in place, plan for local recruitment and ensure career development and communication of opportunities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Reduce agency spending and support training and career development opportunities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Monitor the effectiveness of the recruitment strategy and develop a recruitment fair to shorten the recruitment process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"From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advert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to interview" strategy for Band 5 and Band 6 nursing staff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School visits to sixth form colleges through ambassador's </a:t>
            </a:r>
            <a:r>
              <a:rPr lang="en-US" sz="800" dirty="0" err="1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Develop a comprehensive induction </a:t>
            </a:r>
            <a:r>
              <a:rPr lang="en-US" sz="800" dirty="0" err="1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14538" y="4734670"/>
            <a:ext cx="4647442" cy="7257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Continue the work with the violence and aggression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Quality Improvement project</a:t>
            </a:r>
            <a:endParaRPr lang="en-US" sz="1600" dirty="0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Conduct regular audits to be conducted to assure compliance and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trauma-informed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responses. 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Enforce compassionate leadership principles and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trauma-informed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management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Develop a methodology to gather staff achievement and for this to be shared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17390" y="5502675"/>
            <a:ext cx="4646453" cy="9216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Financial Viability savings plan in place and consultation to streamline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Extended Primary Care Team (EPCT)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senior management structure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Appoint lead for Green Champion and develop a strategy related to staff and estates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Reducing documentation and recording duplication and </a:t>
            </a:r>
            <a:r>
              <a:rPr lang="en-US" sz="800" dirty="0" err="1">
                <a:solidFill>
                  <a:schemeClr val="tx1"/>
                </a:solidFill>
                <a:latin typeface="Arial"/>
                <a:cs typeface="Calibri"/>
              </a:rPr>
              <a:t>optimising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 clinical systems</a:t>
            </a:r>
          </a:p>
          <a:p>
            <a:pPr marL="171450" indent="-171450">
              <a:buFont typeface="Arial,Sans-Serif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Service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Quality Improvement developments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focusing on reduction in callouts and admin time for catheter call outs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13547" y="6483822"/>
            <a:ext cx="4646453" cy="3031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Ensuring fit-for-purpose IT equipment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Promote flexible and agile working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2080138" y="51661"/>
            <a:ext cx="2406689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4319947" y="46538"/>
            <a:ext cx="28936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50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132527" y="32283"/>
            <a:ext cx="5059473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51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87" y="145867"/>
            <a:ext cx="12382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6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2023-05-04T11:32:54Z</dcterms:created>
  <dcterms:modified xsi:type="dcterms:W3CDTF">2023-05-04T11:33:07Z</dcterms:modified>
</cp:coreProperties>
</file>