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F219-B26B-400C-BE5B-D4A4196ED03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B2318-491D-444B-929E-527D1930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2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0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8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9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1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0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6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81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2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5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0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01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62831" y="205860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Prioritisation of Investment Schemes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753570" y="715264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Anchor and Marmot Trust Support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745570" y="1350968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Place-Based Care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745569" y="418642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Improvement Programme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762831" y="485350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Spaces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643448" y="1162154"/>
            <a:ext cx="1362590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655159" y="2376371"/>
            <a:ext cx="1357416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643448" y="4804805"/>
            <a:ext cx="1374349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643448" y="3590588"/>
            <a:ext cx="1375663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83192" y="2558517"/>
            <a:ext cx="1173235" cy="1293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 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345877" y="1598172"/>
            <a:ext cx="1297571" cy="14813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9" y="71526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relationship and support with operational services through strengthened Mental Health Law governance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arrangements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342929" y="2812389"/>
            <a:ext cx="1312230" cy="3929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342930" y="3317946"/>
            <a:ext cx="1300518" cy="7086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320366" y="3432815"/>
            <a:ext cx="1323082" cy="180800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081549" y="938709"/>
            <a:ext cx="672021" cy="55758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2423C01F-0311-43EB-A297-627FC19BFE1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81550" y="1574413"/>
            <a:ext cx="664020" cy="4669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081549" y="2282050"/>
            <a:ext cx="681282" cy="4648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>
            <a:extLst>
              <a:ext uri="{FF2B5EF4-FFF2-40B4-BE49-F238E27FC236}">
                <a16:creationId xmlns:a16="http://schemas.microsoft.com/office/drawing/2014/main" id="{FE005683-2C1A-4637-9561-F4097CA5E610}"/>
              </a:ext>
            </a:extLst>
          </p:cNvPr>
          <p:cNvCxnSpPr>
            <a:cxnSpLocks/>
            <a:stCxn id="57" idx="1"/>
          </p:cNvCxnSpPr>
          <p:nvPr/>
        </p:nvCxnSpPr>
        <p:spPr>
          <a:xfrm flipH="1" flipV="1">
            <a:off x="4123262" y="3079498"/>
            <a:ext cx="639569" cy="59360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2A2D4947-2DBE-4D62-BA8C-20D90328EEF2}"/>
              </a:ext>
            </a:extLst>
          </p:cNvPr>
          <p:cNvCxnSpPr>
            <a:cxnSpLocks/>
            <a:stCxn id="139" idx="1"/>
          </p:cNvCxnSpPr>
          <p:nvPr/>
        </p:nvCxnSpPr>
        <p:spPr>
          <a:xfrm flipH="1" flipV="1">
            <a:off x="4123262" y="4005723"/>
            <a:ext cx="622307" cy="40414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140" idx="1"/>
          </p:cNvCxnSpPr>
          <p:nvPr/>
        </p:nvCxnSpPr>
        <p:spPr>
          <a:xfrm flipH="1" flipV="1">
            <a:off x="4123262" y="4136695"/>
            <a:ext cx="639569" cy="94025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5322F8E9-0C82-4C14-9E91-D1EE09D73E98}"/>
              </a:ext>
            </a:extLst>
          </p:cNvPr>
          <p:cNvSpPr/>
          <p:nvPr/>
        </p:nvSpPr>
        <p:spPr>
          <a:xfrm>
            <a:off x="4745568" y="626451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Value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9" y="135627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Borough/Service Plans + Dashboards. Lease Review Programme. Accessibility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8" y="2034189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Masterplan exercise for John Howard Centre,  Mile End, Balaam Street, Bedford Health Village and annual Capital &amp; Backlog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53569" y="2746874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Sustainability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274687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ELFT Green Plan. Improved Cycle Storage. 8% reduction on carbon. Green Space improvement. Decarbonisation Plan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4123262" y="2831034"/>
            <a:ext cx="630307" cy="13928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62831" y="3449654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PPL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3397560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Estates People Participation Lead role. Patient-Led Assessments of the Care Environment (PLACE), Action Plan Programme and Patient Activation Measure (PAM)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413747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Estates Quality Improvement Board, </a:t>
            </a:r>
            <a:r>
              <a:rPr lang="en-GB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 – new ways of working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4797015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&amp; Estates Collaboration – Capital Projects Steering Group, Project Management Office and collaborative programmes &amp; infrastructure improvements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762831" y="5550263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and Infrastructure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6" y="5550263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improvement programme, Project Management Office creation and Fire Safety Review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65" idx="1"/>
          </p:cNvCxnSpPr>
          <p:nvPr/>
        </p:nvCxnSpPr>
        <p:spPr>
          <a:xfrm flipH="1" flipV="1">
            <a:off x="4106000" y="5207922"/>
            <a:ext cx="656831" cy="56578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95" idx="1"/>
          </p:cNvCxnSpPr>
          <p:nvPr/>
        </p:nvCxnSpPr>
        <p:spPr>
          <a:xfrm flipH="1" flipV="1">
            <a:off x="4081549" y="5317101"/>
            <a:ext cx="664019" cy="117085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6" y="6262948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Financial Viability Plan - £47K – Hard Facilities Management (FM) Strategic Sourcing Programme, Host Service Level Agreements (SLA) Review Programme. Supplier Performance improvement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204600" y="69758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3978532" y="72951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261082" y="178531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837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8" ma:contentTypeDescription="Create a new document." ma:contentTypeScope="" ma:versionID="1d304660248941d8de63399c5086ecd4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3b6868caa64c83e89c838ae469ce62f2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96353-472C-42AB-871B-9F54E688D95A}"/>
</file>

<file path=customXml/itemProps2.xml><?xml version="1.0" encoding="utf-8"?>
<ds:datastoreItem xmlns:ds="http://schemas.openxmlformats.org/officeDocument/2006/customXml" ds:itemID="{98BB0C6C-9D67-4CF8-AA6E-785A200C6A7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2</cp:revision>
  <dcterms:created xsi:type="dcterms:W3CDTF">2023-05-04T11:40:34Z</dcterms:created>
  <dcterms:modified xsi:type="dcterms:W3CDTF">2023-05-04T11:40:55Z</dcterms:modified>
</cp:coreProperties>
</file>