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4" r:id="rId5"/>
    <p:sldId id="263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K Grotesk Bold" panose="020B0604020202020204" charset="0"/>
      <p:regular r:id="rId13"/>
    </p:embeddedFont>
    <p:embeddedFont>
      <p:font typeface="Canva Sans" panose="020B0604020202020204" charset="0"/>
      <p:regular r:id="rId14"/>
    </p:embeddedFont>
    <p:embeddedFont>
      <p:font typeface="Open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0486" y="0"/>
            <a:ext cx="3044014" cy="3972497"/>
          </a:xfrm>
          <a:custGeom>
            <a:avLst/>
            <a:gdLst/>
            <a:ahLst/>
            <a:cxnLst/>
            <a:rect l="l" t="t" r="r" b="b"/>
            <a:pathLst>
              <a:path w="3044014" h="3972497">
                <a:moveTo>
                  <a:pt x="0" y="0"/>
                </a:moveTo>
                <a:lnTo>
                  <a:pt x="3044015" y="0"/>
                </a:lnTo>
                <a:lnTo>
                  <a:pt x="3044015" y="3972497"/>
                </a:lnTo>
                <a:lnTo>
                  <a:pt x="0" y="3972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470" b="-747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5264501" y="3972497"/>
            <a:ext cx="3150970" cy="3094340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AutoShape 4"/>
          <p:cNvSpPr/>
          <p:nvPr/>
        </p:nvSpPr>
        <p:spPr>
          <a:xfrm>
            <a:off x="10240659" y="7066837"/>
            <a:ext cx="1979828" cy="3220163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7" name="Freeform 7"/>
          <p:cNvSpPr/>
          <p:nvPr/>
        </p:nvSpPr>
        <p:spPr>
          <a:xfrm>
            <a:off x="15264501" y="7066837"/>
            <a:ext cx="3150970" cy="3220163"/>
          </a:xfrm>
          <a:custGeom>
            <a:avLst/>
            <a:gdLst/>
            <a:ahLst/>
            <a:cxnLst/>
            <a:rect l="l" t="t" r="r" b="b"/>
            <a:pathLst>
              <a:path w="3150970" h="3220163">
                <a:moveTo>
                  <a:pt x="0" y="0"/>
                </a:moveTo>
                <a:lnTo>
                  <a:pt x="3150969" y="0"/>
                </a:lnTo>
                <a:lnTo>
                  <a:pt x="3150969" y="3220163"/>
                </a:lnTo>
                <a:lnTo>
                  <a:pt x="0" y="3220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935" r="-2693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28987" y="2044902"/>
            <a:ext cx="6112801" cy="406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2"/>
              </a:lnSpc>
            </a:pPr>
            <a:r>
              <a:rPr lang="en-US" sz="10750">
                <a:solidFill>
                  <a:srgbClr val="191769"/>
                </a:solidFill>
                <a:latin typeface="HK Grotesk Bold"/>
              </a:rPr>
              <a:t>Passion for </a:t>
            </a:r>
          </a:p>
          <a:p>
            <a:pPr marL="0" lvl="0" indent="0" algn="l">
              <a:lnSpc>
                <a:spcPts val="10642"/>
              </a:lnSpc>
              <a:spcBef>
                <a:spcPct val="0"/>
              </a:spcBef>
            </a:pPr>
            <a:r>
              <a:rPr lang="en-US" sz="10750">
                <a:solidFill>
                  <a:srgbClr val="191769"/>
                </a:solidFill>
                <a:latin typeface="HK Grotesk Bold"/>
              </a:rPr>
              <a:t>People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8987" y="6643026"/>
            <a:ext cx="5616885" cy="118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6"/>
              </a:lnSpc>
            </a:pPr>
            <a:r>
              <a:rPr lang="en-US" sz="2400">
                <a:solidFill>
                  <a:srgbClr val="DF682D"/>
                </a:solidFill>
                <a:latin typeface="Open Sans Bold"/>
              </a:rPr>
              <a:t>Tanya Carter</a:t>
            </a:r>
          </a:p>
          <a:p>
            <a:pPr>
              <a:lnSpc>
                <a:spcPts val="3216"/>
              </a:lnSpc>
            </a:pPr>
            <a:r>
              <a:rPr lang="en-US" sz="2400">
                <a:solidFill>
                  <a:srgbClr val="DF682D"/>
                </a:solidFill>
                <a:latin typeface="Open Sans Bold"/>
              </a:rPr>
              <a:t>Chief People Officer</a:t>
            </a:r>
          </a:p>
          <a:p>
            <a:pPr algn="l">
              <a:lnSpc>
                <a:spcPts val="3216"/>
              </a:lnSpc>
            </a:pPr>
            <a:r>
              <a:rPr lang="en-US" sz="2400">
                <a:solidFill>
                  <a:srgbClr val="DF682D"/>
                </a:solidFill>
                <a:latin typeface="Open Sans Bold"/>
              </a:rPr>
              <a:t>East London NHS Foundation Trust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2"/>
          <a:stretch/>
        </p:blipFill>
        <p:spPr>
          <a:xfrm>
            <a:off x="7315199" y="7066836"/>
            <a:ext cx="4905286" cy="3220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 r="28599" b="6394"/>
          <a:stretch/>
        </p:blipFill>
        <p:spPr>
          <a:xfrm>
            <a:off x="7315198" y="-33867"/>
            <a:ext cx="4905285" cy="7104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2"/>
          <a:stretch/>
        </p:blipFill>
        <p:spPr>
          <a:xfrm>
            <a:off x="15281433" y="-14002"/>
            <a:ext cx="3134038" cy="4000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7738"/>
          <a:stretch/>
        </p:blipFill>
        <p:spPr>
          <a:xfrm>
            <a:off x="12220483" y="3982266"/>
            <a:ext cx="6194988" cy="3761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482" y="7734300"/>
            <a:ext cx="3403601" cy="2552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 t="3339" r="15152"/>
          <a:stretch/>
        </p:blipFill>
        <p:spPr>
          <a:xfrm>
            <a:off x="12237415" y="-38100"/>
            <a:ext cx="3060951" cy="400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036" y="1851932"/>
            <a:ext cx="16129196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Lorem ipsum dolor sit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amet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consectetur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adipiscing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Nullam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malesuada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ipsum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aliquet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Pellentesque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at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fringilla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nisl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Nam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vestibulum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et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tellus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tempus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porttitor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Maecenas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metus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suscipit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est.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Vivamus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lectus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molestie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ullamcorper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 et,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tempor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faucibus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viverra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Curabitur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eget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felis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lobortis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id,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209800" y="311459"/>
            <a:ext cx="9584534" cy="101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  <a:spcBef>
                <a:spcPct val="0"/>
              </a:spcBef>
            </a:pPr>
            <a:r>
              <a:rPr lang="en-US" sz="6240" dirty="0" smtClean="0">
                <a:solidFill>
                  <a:srgbClr val="003087"/>
                </a:solidFill>
                <a:latin typeface="Open Sans Bold"/>
              </a:rPr>
              <a:t>Slide 2 </a:t>
            </a:r>
            <a:endParaRPr lang="en-US" sz="6240" dirty="0">
              <a:solidFill>
                <a:srgbClr val="003087"/>
              </a:solidFill>
              <a:latin typeface="Open Sans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01200"/>
            <a:ext cx="18288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544800" y="97917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HPMA Awards 2023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02142"/>
            <a:ext cx="18288000" cy="18574765"/>
          </a:xfrm>
          <a:custGeom>
            <a:avLst/>
            <a:gdLst/>
            <a:ahLst/>
            <a:cxnLst/>
            <a:rect l="l" t="t" r="r" b="b"/>
            <a:pathLst>
              <a:path w="18288000" h="18574765">
                <a:moveTo>
                  <a:pt x="0" y="0"/>
                </a:moveTo>
                <a:lnTo>
                  <a:pt x="18288000" y="0"/>
                </a:lnTo>
                <a:lnTo>
                  <a:pt x="18288000" y="18574765"/>
                </a:lnTo>
                <a:lnTo>
                  <a:pt x="0" y="18574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938452"/>
            <a:ext cx="18923859" cy="2348548"/>
            <a:chOff x="0" y="0"/>
            <a:chExt cx="4984062" cy="6185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4062" cy="618548"/>
            </a:xfrm>
            <a:custGeom>
              <a:avLst/>
              <a:gdLst/>
              <a:ahLst/>
              <a:cxnLst/>
              <a:rect l="l" t="t" r="r" b="b"/>
              <a:pathLst>
                <a:path w="4984062" h="618548">
                  <a:moveTo>
                    <a:pt x="0" y="0"/>
                  </a:moveTo>
                  <a:lnTo>
                    <a:pt x="4984062" y="0"/>
                  </a:lnTo>
                  <a:lnTo>
                    <a:pt x="4984062" y="618548"/>
                  </a:lnTo>
                  <a:lnTo>
                    <a:pt x="0" y="618548"/>
                  </a:ln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14312" y="7947578"/>
            <a:ext cx="16088023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FFFFFF"/>
                </a:solidFill>
                <a:latin typeface="HK Grotesk Bold"/>
              </a:rPr>
              <a:t>“It always seems impossible until it’s done.”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58164" y="9163050"/>
            <a:ext cx="4344170" cy="82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2"/>
              </a:lnSpc>
            </a:pPr>
            <a:r>
              <a:rPr lang="en-US" sz="4773">
                <a:solidFill>
                  <a:srgbClr val="FFFFFF"/>
                </a:solidFill>
                <a:latin typeface="HK Grotesk Bold"/>
              </a:rPr>
              <a:t>Nelson Mandela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036" y="1851932"/>
            <a:ext cx="16129196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Lorem ipsum dolor sit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amet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consectetur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adipiscing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Nullam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malesuada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ipsum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aliquet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Pellentesque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at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fringilla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nisl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Nam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vestibulum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et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tellus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tempus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porttitor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Maecenas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metus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suscipit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est.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Vivamus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lectus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molestie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ullamcorper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 et,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tempor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faucibus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viverra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Curabitur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eget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felis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lobortis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id,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209800" y="311459"/>
            <a:ext cx="9584534" cy="1014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  <a:spcBef>
                <a:spcPct val="0"/>
              </a:spcBef>
            </a:pPr>
            <a:r>
              <a:rPr lang="en-US" sz="6240" dirty="0" smtClean="0">
                <a:solidFill>
                  <a:srgbClr val="003087"/>
                </a:solidFill>
                <a:latin typeface="Open Sans Bold"/>
              </a:rPr>
              <a:t>Slide 4 </a:t>
            </a:r>
            <a:endParaRPr lang="en-US" sz="6240" dirty="0">
              <a:solidFill>
                <a:srgbClr val="003087"/>
              </a:solidFill>
              <a:latin typeface="Open Sans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01200"/>
            <a:ext cx="18288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544800" y="97917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HPMA Awards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2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036" y="1851932"/>
            <a:ext cx="16129196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Lorem ipsum dolor sit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amet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consectetur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adipiscing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Nullam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malesuada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ipsum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aliquet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Pellentesque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velit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at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fringilla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nisl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Nam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vestibulum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et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tellus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tempus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porttitor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Maecenas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tortor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metus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euismod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rhoncus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suscipit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in est.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Vivamus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lectus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molestie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ullamcorper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 et,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tempor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magna.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Quisque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faucibus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viverra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.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Curabitur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eget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felis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lobortis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scelerisque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risus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 id,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245634" y="311459"/>
            <a:ext cx="9620368" cy="103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  <a:spcBef>
                <a:spcPct val="0"/>
              </a:spcBef>
            </a:pPr>
            <a:r>
              <a:rPr lang="en-US" sz="6240">
                <a:solidFill>
                  <a:srgbClr val="003087"/>
                </a:solidFill>
                <a:latin typeface="Open Sans Bold"/>
              </a:rPr>
              <a:t>Futures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601200"/>
            <a:ext cx="18288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544800" y="97917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HPMA Awards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13335000" y="4828309"/>
            <a:ext cx="5533145" cy="553314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 rot="-5324146">
              <a:off x="-6540" y="-69278"/>
              <a:ext cx="6425818" cy="6488556"/>
            </a:xfrm>
            <a:custGeom>
              <a:avLst/>
              <a:gdLst/>
              <a:ahLst/>
              <a:cxnLst/>
              <a:rect l="l" t="t" r="r" b="b"/>
              <a:pathLst>
                <a:path w="6425818" h="6488556">
                  <a:moveTo>
                    <a:pt x="6285717" y="0"/>
                  </a:moveTo>
                  <a:cubicBezTo>
                    <a:pt x="2780100" y="77364"/>
                    <a:pt x="0" y="2982939"/>
                    <a:pt x="77363" y="6488556"/>
                  </a:cubicBezTo>
                  <a:lnTo>
                    <a:pt x="6425818" y="6348455"/>
                  </a:lnTo>
                  <a:lnTo>
                    <a:pt x="6285717" y="0"/>
                  </a:lnTo>
                  <a:close/>
                </a:path>
              </a:pathLst>
            </a:custGeom>
            <a:blipFill>
              <a:blip r:embed="rId2"/>
              <a:stretch>
                <a:fillRect l="-27726" r="-25545"/>
              </a:stretch>
            </a:blipFill>
          </p:spPr>
        </p:sp>
      </p:grpSp>
      <p:sp>
        <p:nvSpPr>
          <p:cNvPr id="2" name="TextBox 2"/>
          <p:cNvSpPr txBox="1"/>
          <p:nvPr/>
        </p:nvSpPr>
        <p:spPr>
          <a:xfrm>
            <a:off x="796036" y="1851932"/>
            <a:ext cx="16129196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Your differences and lived experiences are your superpowers.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Empowered women, empower women.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Go where you’re celebrated.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Don’t let anyone dull your shine!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You can’t give what you don’t have. So look after you first.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Authenticity is key. Be you, all of you, all of the time.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Anything and everything is possible.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Amplify your strengths and not your deficits.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Find a way to speak your truth. </a:t>
            </a:r>
          </a:p>
          <a:p>
            <a:pPr marL="881379" lvl="1" indent="-514350">
              <a:lnSpc>
                <a:spcPts val="4759"/>
              </a:lnSpc>
              <a:buFont typeface="+mj-lt"/>
              <a:buAutoNum type="arabicParenR"/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Your first thought, hunch, or gut feeling is usually right. </a:t>
            </a: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3399" dirty="0" smtClean="0">
                <a:solidFill>
                  <a:srgbClr val="000000"/>
                </a:solidFill>
                <a:latin typeface="Canva Sans"/>
              </a:rPr>
            </a:br>
            <a:r>
              <a:rPr lang="en-US" sz="3399" dirty="0" smtClean="0">
                <a:solidFill>
                  <a:srgbClr val="000000"/>
                </a:solidFill>
                <a:latin typeface="Canva Sans"/>
              </a:rPr>
              <a:t>Embrace </a:t>
            </a:r>
            <a:r>
              <a:rPr lang="en-US" sz="3399" dirty="0">
                <a:solidFill>
                  <a:srgbClr val="000000"/>
                </a:solidFill>
                <a:latin typeface="Canva Sans"/>
              </a:rPr>
              <a:t>it.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11459"/>
            <a:ext cx="9620368" cy="1032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1"/>
              </a:lnSpc>
              <a:spcBef>
                <a:spcPct val="0"/>
              </a:spcBef>
            </a:pPr>
            <a:r>
              <a:rPr lang="en-US" sz="6240">
                <a:solidFill>
                  <a:srgbClr val="003087"/>
                </a:solidFill>
                <a:latin typeface="Open Sans Bold"/>
              </a:rPr>
              <a:t>Inspirational quotes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601200"/>
            <a:ext cx="18288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544800" y="97917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HPMA Awards 2023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98529" y="0"/>
            <a:ext cx="8365392" cy="10744209"/>
          </a:xfrm>
          <a:custGeom>
            <a:avLst/>
            <a:gdLst/>
            <a:ahLst/>
            <a:cxnLst/>
            <a:rect l="l" t="t" r="r" b="b"/>
            <a:pathLst>
              <a:path w="8365392" h="10744209">
                <a:moveTo>
                  <a:pt x="0" y="0"/>
                </a:moveTo>
                <a:lnTo>
                  <a:pt x="8365392" y="0"/>
                </a:lnTo>
                <a:lnTo>
                  <a:pt x="8365392" y="10744209"/>
                </a:lnTo>
                <a:lnTo>
                  <a:pt x="0" y="10744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77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00100"/>
            <a:ext cx="6338590" cy="613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93"/>
              </a:lnSpc>
            </a:pPr>
            <a:r>
              <a:rPr lang="en-US" sz="11637">
                <a:solidFill>
                  <a:srgbClr val="191769"/>
                </a:solidFill>
                <a:latin typeface="HK Grotesk Bold"/>
              </a:rPr>
              <a:t>Question </a:t>
            </a:r>
          </a:p>
          <a:p>
            <a:pPr>
              <a:lnSpc>
                <a:spcPts val="16293"/>
              </a:lnSpc>
            </a:pPr>
            <a:r>
              <a:rPr lang="en-US" sz="11637">
                <a:solidFill>
                  <a:srgbClr val="191769"/>
                </a:solidFill>
                <a:latin typeface="HK Grotesk Bold"/>
              </a:rPr>
              <a:t>and </a:t>
            </a:r>
          </a:p>
          <a:p>
            <a:pPr>
              <a:lnSpc>
                <a:spcPts val="16293"/>
              </a:lnSpc>
            </a:pPr>
            <a:r>
              <a:rPr lang="en-US" sz="11637">
                <a:solidFill>
                  <a:srgbClr val="191769"/>
                </a:solidFill>
                <a:latin typeface="HK Grotesk Bold"/>
              </a:rPr>
              <a:t>Answer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601200"/>
            <a:ext cx="182880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544800" y="97917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HPMA Awards 2023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377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HK Grotesk Bold</vt:lpstr>
      <vt:lpstr>Canva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 for People</dc:title>
  <dc:creator>Aro Taiye</dc:creator>
  <cp:lastModifiedBy>Aro Taiye</cp:lastModifiedBy>
  <cp:revision>6</cp:revision>
  <dcterms:created xsi:type="dcterms:W3CDTF">2006-08-16T00:00:00Z</dcterms:created>
  <dcterms:modified xsi:type="dcterms:W3CDTF">2023-09-12T14:33:58Z</dcterms:modified>
  <dc:identifier>DAFuOYwjWbg</dc:identifier>
</cp:coreProperties>
</file>