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4"/>
  </p:sldMasterIdLst>
  <p:sldIdLst>
    <p:sldId id="259" r:id="rId5"/>
    <p:sldId id="260" r:id="rId6"/>
  </p:sldIdLst>
  <p:sldSz cx="12192000" cy="6858000"/>
  <p:notesSz cx="12192000" cy="6858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Courage" initials="SC" lastIdx="13" clrIdx="0">
    <p:extLst>
      <p:ext uri="{19B8F6BF-5375-455C-9EA6-DF929625EA0E}">
        <p15:presenceInfo xmlns:p15="http://schemas.microsoft.com/office/powerpoint/2012/main" userId="S::Simon.Courage@allocatesoftware.com::6e5ac534-d12d-46fd-95bd-1066d0d57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3FAE5-5CE0-422C-A8DC-5980E230B829}" v="2" dt="2023-04-06T14:03:35.5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9-48FD-BDC3-4ADAD64D0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9-48FD-BDC3-4ADAD64D04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9-48FD-BDC3-4ADAD64D0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606384"/>
        <c:axId val="568605992"/>
      </c:barChart>
      <c:catAx>
        <c:axId val="5686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05992"/>
        <c:crosses val="autoZero"/>
        <c:auto val="1"/>
        <c:lblAlgn val="ctr"/>
        <c:lblOffset val="100"/>
        <c:noMultiLvlLbl val="0"/>
      </c:catAx>
      <c:valAx>
        <c:axId val="56860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1A8836-82A4-491D-B256-45FA0D4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C6A45-03A4-43CA-8BCB-FFE629D78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700" y="1325245"/>
            <a:ext cx="5154542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65D59-106A-4C98-9FCB-4D3B48C3DB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700" y="4779390"/>
            <a:ext cx="4123944" cy="15271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191023-4495-4A1A-99A7-CEE0C8B2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28F0BCA-3EF6-4433-AFDA-0C8E49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99" y="6322455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CF922F-E7BB-4209-A586-71088F2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BB74E0-85D8-F142-B404-F72DFAB616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20" y="93605"/>
            <a:ext cx="3464748" cy="130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564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PHONE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BBAD2C6-0DE5-403D-A91D-7DE665B0D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57B15A-A426-43DB-B921-E9A045BB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iPhone 6 white">
            <a:extLst>
              <a:ext uri="{FF2B5EF4-FFF2-40B4-BE49-F238E27FC236}">
                <a16:creationId xmlns:a16="http://schemas.microsoft.com/office/drawing/2014/main" id="{41F5E4A2-726C-419F-A335-441E6A33CC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73489" y="143419"/>
            <a:ext cx="6538034" cy="6538034"/>
            <a:chOff x="1260" y="0"/>
            <a:chExt cx="3240" cy="324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E32A0507-09FF-49AD-A3FE-69F214F55E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0" y="0"/>
              <a:ext cx="324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10C9FE-782D-4BCF-A31C-741745C9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02"/>
              <a:ext cx="1412" cy="731"/>
            </a:xfrm>
            <a:custGeom>
              <a:avLst/>
              <a:gdLst/>
              <a:ahLst/>
              <a:cxnLst>
                <a:cxn ang="0">
                  <a:pos x="344" y="284"/>
                </a:cxn>
                <a:cxn ang="0">
                  <a:pos x="1054" y="7"/>
                </a:cxn>
                <a:cxn ang="0">
                  <a:pos x="6137" y="7"/>
                </a:cxn>
                <a:cxn ang="0">
                  <a:pos x="6886" y="261"/>
                </a:cxn>
                <a:cxn ang="0">
                  <a:pos x="7214" y="1043"/>
                </a:cxn>
                <a:cxn ang="0">
                  <a:pos x="7214" y="2610"/>
                </a:cxn>
                <a:cxn ang="0">
                  <a:pos x="7231" y="2782"/>
                </a:cxn>
                <a:cxn ang="0">
                  <a:pos x="7242" y="2879"/>
                </a:cxn>
                <a:cxn ang="0">
                  <a:pos x="7210" y="3093"/>
                </a:cxn>
                <a:cxn ang="0">
                  <a:pos x="7209" y="3544"/>
                </a:cxn>
                <a:cxn ang="0">
                  <a:pos x="7246" y="3614"/>
                </a:cxn>
                <a:cxn ang="0">
                  <a:pos x="7208" y="3762"/>
                </a:cxn>
                <a:cxn ang="0">
                  <a:pos x="7205" y="3754"/>
                </a:cxn>
                <a:cxn ang="0">
                  <a:pos x="7238" y="3676"/>
                </a:cxn>
                <a:cxn ang="0">
                  <a:pos x="7222" y="3630"/>
                </a:cxn>
                <a:cxn ang="0">
                  <a:pos x="7194" y="3509"/>
                </a:cxn>
                <a:cxn ang="0">
                  <a:pos x="7194" y="2994"/>
                </a:cxn>
                <a:cxn ang="0">
                  <a:pos x="7223" y="2865"/>
                </a:cxn>
                <a:cxn ang="0">
                  <a:pos x="7193" y="2788"/>
                </a:cxn>
                <a:cxn ang="0">
                  <a:pos x="7178" y="2710"/>
                </a:cxn>
                <a:cxn ang="0">
                  <a:pos x="7179" y="1276"/>
                </a:cxn>
                <a:cxn ang="0">
                  <a:pos x="7149" y="853"/>
                </a:cxn>
                <a:cxn ang="0">
                  <a:pos x="6722" y="197"/>
                </a:cxn>
                <a:cxn ang="0">
                  <a:pos x="6186" y="53"/>
                </a:cxn>
                <a:cxn ang="0">
                  <a:pos x="1336" y="53"/>
                </a:cxn>
                <a:cxn ang="0">
                  <a:pos x="820" y="83"/>
                </a:cxn>
                <a:cxn ang="0">
                  <a:pos x="232" y="503"/>
                </a:cxn>
                <a:cxn ang="0">
                  <a:pos x="100" y="818"/>
                </a:cxn>
                <a:cxn ang="0">
                  <a:pos x="78" y="1143"/>
                </a:cxn>
                <a:cxn ang="0">
                  <a:pos x="73" y="2826"/>
                </a:cxn>
                <a:cxn ang="0">
                  <a:pos x="74" y="2854"/>
                </a:cxn>
                <a:cxn ang="0">
                  <a:pos x="79" y="3444"/>
                </a:cxn>
                <a:cxn ang="0">
                  <a:pos x="74" y="3716"/>
                </a:cxn>
                <a:cxn ang="0">
                  <a:pos x="24" y="3699"/>
                </a:cxn>
                <a:cxn ang="0">
                  <a:pos x="17" y="3722"/>
                </a:cxn>
                <a:cxn ang="0">
                  <a:pos x="0" y="3735"/>
                </a:cxn>
                <a:cxn ang="0">
                  <a:pos x="15" y="3576"/>
                </a:cxn>
                <a:cxn ang="0">
                  <a:pos x="11" y="2823"/>
                </a:cxn>
                <a:cxn ang="0">
                  <a:pos x="41" y="2805"/>
                </a:cxn>
                <a:cxn ang="0">
                  <a:pos x="52" y="2798"/>
                </a:cxn>
                <a:cxn ang="0">
                  <a:pos x="38" y="2220"/>
                </a:cxn>
                <a:cxn ang="0">
                  <a:pos x="33" y="2152"/>
                </a:cxn>
                <a:cxn ang="0">
                  <a:pos x="23" y="1773"/>
                </a:cxn>
                <a:cxn ang="0">
                  <a:pos x="36" y="1724"/>
                </a:cxn>
                <a:cxn ang="0">
                  <a:pos x="43" y="1645"/>
                </a:cxn>
                <a:cxn ang="0">
                  <a:pos x="43" y="993"/>
                </a:cxn>
                <a:cxn ang="0">
                  <a:pos x="344" y="284"/>
                </a:cxn>
              </a:cxnLst>
              <a:rect l="0" t="0" r="r" b="b"/>
              <a:pathLst>
                <a:path w="7270" h="3762">
                  <a:moveTo>
                    <a:pt x="344" y="284"/>
                  </a:moveTo>
                  <a:cubicBezTo>
                    <a:pt x="531" y="100"/>
                    <a:pt x="795" y="13"/>
                    <a:pt x="1054" y="7"/>
                  </a:cubicBezTo>
                  <a:cubicBezTo>
                    <a:pt x="2748" y="7"/>
                    <a:pt x="4443" y="7"/>
                    <a:pt x="6137" y="7"/>
                  </a:cubicBezTo>
                  <a:cubicBezTo>
                    <a:pt x="6405" y="0"/>
                    <a:pt x="6684" y="79"/>
                    <a:pt x="6886" y="261"/>
                  </a:cubicBezTo>
                  <a:cubicBezTo>
                    <a:pt x="7106" y="456"/>
                    <a:pt x="7212" y="754"/>
                    <a:pt x="7214" y="1043"/>
                  </a:cubicBezTo>
                  <a:cubicBezTo>
                    <a:pt x="7215" y="1565"/>
                    <a:pt x="7214" y="2088"/>
                    <a:pt x="7214" y="2610"/>
                  </a:cubicBezTo>
                  <a:cubicBezTo>
                    <a:pt x="7215" y="2667"/>
                    <a:pt x="7205" y="2729"/>
                    <a:pt x="7231" y="2782"/>
                  </a:cubicBezTo>
                  <a:cubicBezTo>
                    <a:pt x="7239" y="2813"/>
                    <a:pt x="7256" y="2847"/>
                    <a:pt x="7242" y="2879"/>
                  </a:cubicBezTo>
                  <a:cubicBezTo>
                    <a:pt x="7196" y="2942"/>
                    <a:pt x="7210" y="3021"/>
                    <a:pt x="7210" y="3093"/>
                  </a:cubicBezTo>
                  <a:cubicBezTo>
                    <a:pt x="7214" y="3243"/>
                    <a:pt x="7208" y="3394"/>
                    <a:pt x="7209" y="3544"/>
                  </a:cubicBezTo>
                  <a:cubicBezTo>
                    <a:pt x="7205" y="3574"/>
                    <a:pt x="7220" y="3599"/>
                    <a:pt x="7246" y="3614"/>
                  </a:cubicBezTo>
                  <a:cubicBezTo>
                    <a:pt x="7245" y="3662"/>
                    <a:pt x="7270" y="3741"/>
                    <a:pt x="7208" y="3762"/>
                  </a:cubicBezTo>
                  <a:lnTo>
                    <a:pt x="7205" y="3754"/>
                  </a:lnTo>
                  <a:cubicBezTo>
                    <a:pt x="7203" y="3723"/>
                    <a:pt x="7216" y="3697"/>
                    <a:pt x="7238" y="3676"/>
                  </a:cubicBezTo>
                  <a:lnTo>
                    <a:pt x="7222" y="3630"/>
                  </a:lnTo>
                  <a:cubicBezTo>
                    <a:pt x="7208" y="3591"/>
                    <a:pt x="7194" y="3551"/>
                    <a:pt x="7194" y="3509"/>
                  </a:cubicBezTo>
                  <a:cubicBezTo>
                    <a:pt x="7192" y="3337"/>
                    <a:pt x="7191" y="3165"/>
                    <a:pt x="7194" y="2994"/>
                  </a:cubicBezTo>
                  <a:cubicBezTo>
                    <a:pt x="7195" y="2949"/>
                    <a:pt x="7210" y="2907"/>
                    <a:pt x="7223" y="2865"/>
                  </a:cubicBezTo>
                  <a:cubicBezTo>
                    <a:pt x="7234" y="2835"/>
                    <a:pt x="7218" y="2804"/>
                    <a:pt x="7193" y="2788"/>
                  </a:cubicBezTo>
                  <a:cubicBezTo>
                    <a:pt x="7182" y="2763"/>
                    <a:pt x="7178" y="2737"/>
                    <a:pt x="7178" y="2710"/>
                  </a:cubicBezTo>
                  <a:cubicBezTo>
                    <a:pt x="7180" y="2232"/>
                    <a:pt x="7178" y="1754"/>
                    <a:pt x="7179" y="1276"/>
                  </a:cubicBezTo>
                  <a:cubicBezTo>
                    <a:pt x="7176" y="1135"/>
                    <a:pt x="7183" y="992"/>
                    <a:pt x="7149" y="853"/>
                  </a:cubicBezTo>
                  <a:cubicBezTo>
                    <a:pt x="7110" y="587"/>
                    <a:pt x="6955" y="335"/>
                    <a:pt x="6722" y="197"/>
                  </a:cubicBezTo>
                  <a:cubicBezTo>
                    <a:pt x="6561" y="100"/>
                    <a:pt x="6373" y="55"/>
                    <a:pt x="6186" y="53"/>
                  </a:cubicBezTo>
                  <a:cubicBezTo>
                    <a:pt x="4570" y="53"/>
                    <a:pt x="2953" y="53"/>
                    <a:pt x="1336" y="53"/>
                  </a:cubicBezTo>
                  <a:cubicBezTo>
                    <a:pt x="1164" y="56"/>
                    <a:pt x="989" y="40"/>
                    <a:pt x="820" y="83"/>
                  </a:cubicBezTo>
                  <a:cubicBezTo>
                    <a:pt x="579" y="137"/>
                    <a:pt x="355" y="285"/>
                    <a:pt x="232" y="503"/>
                  </a:cubicBezTo>
                  <a:cubicBezTo>
                    <a:pt x="163" y="596"/>
                    <a:pt x="129" y="707"/>
                    <a:pt x="100" y="818"/>
                  </a:cubicBezTo>
                  <a:cubicBezTo>
                    <a:pt x="73" y="924"/>
                    <a:pt x="80" y="1034"/>
                    <a:pt x="78" y="1143"/>
                  </a:cubicBezTo>
                  <a:cubicBezTo>
                    <a:pt x="72" y="1704"/>
                    <a:pt x="82" y="2265"/>
                    <a:pt x="73" y="2826"/>
                  </a:cubicBezTo>
                  <a:cubicBezTo>
                    <a:pt x="26" y="2805"/>
                    <a:pt x="28" y="2880"/>
                    <a:pt x="74" y="2854"/>
                  </a:cubicBezTo>
                  <a:cubicBezTo>
                    <a:pt x="85" y="3051"/>
                    <a:pt x="77" y="3248"/>
                    <a:pt x="79" y="3444"/>
                  </a:cubicBezTo>
                  <a:cubicBezTo>
                    <a:pt x="80" y="3535"/>
                    <a:pt x="82" y="3626"/>
                    <a:pt x="74" y="3716"/>
                  </a:cubicBezTo>
                  <a:cubicBezTo>
                    <a:pt x="59" y="3705"/>
                    <a:pt x="42" y="3700"/>
                    <a:pt x="24" y="3699"/>
                  </a:cubicBezTo>
                  <a:cubicBezTo>
                    <a:pt x="22" y="3705"/>
                    <a:pt x="19" y="3716"/>
                    <a:pt x="17" y="3722"/>
                  </a:cubicBezTo>
                  <a:lnTo>
                    <a:pt x="0" y="3735"/>
                  </a:lnTo>
                  <a:cubicBezTo>
                    <a:pt x="8" y="3682"/>
                    <a:pt x="15" y="3629"/>
                    <a:pt x="15" y="3576"/>
                  </a:cubicBezTo>
                  <a:cubicBezTo>
                    <a:pt x="14" y="3325"/>
                    <a:pt x="18" y="3073"/>
                    <a:pt x="11" y="2823"/>
                  </a:cubicBezTo>
                  <a:cubicBezTo>
                    <a:pt x="18" y="2818"/>
                    <a:pt x="33" y="2809"/>
                    <a:pt x="41" y="2805"/>
                  </a:cubicBezTo>
                  <a:cubicBezTo>
                    <a:pt x="44" y="2803"/>
                    <a:pt x="49" y="2799"/>
                    <a:pt x="52" y="2798"/>
                  </a:cubicBezTo>
                  <a:cubicBezTo>
                    <a:pt x="38" y="2605"/>
                    <a:pt x="62" y="2411"/>
                    <a:pt x="38" y="2220"/>
                  </a:cubicBezTo>
                  <a:cubicBezTo>
                    <a:pt x="66" y="2207"/>
                    <a:pt x="61" y="2162"/>
                    <a:pt x="33" y="2152"/>
                  </a:cubicBezTo>
                  <a:cubicBezTo>
                    <a:pt x="36" y="2026"/>
                    <a:pt x="45" y="1898"/>
                    <a:pt x="23" y="1773"/>
                  </a:cubicBezTo>
                  <a:cubicBezTo>
                    <a:pt x="28" y="1757"/>
                    <a:pt x="32" y="1741"/>
                    <a:pt x="36" y="1724"/>
                  </a:cubicBezTo>
                  <a:cubicBezTo>
                    <a:pt x="44" y="1699"/>
                    <a:pt x="43" y="1671"/>
                    <a:pt x="43" y="1645"/>
                  </a:cubicBezTo>
                  <a:cubicBezTo>
                    <a:pt x="41" y="1427"/>
                    <a:pt x="44" y="1210"/>
                    <a:pt x="43" y="993"/>
                  </a:cubicBezTo>
                  <a:cubicBezTo>
                    <a:pt x="53" y="731"/>
                    <a:pt x="152" y="466"/>
                    <a:pt x="344" y="284"/>
                  </a:cubicBezTo>
                </a:path>
              </a:pathLst>
            </a:custGeom>
            <a:solidFill>
              <a:srgbClr val="AFB1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CE46E8B-1C6E-40DD-B356-23D84760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210"/>
              <a:ext cx="1371" cy="2808"/>
            </a:xfrm>
            <a:custGeom>
              <a:avLst/>
              <a:gdLst/>
              <a:ahLst/>
              <a:cxnLst>
                <a:cxn ang="0">
                  <a:pos x="726" y="43"/>
                </a:cxn>
                <a:cxn ang="0">
                  <a:pos x="1242" y="13"/>
                </a:cxn>
                <a:cxn ang="0">
                  <a:pos x="6092" y="13"/>
                </a:cxn>
                <a:cxn ang="0">
                  <a:pos x="6628" y="157"/>
                </a:cxn>
                <a:cxn ang="0">
                  <a:pos x="7055" y="813"/>
                </a:cxn>
                <a:cxn ang="0">
                  <a:pos x="7043" y="943"/>
                </a:cxn>
                <a:cxn ang="0">
                  <a:pos x="7010" y="904"/>
                </a:cxn>
                <a:cxn ang="0">
                  <a:pos x="6962" y="696"/>
                </a:cxn>
                <a:cxn ang="0">
                  <a:pos x="6970" y="875"/>
                </a:cxn>
                <a:cxn ang="0">
                  <a:pos x="6825" y="487"/>
                </a:cxn>
                <a:cxn ang="0">
                  <a:pos x="6126" y="122"/>
                </a:cxn>
                <a:cxn ang="0">
                  <a:pos x="1043" y="115"/>
                </a:cxn>
                <a:cxn ang="0">
                  <a:pos x="460" y="269"/>
                </a:cxn>
                <a:cxn ang="0">
                  <a:pos x="125" y="787"/>
                </a:cxn>
                <a:cxn ang="0">
                  <a:pos x="102" y="1220"/>
                </a:cxn>
                <a:cxn ang="0">
                  <a:pos x="104" y="6953"/>
                </a:cxn>
                <a:cxn ang="0">
                  <a:pos x="108" y="7244"/>
                </a:cxn>
                <a:cxn ang="0">
                  <a:pos x="102" y="8370"/>
                </a:cxn>
                <a:cxn ang="0">
                  <a:pos x="103" y="13504"/>
                </a:cxn>
                <a:cxn ang="0">
                  <a:pos x="354" y="14159"/>
                </a:cxn>
                <a:cxn ang="0">
                  <a:pos x="791" y="14377"/>
                </a:cxn>
                <a:cxn ang="0">
                  <a:pos x="1109" y="14393"/>
                </a:cxn>
                <a:cxn ang="0">
                  <a:pos x="5926" y="14390"/>
                </a:cxn>
                <a:cxn ang="0">
                  <a:pos x="6176" y="14386"/>
                </a:cxn>
                <a:cxn ang="0">
                  <a:pos x="6756" y="14114"/>
                </a:cxn>
                <a:cxn ang="0">
                  <a:pos x="6943" y="13782"/>
                </a:cxn>
                <a:cxn ang="0">
                  <a:pos x="6705" y="14222"/>
                </a:cxn>
                <a:cxn ang="0">
                  <a:pos x="6176" y="14430"/>
                </a:cxn>
                <a:cxn ang="0">
                  <a:pos x="4893" y="14441"/>
                </a:cxn>
                <a:cxn ang="0">
                  <a:pos x="1259" y="14442"/>
                </a:cxn>
                <a:cxn ang="0">
                  <a:pos x="645" y="14385"/>
                </a:cxn>
                <a:cxn ang="0">
                  <a:pos x="281" y="14153"/>
                </a:cxn>
                <a:cxn ang="0">
                  <a:pos x="201" y="14029"/>
                </a:cxn>
                <a:cxn ang="0">
                  <a:pos x="61" y="13554"/>
                </a:cxn>
                <a:cxn ang="0">
                  <a:pos x="51" y="12637"/>
                </a:cxn>
                <a:cxn ang="0">
                  <a:pos x="7" y="11619"/>
                </a:cxn>
                <a:cxn ang="0">
                  <a:pos x="6" y="1369"/>
                </a:cxn>
                <a:cxn ang="0">
                  <a:pos x="11" y="1186"/>
                </a:cxn>
                <a:cxn ang="0">
                  <a:pos x="56" y="1054"/>
                </a:cxn>
                <a:cxn ang="0">
                  <a:pos x="21" y="887"/>
                </a:cxn>
                <a:cxn ang="0">
                  <a:pos x="138" y="463"/>
                </a:cxn>
                <a:cxn ang="0">
                  <a:pos x="726" y="43"/>
                </a:cxn>
              </a:cxnLst>
              <a:rect l="0" t="0" r="r" b="b"/>
              <a:pathLst>
                <a:path w="7055" h="14454">
                  <a:moveTo>
                    <a:pt x="726" y="43"/>
                  </a:moveTo>
                  <a:cubicBezTo>
                    <a:pt x="895" y="0"/>
                    <a:pt x="1070" y="16"/>
                    <a:pt x="1242" y="13"/>
                  </a:cubicBezTo>
                  <a:cubicBezTo>
                    <a:pt x="2859" y="13"/>
                    <a:pt x="4476" y="13"/>
                    <a:pt x="6092" y="13"/>
                  </a:cubicBezTo>
                  <a:cubicBezTo>
                    <a:pt x="6279" y="15"/>
                    <a:pt x="6467" y="60"/>
                    <a:pt x="6628" y="157"/>
                  </a:cubicBezTo>
                  <a:cubicBezTo>
                    <a:pt x="6861" y="295"/>
                    <a:pt x="7016" y="547"/>
                    <a:pt x="7055" y="813"/>
                  </a:cubicBezTo>
                  <a:cubicBezTo>
                    <a:pt x="7052" y="856"/>
                    <a:pt x="7047" y="900"/>
                    <a:pt x="7043" y="943"/>
                  </a:cubicBezTo>
                  <a:cubicBezTo>
                    <a:pt x="7023" y="936"/>
                    <a:pt x="7012" y="923"/>
                    <a:pt x="7010" y="904"/>
                  </a:cubicBezTo>
                  <a:cubicBezTo>
                    <a:pt x="7000" y="833"/>
                    <a:pt x="6994" y="761"/>
                    <a:pt x="6962" y="696"/>
                  </a:cubicBezTo>
                  <a:cubicBezTo>
                    <a:pt x="6964" y="755"/>
                    <a:pt x="6967" y="815"/>
                    <a:pt x="6970" y="875"/>
                  </a:cubicBezTo>
                  <a:cubicBezTo>
                    <a:pt x="6939" y="740"/>
                    <a:pt x="6904" y="603"/>
                    <a:pt x="6825" y="487"/>
                  </a:cubicBezTo>
                  <a:cubicBezTo>
                    <a:pt x="6676" y="254"/>
                    <a:pt x="6398" y="125"/>
                    <a:pt x="6126" y="122"/>
                  </a:cubicBezTo>
                  <a:cubicBezTo>
                    <a:pt x="4432" y="119"/>
                    <a:pt x="2738" y="117"/>
                    <a:pt x="1043" y="115"/>
                  </a:cubicBezTo>
                  <a:cubicBezTo>
                    <a:pt x="840" y="111"/>
                    <a:pt x="630" y="153"/>
                    <a:pt x="460" y="269"/>
                  </a:cubicBezTo>
                  <a:cubicBezTo>
                    <a:pt x="284" y="387"/>
                    <a:pt x="167" y="581"/>
                    <a:pt x="125" y="787"/>
                  </a:cubicBezTo>
                  <a:cubicBezTo>
                    <a:pt x="93" y="929"/>
                    <a:pt x="104" y="1075"/>
                    <a:pt x="102" y="1220"/>
                  </a:cubicBezTo>
                  <a:cubicBezTo>
                    <a:pt x="102" y="3131"/>
                    <a:pt x="103" y="5042"/>
                    <a:pt x="104" y="6953"/>
                  </a:cubicBezTo>
                  <a:cubicBezTo>
                    <a:pt x="104" y="7050"/>
                    <a:pt x="101" y="7147"/>
                    <a:pt x="108" y="7244"/>
                  </a:cubicBezTo>
                  <a:cubicBezTo>
                    <a:pt x="95" y="7619"/>
                    <a:pt x="106" y="7995"/>
                    <a:pt x="102" y="8370"/>
                  </a:cubicBezTo>
                  <a:cubicBezTo>
                    <a:pt x="102" y="10082"/>
                    <a:pt x="103" y="11793"/>
                    <a:pt x="103" y="13504"/>
                  </a:cubicBezTo>
                  <a:cubicBezTo>
                    <a:pt x="98" y="13743"/>
                    <a:pt x="185" y="13987"/>
                    <a:pt x="354" y="14159"/>
                  </a:cubicBezTo>
                  <a:cubicBezTo>
                    <a:pt x="474" y="14272"/>
                    <a:pt x="630" y="14344"/>
                    <a:pt x="791" y="14377"/>
                  </a:cubicBezTo>
                  <a:cubicBezTo>
                    <a:pt x="895" y="14399"/>
                    <a:pt x="1003" y="14393"/>
                    <a:pt x="1109" y="14393"/>
                  </a:cubicBezTo>
                  <a:cubicBezTo>
                    <a:pt x="2715" y="14392"/>
                    <a:pt x="4320" y="14391"/>
                    <a:pt x="5926" y="14390"/>
                  </a:cubicBezTo>
                  <a:cubicBezTo>
                    <a:pt x="6009" y="14389"/>
                    <a:pt x="6093" y="14391"/>
                    <a:pt x="6176" y="14386"/>
                  </a:cubicBezTo>
                  <a:cubicBezTo>
                    <a:pt x="6394" y="14375"/>
                    <a:pt x="6612" y="14281"/>
                    <a:pt x="6756" y="14114"/>
                  </a:cubicBezTo>
                  <a:cubicBezTo>
                    <a:pt x="6847" y="14022"/>
                    <a:pt x="6890" y="13897"/>
                    <a:pt x="6943" y="13782"/>
                  </a:cubicBezTo>
                  <a:cubicBezTo>
                    <a:pt x="6940" y="13960"/>
                    <a:pt x="6813" y="14094"/>
                    <a:pt x="6705" y="14222"/>
                  </a:cubicBezTo>
                  <a:cubicBezTo>
                    <a:pt x="6556" y="14345"/>
                    <a:pt x="6369" y="14419"/>
                    <a:pt x="6176" y="14430"/>
                  </a:cubicBezTo>
                  <a:cubicBezTo>
                    <a:pt x="5749" y="14438"/>
                    <a:pt x="5320" y="14421"/>
                    <a:pt x="4893" y="14441"/>
                  </a:cubicBezTo>
                  <a:cubicBezTo>
                    <a:pt x="3681" y="14441"/>
                    <a:pt x="2470" y="14442"/>
                    <a:pt x="1259" y="14442"/>
                  </a:cubicBezTo>
                  <a:cubicBezTo>
                    <a:pt x="1053" y="14442"/>
                    <a:pt x="842" y="14454"/>
                    <a:pt x="645" y="14385"/>
                  </a:cubicBezTo>
                  <a:cubicBezTo>
                    <a:pt x="506" y="14341"/>
                    <a:pt x="382" y="14257"/>
                    <a:pt x="281" y="14153"/>
                  </a:cubicBezTo>
                  <a:cubicBezTo>
                    <a:pt x="254" y="14112"/>
                    <a:pt x="227" y="14071"/>
                    <a:pt x="201" y="14029"/>
                  </a:cubicBezTo>
                  <a:cubicBezTo>
                    <a:pt x="110" y="13888"/>
                    <a:pt x="66" y="13720"/>
                    <a:pt x="61" y="13554"/>
                  </a:cubicBezTo>
                  <a:cubicBezTo>
                    <a:pt x="53" y="13248"/>
                    <a:pt x="56" y="12942"/>
                    <a:pt x="51" y="12637"/>
                  </a:cubicBezTo>
                  <a:cubicBezTo>
                    <a:pt x="2" y="12300"/>
                    <a:pt x="24" y="11958"/>
                    <a:pt x="7" y="11619"/>
                  </a:cubicBezTo>
                  <a:cubicBezTo>
                    <a:pt x="6" y="8203"/>
                    <a:pt x="6" y="4786"/>
                    <a:pt x="6" y="1369"/>
                  </a:cubicBezTo>
                  <a:cubicBezTo>
                    <a:pt x="7" y="1308"/>
                    <a:pt x="0" y="1247"/>
                    <a:pt x="11" y="1186"/>
                  </a:cubicBezTo>
                  <a:cubicBezTo>
                    <a:pt x="30" y="1143"/>
                    <a:pt x="60" y="1103"/>
                    <a:pt x="56" y="1054"/>
                  </a:cubicBezTo>
                  <a:cubicBezTo>
                    <a:pt x="63" y="995"/>
                    <a:pt x="39" y="941"/>
                    <a:pt x="21" y="887"/>
                  </a:cubicBezTo>
                  <a:cubicBezTo>
                    <a:pt x="23" y="737"/>
                    <a:pt x="95" y="603"/>
                    <a:pt x="138" y="463"/>
                  </a:cubicBezTo>
                  <a:cubicBezTo>
                    <a:pt x="261" y="245"/>
                    <a:pt x="485" y="97"/>
                    <a:pt x="726" y="43"/>
                  </a:cubicBezTo>
                </a:path>
              </a:pathLst>
            </a:custGeom>
            <a:solidFill>
              <a:srgbClr val="DD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D6CF50-3204-40F3-91E9-9FBB9AE5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31"/>
              <a:ext cx="1339" cy="1898"/>
            </a:xfrm>
            <a:custGeom>
              <a:avLst/>
              <a:gdLst/>
              <a:ahLst/>
              <a:cxnLst>
                <a:cxn ang="0">
                  <a:pos x="367" y="158"/>
                </a:cxn>
                <a:cxn ang="0">
                  <a:pos x="950" y="4"/>
                </a:cxn>
                <a:cxn ang="0">
                  <a:pos x="6033" y="11"/>
                </a:cxn>
                <a:cxn ang="0">
                  <a:pos x="6732" y="376"/>
                </a:cxn>
                <a:cxn ang="0">
                  <a:pos x="6877" y="764"/>
                </a:cxn>
                <a:cxn ang="0">
                  <a:pos x="6889" y="926"/>
                </a:cxn>
                <a:cxn ang="0">
                  <a:pos x="6888" y="6542"/>
                </a:cxn>
                <a:cxn ang="0">
                  <a:pos x="6885" y="7168"/>
                </a:cxn>
                <a:cxn ang="0">
                  <a:pos x="6863" y="7059"/>
                </a:cxn>
                <a:cxn ang="0">
                  <a:pos x="6864" y="6108"/>
                </a:cxn>
                <a:cxn ang="0">
                  <a:pos x="6856" y="5872"/>
                </a:cxn>
                <a:cxn ang="0">
                  <a:pos x="6847" y="6623"/>
                </a:cxn>
                <a:cxn ang="0">
                  <a:pos x="6781" y="6624"/>
                </a:cxn>
                <a:cxn ang="0">
                  <a:pos x="6767" y="6543"/>
                </a:cxn>
                <a:cxn ang="0">
                  <a:pos x="6764" y="5880"/>
                </a:cxn>
                <a:cxn ang="0">
                  <a:pos x="6667" y="5872"/>
                </a:cxn>
                <a:cxn ang="0">
                  <a:pos x="6666" y="1760"/>
                </a:cxn>
                <a:cxn ang="0">
                  <a:pos x="6655" y="1516"/>
                </a:cxn>
                <a:cxn ang="0">
                  <a:pos x="6654" y="1510"/>
                </a:cxn>
                <a:cxn ang="0">
                  <a:pos x="6615" y="1471"/>
                </a:cxn>
                <a:cxn ang="0">
                  <a:pos x="6611" y="1470"/>
                </a:cxn>
                <a:cxn ang="0">
                  <a:pos x="6366" y="1459"/>
                </a:cxn>
                <a:cxn ang="0">
                  <a:pos x="351" y="1458"/>
                </a:cxn>
                <a:cxn ang="0">
                  <a:pos x="277" y="1475"/>
                </a:cxn>
                <a:cxn ang="0">
                  <a:pos x="272" y="1476"/>
                </a:cxn>
                <a:cxn ang="0">
                  <a:pos x="220" y="1483"/>
                </a:cxn>
                <a:cxn ang="0">
                  <a:pos x="218" y="3125"/>
                </a:cxn>
                <a:cxn ang="0">
                  <a:pos x="221" y="9141"/>
                </a:cxn>
                <a:cxn ang="0">
                  <a:pos x="212" y="9766"/>
                </a:cxn>
                <a:cxn ang="0">
                  <a:pos x="198" y="9625"/>
                </a:cxn>
                <a:cxn ang="0">
                  <a:pos x="198" y="8042"/>
                </a:cxn>
                <a:cxn ang="0">
                  <a:pos x="195" y="7143"/>
                </a:cxn>
                <a:cxn ang="0">
                  <a:pos x="119" y="7143"/>
                </a:cxn>
                <a:cxn ang="0">
                  <a:pos x="110" y="7720"/>
                </a:cxn>
                <a:cxn ang="0">
                  <a:pos x="38" y="7725"/>
                </a:cxn>
                <a:cxn ang="0">
                  <a:pos x="36" y="7259"/>
                </a:cxn>
                <a:cxn ang="0">
                  <a:pos x="15" y="7133"/>
                </a:cxn>
                <a:cxn ang="0">
                  <a:pos x="11" y="6842"/>
                </a:cxn>
                <a:cxn ang="0">
                  <a:pos x="9" y="1109"/>
                </a:cxn>
                <a:cxn ang="0">
                  <a:pos x="32" y="676"/>
                </a:cxn>
                <a:cxn ang="0">
                  <a:pos x="367" y="158"/>
                </a:cxn>
              </a:cxnLst>
              <a:rect l="0" t="0" r="r" b="b"/>
              <a:pathLst>
                <a:path w="6892" h="9766">
                  <a:moveTo>
                    <a:pt x="367" y="158"/>
                  </a:moveTo>
                  <a:cubicBezTo>
                    <a:pt x="537" y="42"/>
                    <a:pt x="747" y="0"/>
                    <a:pt x="950" y="4"/>
                  </a:cubicBezTo>
                  <a:cubicBezTo>
                    <a:pt x="2645" y="6"/>
                    <a:pt x="4339" y="8"/>
                    <a:pt x="6033" y="11"/>
                  </a:cubicBezTo>
                  <a:cubicBezTo>
                    <a:pt x="6305" y="14"/>
                    <a:pt x="6583" y="143"/>
                    <a:pt x="6732" y="376"/>
                  </a:cubicBezTo>
                  <a:cubicBezTo>
                    <a:pt x="6811" y="492"/>
                    <a:pt x="6846" y="629"/>
                    <a:pt x="6877" y="764"/>
                  </a:cubicBezTo>
                  <a:cubicBezTo>
                    <a:pt x="6883" y="818"/>
                    <a:pt x="6888" y="872"/>
                    <a:pt x="6889" y="926"/>
                  </a:cubicBezTo>
                  <a:cubicBezTo>
                    <a:pt x="6888" y="2798"/>
                    <a:pt x="6889" y="4670"/>
                    <a:pt x="6888" y="6542"/>
                  </a:cubicBezTo>
                  <a:cubicBezTo>
                    <a:pt x="6887" y="6751"/>
                    <a:pt x="6892" y="6960"/>
                    <a:pt x="6885" y="7168"/>
                  </a:cubicBezTo>
                  <a:cubicBezTo>
                    <a:pt x="6875" y="7133"/>
                    <a:pt x="6863" y="7097"/>
                    <a:pt x="6863" y="7059"/>
                  </a:cubicBezTo>
                  <a:cubicBezTo>
                    <a:pt x="6866" y="6742"/>
                    <a:pt x="6864" y="6425"/>
                    <a:pt x="6864" y="6108"/>
                  </a:cubicBezTo>
                  <a:cubicBezTo>
                    <a:pt x="6865" y="6029"/>
                    <a:pt x="6867" y="5950"/>
                    <a:pt x="6856" y="5872"/>
                  </a:cubicBezTo>
                  <a:cubicBezTo>
                    <a:pt x="6837" y="6122"/>
                    <a:pt x="6857" y="6373"/>
                    <a:pt x="6847" y="6623"/>
                  </a:cubicBezTo>
                  <a:cubicBezTo>
                    <a:pt x="6825" y="6623"/>
                    <a:pt x="6803" y="6624"/>
                    <a:pt x="6781" y="6624"/>
                  </a:cubicBezTo>
                  <a:cubicBezTo>
                    <a:pt x="6775" y="6597"/>
                    <a:pt x="6769" y="6570"/>
                    <a:pt x="6767" y="6543"/>
                  </a:cubicBezTo>
                  <a:cubicBezTo>
                    <a:pt x="6763" y="6322"/>
                    <a:pt x="6772" y="6100"/>
                    <a:pt x="6764" y="5880"/>
                  </a:cubicBezTo>
                  <a:cubicBezTo>
                    <a:pt x="6732" y="5877"/>
                    <a:pt x="6699" y="5874"/>
                    <a:pt x="6667" y="5872"/>
                  </a:cubicBezTo>
                  <a:cubicBezTo>
                    <a:pt x="6668" y="4501"/>
                    <a:pt x="6666" y="3130"/>
                    <a:pt x="6666" y="1760"/>
                  </a:cubicBezTo>
                  <a:cubicBezTo>
                    <a:pt x="6664" y="1678"/>
                    <a:pt x="6675" y="1596"/>
                    <a:pt x="6655" y="1516"/>
                  </a:cubicBezTo>
                  <a:lnTo>
                    <a:pt x="6654" y="1510"/>
                  </a:lnTo>
                  <a:cubicBezTo>
                    <a:pt x="6639" y="1500"/>
                    <a:pt x="6626" y="1486"/>
                    <a:pt x="6615" y="1471"/>
                  </a:cubicBezTo>
                  <a:lnTo>
                    <a:pt x="6611" y="1470"/>
                  </a:lnTo>
                  <a:cubicBezTo>
                    <a:pt x="6530" y="1451"/>
                    <a:pt x="6448" y="1460"/>
                    <a:pt x="6366" y="1459"/>
                  </a:cubicBezTo>
                  <a:cubicBezTo>
                    <a:pt x="4361" y="1458"/>
                    <a:pt x="2356" y="1459"/>
                    <a:pt x="351" y="1458"/>
                  </a:cubicBezTo>
                  <a:cubicBezTo>
                    <a:pt x="325" y="1458"/>
                    <a:pt x="301" y="1467"/>
                    <a:pt x="277" y="1475"/>
                  </a:cubicBezTo>
                  <a:lnTo>
                    <a:pt x="272" y="1476"/>
                  </a:lnTo>
                  <a:cubicBezTo>
                    <a:pt x="254" y="1478"/>
                    <a:pt x="237" y="1480"/>
                    <a:pt x="220" y="1483"/>
                  </a:cubicBezTo>
                  <a:cubicBezTo>
                    <a:pt x="213" y="2030"/>
                    <a:pt x="219" y="2577"/>
                    <a:pt x="218" y="3125"/>
                  </a:cubicBezTo>
                  <a:cubicBezTo>
                    <a:pt x="216" y="5130"/>
                    <a:pt x="221" y="7136"/>
                    <a:pt x="221" y="9141"/>
                  </a:cubicBezTo>
                  <a:cubicBezTo>
                    <a:pt x="218" y="9349"/>
                    <a:pt x="233" y="9558"/>
                    <a:pt x="212" y="9766"/>
                  </a:cubicBezTo>
                  <a:cubicBezTo>
                    <a:pt x="205" y="9719"/>
                    <a:pt x="198" y="9672"/>
                    <a:pt x="198" y="9625"/>
                  </a:cubicBezTo>
                  <a:cubicBezTo>
                    <a:pt x="201" y="9097"/>
                    <a:pt x="196" y="8570"/>
                    <a:pt x="198" y="8042"/>
                  </a:cubicBezTo>
                  <a:cubicBezTo>
                    <a:pt x="195" y="7742"/>
                    <a:pt x="200" y="7443"/>
                    <a:pt x="195" y="7143"/>
                  </a:cubicBezTo>
                  <a:cubicBezTo>
                    <a:pt x="170" y="7143"/>
                    <a:pt x="145" y="7143"/>
                    <a:pt x="119" y="7143"/>
                  </a:cubicBezTo>
                  <a:cubicBezTo>
                    <a:pt x="108" y="7335"/>
                    <a:pt x="127" y="7528"/>
                    <a:pt x="110" y="7720"/>
                  </a:cubicBezTo>
                  <a:cubicBezTo>
                    <a:pt x="86" y="7721"/>
                    <a:pt x="62" y="7723"/>
                    <a:pt x="38" y="7725"/>
                  </a:cubicBezTo>
                  <a:cubicBezTo>
                    <a:pt x="31" y="7570"/>
                    <a:pt x="35" y="7414"/>
                    <a:pt x="36" y="7259"/>
                  </a:cubicBezTo>
                  <a:cubicBezTo>
                    <a:pt x="37" y="7216"/>
                    <a:pt x="26" y="7174"/>
                    <a:pt x="15" y="7133"/>
                  </a:cubicBezTo>
                  <a:cubicBezTo>
                    <a:pt x="8" y="7036"/>
                    <a:pt x="11" y="6939"/>
                    <a:pt x="11" y="6842"/>
                  </a:cubicBezTo>
                  <a:cubicBezTo>
                    <a:pt x="10" y="4931"/>
                    <a:pt x="9" y="3020"/>
                    <a:pt x="9" y="1109"/>
                  </a:cubicBezTo>
                  <a:cubicBezTo>
                    <a:pt x="11" y="964"/>
                    <a:pt x="0" y="818"/>
                    <a:pt x="32" y="676"/>
                  </a:cubicBezTo>
                  <a:cubicBezTo>
                    <a:pt x="74" y="470"/>
                    <a:pt x="191" y="276"/>
                    <a:pt x="367" y="158"/>
                  </a:cubicBezTo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4EA5145-DE56-41E5-8409-47C58CCB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75"/>
              <a:ext cx="31" cy="37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149" y="101"/>
                </a:cxn>
                <a:cxn ang="0">
                  <a:pos x="21" y="130"/>
                </a:cxn>
                <a:cxn ang="0">
                  <a:pos x="41" y="39"/>
                </a:cxn>
              </a:cxnLst>
              <a:rect l="0" t="0" r="r" b="b"/>
              <a:pathLst>
                <a:path w="160" h="187">
                  <a:moveTo>
                    <a:pt x="41" y="39"/>
                  </a:moveTo>
                  <a:cubicBezTo>
                    <a:pt x="84" y="0"/>
                    <a:pt x="160" y="43"/>
                    <a:pt x="149" y="101"/>
                  </a:cubicBezTo>
                  <a:cubicBezTo>
                    <a:pt x="152" y="166"/>
                    <a:pt x="48" y="187"/>
                    <a:pt x="21" y="130"/>
                  </a:cubicBezTo>
                  <a:cubicBezTo>
                    <a:pt x="0" y="101"/>
                    <a:pt x="12" y="58"/>
                    <a:pt x="41" y="39"/>
                  </a:cubicBezTo>
                  <a:close/>
                </a:path>
              </a:pathLst>
            </a:custGeom>
            <a:solidFill>
              <a:srgbClr val="303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75EE7C5-C3A6-4F97-AE69-5A21E779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00"/>
              <a:ext cx="72" cy="2660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115" y="424"/>
                </a:cxn>
                <a:cxn ang="0">
                  <a:pos x="150" y="591"/>
                </a:cxn>
                <a:cxn ang="0">
                  <a:pos x="105" y="723"/>
                </a:cxn>
                <a:cxn ang="0">
                  <a:pos x="100" y="906"/>
                </a:cxn>
                <a:cxn ang="0">
                  <a:pos x="101" y="11156"/>
                </a:cxn>
                <a:cxn ang="0">
                  <a:pos x="145" y="12174"/>
                </a:cxn>
                <a:cxn ang="0">
                  <a:pos x="155" y="13091"/>
                </a:cxn>
                <a:cxn ang="0">
                  <a:pos x="295" y="13566"/>
                </a:cxn>
                <a:cxn ang="0">
                  <a:pos x="375" y="13690"/>
                </a:cxn>
                <a:cxn ang="0">
                  <a:pos x="283" y="13595"/>
                </a:cxn>
                <a:cxn ang="0">
                  <a:pos x="130" y="13204"/>
                </a:cxn>
                <a:cxn ang="0">
                  <a:pos x="109" y="12840"/>
                </a:cxn>
                <a:cxn ang="0">
                  <a:pos x="76" y="12017"/>
                </a:cxn>
                <a:cxn ang="0">
                  <a:pos x="66" y="11091"/>
                </a:cxn>
                <a:cxn ang="0">
                  <a:pos x="66" y="5741"/>
                </a:cxn>
                <a:cxn ang="0">
                  <a:pos x="62" y="4451"/>
                </a:cxn>
                <a:cxn ang="0">
                  <a:pos x="58" y="5507"/>
                </a:cxn>
                <a:cxn ang="0">
                  <a:pos x="58" y="10774"/>
                </a:cxn>
                <a:cxn ang="0">
                  <a:pos x="60" y="11990"/>
                </a:cxn>
                <a:cxn ang="0">
                  <a:pos x="48" y="12657"/>
                </a:cxn>
                <a:cxn ang="0">
                  <a:pos x="51" y="13176"/>
                </a:cxn>
                <a:cxn ang="0">
                  <a:pos x="42" y="12924"/>
                </a:cxn>
                <a:cxn ang="0">
                  <a:pos x="38" y="12040"/>
                </a:cxn>
                <a:cxn ang="0">
                  <a:pos x="39" y="4506"/>
                </a:cxn>
                <a:cxn ang="0">
                  <a:pos x="60" y="4406"/>
                </a:cxn>
                <a:cxn ang="0">
                  <a:pos x="61" y="3573"/>
                </a:cxn>
                <a:cxn ang="0">
                  <a:pos x="75" y="3467"/>
                </a:cxn>
                <a:cxn ang="0">
                  <a:pos x="2" y="3488"/>
                </a:cxn>
                <a:cxn ang="0">
                  <a:pos x="65" y="3449"/>
                </a:cxn>
                <a:cxn ang="0">
                  <a:pos x="65" y="3266"/>
                </a:cxn>
                <a:cxn ang="0">
                  <a:pos x="0" y="3232"/>
                </a:cxn>
                <a:cxn ang="0">
                  <a:pos x="17" y="3219"/>
                </a:cxn>
                <a:cxn ang="0">
                  <a:pos x="74" y="3213"/>
                </a:cxn>
                <a:cxn ang="0">
                  <a:pos x="79" y="2941"/>
                </a:cxn>
                <a:cxn ang="0">
                  <a:pos x="74" y="2351"/>
                </a:cxn>
                <a:cxn ang="0">
                  <a:pos x="73" y="2323"/>
                </a:cxn>
                <a:cxn ang="0">
                  <a:pos x="78" y="640"/>
                </a:cxn>
                <a:cxn ang="0">
                  <a:pos x="100" y="315"/>
                </a:cxn>
                <a:cxn ang="0">
                  <a:pos x="232" y="0"/>
                </a:cxn>
              </a:cxnLst>
              <a:rect l="0" t="0" r="r" b="b"/>
              <a:pathLst>
                <a:path w="375" h="13690">
                  <a:moveTo>
                    <a:pt x="232" y="0"/>
                  </a:moveTo>
                  <a:cubicBezTo>
                    <a:pt x="189" y="140"/>
                    <a:pt x="117" y="274"/>
                    <a:pt x="115" y="424"/>
                  </a:cubicBezTo>
                  <a:cubicBezTo>
                    <a:pt x="133" y="478"/>
                    <a:pt x="157" y="532"/>
                    <a:pt x="150" y="591"/>
                  </a:cubicBezTo>
                  <a:cubicBezTo>
                    <a:pt x="154" y="640"/>
                    <a:pt x="124" y="680"/>
                    <a:pt x="105" y="723"/>
                  </a:cubicBezTo>
                  <a:cubicBezTo>
                    <a:pt x="94" y="784"/>
                    <a:pt x="101" y="845"/>
                    <a:pt x="100" y="906"/>
                  </a:cubicBezTo>
                  <a:cubicBezTo>
                    <a:pt x="100" y="4323"/>
                    <a:pt x="100" y="7740"/>
                    <a:pt x="101" y="11156"/>
                  </a:cubicBezTo>
                  <a:cubicBezTo>
                    <a:pt x="118" y="11495"/>
                    <a:pt x="96" y="11837"/>
                    <a:pt x="145" y="12174"/>
                  </a:cubicBezTo>
                  <a:cubicBezTo>
                    <a:pt x="150" y="12479"/>
                    <a:pt x="147" y="12785"/>
                    <a:pt x="155" y="13091"/>
                  </a:cubicBezTo>
                  <a:cubicBezTo>
                    <a:pt x="160" y="13257"/>
                    <a:pt x="204" y="13425"/>
                    <a:pt x="295" y="13566"/>
                  </a:cubicBezTo>
                  <a:cubicBezTo>
                    <a:pt x="321" y="13608"/>
                    <a:pt x="348" y="13649"/>
                    <a:pt x="375" y="13690"/>
                  </a:cubicBezTo>
                  <a:cubicBezTo>
                    <a:pt x="342" y="13661"/>
                    <a:pt x="307" y="13633"/>
                    <a:pt x="283" y="13595"/>
                  </a:cubicBezTo>
                  <a:cubicBezTo>
                    <a:pt x="208" y="13476"/>
                    <a:pt x="152" y="13343"/>
                    <a:pt x="130" y="13204"/>
                  </a:cubicBezTo>
                  <a:cubicBezTo>
                    <a:pt x="104" y="13084"/>
                    <a:pt x="117" y="12961"/>
                    <a:pt x="109" y="12840"/>
                  </a:cubicBezTo>
                  <a:cubicBezTo>
                    <a:pt x="82" y="12567"/>
                    <a:pt x="104" y="12291"/>
                    <a:pt x="76" y="12017"/>
                  </a:cubicBezTo>
                  <a:cubicBezTo>
                    <a:pt x="59" y="11709"/>
                    <a:pt x="69" y="11400"/>
                    <a:pt x="66" y="11091"/>
                  </a:cubicBezTo>
                  <a:cubicBezTo>
                    <a:pt x="65" y="9307"/>
                    <a:pt x="66" y="7524"/>
                    <a:pt x="66" y="5741"/>
                  </a:cubicBezTo>
                  <a:cubicBezTo>
                    <a:pt x="64" y="5311"/>
                    <a:pt x="70" y="4881"/>
                    <a:pt x="62" y="4451"/>
                  </a:cubicBezTo>
                  <a:cubicBezTo>
                    <a:pt x="53" y="4803"/>
                    <a:pt x="61" y="5155"/>
                    <a:pt x="58" y="5507"/>
                  </a:cubicBezTo>
                  <a:cubicBezTo>
                    <a:pt x="58" y="7263"/>
                    <a:pt x="58" y="9019"/>
                    <a:pt x="58" y="10774"/>
                  </a:cubicBezTo>
                  <a:cubicBezTo>
                    <a:pt x="60" y="11179"/>
                    <a:pt x="54" y="11585"/>
                    <a:pt x="60" y="11990"/>
                  </a:cubicBezTo>
                  <a:cubicBezTo>
                    <a:pt x="41" y="12212"/>
                    <a:pt x="51" y="12435"/>
                    <a:pt x="48" y="12657"/>
                  </a:cubicBezTo>
                  <a:cubicBezTo>
                    <a:pt x="50" y="12830"/>
                    <a:pt x="47" y="13003"/>
                    <a:pt x="51" y="13176"/>
                  </a:cubicBezTo>
                  <a:cubicBezTo>
                    <a:pt x="35" y="13093"/>
                    <a:pt x="44" y="13008"/>
                    <a:pt x="42" y="12924"/>
                  </a:cubicBezTo>
                  <a:cubicBezTo>
                    <a:pt x="41" y="12629"/>
                    <a:pt x="46" y="12334"/>
                    <a:pt x="38" y="12040"/>
                  </a:cubicBezTo>
                  <a:cubicBezTo>
                    <a:pt x="40" y="9529"/>
                    <a:pt x="39" y="7018"/>
                    <a:pt x="39" y="4506"/>
                  </a:cubicBezTo>
                  <a:cubicBezTo>
                    <a:pt x="38" y="4472"/>
                    <a:pt x="51" y="4439"/>
                    <a:pt x="60" y="4406"/>
                  </a:cubicBezTo>
                  <a:cubicBezTo>
                    <a:pt x="65" y="4129"/>
                    <a:pt x="60" y="3851"/>
                    <a:pt x="61" y="3573"/>
                  </a:cubicBezTo>
                  <a:cubicBezTo>
                    <a:pt x="63" y="3538"/>
                    <a:pt x="69" y="3502"/>
                    <a:pt x="75" y="3467"/>
                  </a:cubicBezTo>
                  <a:cubicBezTo>
                    <a:pt x="51" y="3475"/>
                    <a:pt x="26" y="3482"/>
                    <a:pt x="2" y="3488"/>
                  </a:cubicBezTo>
                  <a:cubicBezTo>
                    <a:pt x="22" y="3473"/>
                    <a:pt x="43" y="3460"/>
                    <a:pt x="65" y="3449"/>
                  </a:cubicBezTo>
                  <a:cubicBezTo>
                    <a:pt x="66" y="3388"/>
                    <a:pt x="66" y="3327"/>
                    <a:pt x="65" y="3266"/>
                  </a:cubicBezTo>
                  <a:cubicBezTo>
                    <a:pt x="44" y="3254"/>
                    <a:pt x="22" y="3243"/>
                    <a:pt x="0" y="3232"/>
                  </a:cubicBezTo>
                  <a:lnTo>
                    <a:pt x="17" y="3219"/>
                  </a:lnTo>
                  <a:cubicBezTo>
                    <a:pt x="32" y="3238"/>
                    <a:pt x="77" y="3251"/>
                    <a:pt x="74" y="3213"/>
                  </a:cubicBezTo>
                  <a:cubicBezTo>
                    <a:pt x="82" y="3123"/>
                    <a:pt x="80" y="3032"/>
                    <a:pt x="79" y="2941"/>
                  </a:cubicBezTo>
                  <a:cubicBezTo>
                    <a:pt x="77" y="2745"/>
                    <a:pt x="85" y="2548"/>
                    <a:pt x="74" y="2351"/>
                  </a:cubicBezTo>
                  <a:cubicBezTo>
                    <a:pt x="74" y="2344"/>
                    <a:pt x="73" y="2330"/>
                    <a:pt x="73" y="2323"/>
                  </a:cubicBezTo>
                  <a:cubicBezTo>
                    <a:pt x="82" y="1762"/>
                    <a:pt x="72" y="1201"/>
                    <a:pt x="78" y="640"/>
                  </a:cubicBezTo>
                  <a:cubicBezTo>
                    <a:pt x="80" y="531"/>
                    <a:pt x="73" y="421"/>
                    <a:pt x="100" y="315"/>
                  </a:cubicBezTo>
                  <a:cubicBezTo>
                    <a:pt x="129" y="204"/>
                    <a:pt x="163" y="93"/>
                    <a:pt x="232" y="0"/>
                  </a:cubicBezTo>
                </a:path>
              </a:pathLst>
            </a:custGeom>
            <a:solidFill>
              <a:srgbClr val="C2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01FDB4-5ABD-4820-9EFC-CECD1FDDD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45"/>
              <a:ext cx="82" cy="262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05" y="208"/>
                </a:cxn>
                <a:cxn ang="0">
                  <a:pos x="338" y="247"/>
                </a:cxn>
                <a:cxn ang="0">
                  <a:pos x="350" y="117"/>
                </a:cxn>
                <a:cxn ang="0">
                  <a:pos x="380" y="540"/>
                </a:cxn>
                <a:cxn ang="0">
                  <a:pos x="379" y="1974"/>
                </a:cxn>
                <a:cxn ang="0">
                  <a:pos x="394" y="2052"/>
                </a:cxn>
                <a:cxn ang="0">
                  <a:pos x="382" y="2106"/>
                </a:cxn>
                <a:cxn ang="0">
                  <a:pos x="424" y="2129"/>
                </a:cxn>
                <a:cxn ang="0">
                  <a:pos x="395" y="2258"/>
                </a:cxn>
                <a:cxn ang="0">
                  <a:pos x="395" y="2773"/>
                </a:cxn>
                <a:cxn ang="0">
                  <a:pos x="423" y="2894"/>
                </a:cxn>
                <a:cxn ang="0">
                  <a:pos x="396" y="2993"/>
                </a:cxn>
                <a:cxn ang="0">
                  <a:pos x="406" y="3018"/>
                </a:cxn>
                <a:cxn ang="0">
                  <a:pos x="409" y="3026"/>
                </a:cxn>
                <a:cxn ang="0">
                  <a:pos x="408" y="3032"/>
                </a:cxn>
                <a:cxn ang="0">
                  <a:pos x="395" y="3107"/>
                </a:cxn>
                <a:cxn ang="0">
                  <a:pos x="396" y="10874"/>
                </a:cxn>
                <a:cxn ang="0">
                  <a:pos x="382" y="11624"/>
                </a:cxn>
                <a:cxn ang="0">
                  <a:pos x="378" y="12346"/>
                </a:cxn>
                <a:cxn ang="0">
                  <a:pos x="343" y="12654"/>
                </a:cxn>
                <a:cxn ang="0">
                  <a:pos x="330" y="12808"/>
                </a:cxn>
                <a:cxn ang="0">
                  <a:pos x="90" y="13460"/>
                </a:cxn>
                <a:cxn ang="0">
                  <a:pos x="0" y="13526"/>
                </a:cxn>
                <a:cxn ang="0">
                  <a:pos x="238" y="13086"/>
                </a:cxn>
                <a:cxn ang="0">
                  <a:pos x="261" y="12963"/>
                </a:cxn>
                <a:cxn ang="0">
                  <a:pos x="277" y="12658"/>
                </a:cxn>
                <a:cxn ang="0">
                  <a:pos x="277" y="7375"/>
                </a:cxn>
                <a:cxn ang="0">
                  <a:pos x="273" y="6583"/>
                </a:cxn>
                <a:cxn ang="0">
                  <a:pos x="276" y="5957"/>
                </a:cxn>
                <a:cxn ang="0">
                  <a:pos x="277" y="341"/>
                </a:cxn>
                <a:cxn ang="0">
                  <a:pos x="265" y="179"/>
                </a:cxn>
                <a:cxn ang="0">
                  <a:pos x="257" y="0"/>
                </a:cxn>
              </a:cxnLst>
              <a:rect l="0" t="0" r="r" b="b"/>
              <a:pathLst>
                <a:path w="424" h="13526">
                  <a:moveTo>
                    <a:pt x="257" y="0"/>
                  </a:moveTo>
                  <a:cubicBezTo>
                    <a:pt x="289" y="65"/>
                    <a:pt x="295" y="137"/>
                    <a:pt x="305" y="208"/>
                  </a:cubicBezTo>
                  <a:cubicBezTo>
                    <a:pt x="307" y="227"/>
                    <a:pt x="318" y="240"/>
                    <a:pt x="338" y="247"/>
                  </a:cubicBezTo>
                  <a:cubicBezTo>
                    <a:pt x="342" y="204"/>
                    <a:pt x="347" y="160"/>
                    <a:pt x="350" y="117"/>
                  </a:cubicBezTo>
                  <a:cubicBezTo>
                    <a:pt x="384" y="256"/>
                    <a:pt x="377" y="399"/>
                    <a:pt x="380" y="540"/>
                  </a:cubicBezTo>
                  <a:cubicBezTo>
                    <a:pt x="379" y="1018"/>
                    <a:pt x="381" y="1496"/>
                    <a:pt x="379" y="1974"/>
                  </a:cubicBezTo>
                  <a:cubicBezTo>
                    <a:pt x="379" y="2001"/>
                    <a:pt x="383" y="2027"/>
                    <a:pt x="394" y="2052"/>
                  </a:cubicBezTo>
                  <a:cubicBezTo>
                    <a:pt x="391" y="2065"/>
                    <a:pt x="385" y="2093"/>
                    <a:pt x="382" y="2106"/>
                  </a:cubicBezTo>
                  <a:cubicBezTo>
                    <a:pt x="396" y="2114"/>
                    <a:pt x="410" y="2121"/>
                    <a:pt x="424" y="2129"/>
                  </a:cubicBezTo>
                  <a:cubicBezTo>
                    <a:pt x="411" y="2171"/>
                    <a:pt x="396" y="2213"/>
                    <a:pt x="395" y="2258"/>
                  </a:cubicBezTo>
                  <a:cubicBezTo>
                    <a:pt x="392" y="2429"/>
                    <a:pt x="393" y="2601"/>
                    <a:pt x="395" y="2773"/>
                  </a:cubicBezTo>
                  <a:cubicBezTo>
                    <a:pt x="395" y="2815"/>
                    <a:pt x="409" y="2855"/>
                    <a:pt x="423" y="2894"/>
                  </a:cubicBezTo>
                  <a:cubicBezTo>
                    <a:pt x="413" y="2927"/>
                    <a:pt x="403" y="2960"/>
                    <a:pt x="396" y="2993"/>
                  </a:cubicBezTo>
                  <a:cubicBezTo>
                    <a:pt x="399" y="2999"/>
                    <a:pt x="404" y="3012"/>
                    <a:pt x="406" y="3018"/>
                  </a:cubicBezTo>
                  <a:lnTo>
                    <a:pt x="409" y="3026"/>
                  </a:lnTo>
                  <a:cubicBezTo>
                    <a:pt x="409" y="3027"/>
                    <a:pt x="408" y="3031"/>
                    <a:pt x="408" y="3032"/>
                  </a:cubicBezTo>
                  <a:cubicBezTo>
                    <a:pt x="401" y="3057"/>
                    <a:pt x="395" y="3082"/>
                    <a:pt x="395" y="3107"/>
                  </a:cubicBezTo>
                  <a:cubicBezTo>
                    <a:pt x="397" y="5696"/>
                    <a:pt x="395" y="8285"/>
                    <a:pt x="396" y="10874"/>
                  </a:cubicBezTo>
                  <a:cubicBezTo>
                    <a:pt x="391" y="11124"/>
                    <a:pt x="405" y="11375"/>
                    <a:pt x="382" y="11624"/>
                  </a:cubicBezTo>
                  <a:cubicBezTo>
                    <a:pt x="380" y="11865"/>
                    <a:pt x="382" y="12106"/>
                    <a:pt x="378" y="12346"/>
                  </a:cubicBezTo>
                  <a:cubicBezTo>
                    <a:pt x="340" y="12445"/>
                    <a:pt x="357" y="12551"/>
                    <a:pt x="343" y="12654"/>
                  </a:cubicBezTo>
                  <a:cubicBezTo>
                    <a:pt x="336" y="12705"/>
                    <a:pt x="329" y="12756"/>
                    <a:pt x="330" y="12808"/>
                  </a:cubicBezTo>
                  <a:cubicBezTo>
                    <a:pt x="347" y="13046"/>
                    <a:pt x="249" y="13285"/>
                    <a:pt x="90" y="13460"/>
                  </a:cubicBezTo>
                  <a:cubicBezTo>
                    <a:pt x="64" y="13488"/>
                    <a:pt x="31" y="13506"/>
                    <a:pt x="0" y="13526"/>
                  </a:cubicBezTo>
                  <a:cubicBezTo>
                    <a:pt x="108" y="13398"/>
                    <a:pt x="235" y="13264"/>
                    <a:pt x="238" y="13086"/>
                  </a:cubicBezTo>
                  <a:cubicBezTo>
                    <a:pt x="247" y="13045"/>
                    <a:pt x="255" y="13004"/>
                    <a:pt x="261" y="12963"/>
                  </a:cubicBezTo>
                  <a:cubicBezTo>
                    <a:pt x="279" y="12862"/>
                    <a:pt x="279" y="12760"/>
                    <a:pt x="277" y="12658"/>
                  </a:cubicBezTo>
                  <a:cubicBezTo>
                    <a:pt x="277" y="10897"/>
                    <a:pt x="277" y="9136"/>
                    <a:pt x="277" y="7375"/>
                  </a:cubicBezTo>
                  <a:cubicBezTo>
                    <a:pt x="275" y="7111"/>
                    <a:pt x="282" y="6847"/>
                    <a:pt x="273" y="6583"/>
                  </a:cubicBezTo>
                  <a:cubicBezTo>
                    <a:pt x="280" y="6375"/>
                    <a:pt x="275" y="6166"/>
                    <a:pt x="276" y="5957"/>
                  </a:cubicBezTo>
                  <a:cubicBezTo>
                    <a:pt x="277" y="4085"/>
                    <a:pt x="276" y="2213"/>
                    <a:pt x="277" y="341"/>
                  </a:cubicBezTo>
                  <a:cubicBezTo>
                    <a:pt x="276" y="287"/>
                    <a:pt x="271" y="233"/>
                    <a:pt x="265" y="179"/>
                  </a:cubicBezTo>
                  <a:cubicBezTo>
                    <a:pt x="262" y="119"/>
                    <a:pt x="259" y="59"/>
                    <a:pt x="257" y="0"/>
                  </a:cubicBezTo>
                </a:path>
              </a:pathLst>
            </a:custGeom>
            <a:solidFill>
              <a:srgbClr val="C5C7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9BA534-EDD3-408C-9F27-BA4A3547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50"/>
              <a:ext cx="43" cy="43"/>
            </a:xfrm>
            <a:custGeom>
              <a:avLst/>
              <a:gdLst/>
              <a:ahLst/>
              <a:cxnLst>
                <a:cxn ang="0">
                  <a:pos x="42" y="56"/>
                </a:cxn>
                <a:cxn ang="0">
                  <a:pos x="218" y="65"/>
                </a:cxn>
                <a:cxn ang="0">
                  <a:pos x="216" y="77"/>
                </a:cxn>
                <a:cxn ang="0">
                  <a:pos x="32" y="204"/>
                </a:cxn>
                <a:cxn ang="0">
                  <a:pos x="42" y="56"/>
                </a:cxn>
              </a:cxnLst>
              <a:rect l="0" t="0" r="r" b="b"/>
              <a:pathLst>
                <a:path w="221" h="221">
                  <a:moveTo>
                    <a:pt x="42" y="56"/>
                  </a:moveTo>
                  <a:cubicBezTo>
                    <a:pt x="88" y="0"/>
                    <a:pt x="173" y="18"/>
                    <a:pt x="218" y="65"/>
                  </a:cubicBezTo>
                  <a:lnTo>
                    <a:pt x="216" y="77"/>
                  </a:lnTo>
                  <a:cubicBezTo>
                    <a:pt x="221" y="174"/>
                    <a:pt x="115" y="221"/>
                    <a:pt x="32" y="204"/>
                  </a:cubicBezTo>
                  <a:cubicBezTo>
                    <a:pt x="9" y="157"/>
                    <a:pt x="0" y="95"/>
                    <a:pt x="42" y="56"/>
                  </a:cubicBezTo>
                </a:path>
              </a:pathLst>
            </a:custGeom>
            <a:solidFill>
              <a:srgbClr val="1A1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2FC243F-F515-47D3-B521-E829F08E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367"/>
              <a:ext cx="21" cy="2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77" y="1"/>
                </a:cxn>
                <a:cxn ang="0">
                  <a:pos x="27" y="57"/>
                </a:cxn>
                <a:cxn ang="0">
                  <a:pos x="110" y="58"/>
                </a:cxn>
                <a:cxn ang="0">
                  <a:pos x="47" y="104"/>
                </a:cxn>
                <a:cxn ang="0">
                  <a:pos x="0" y="62"/>
                </a:cxn>
                <a:cxn ang="0">
                  <a:pos x="25" y="4"/>
                </a:cxn>
              </a:cxnLst>
              <a:rect l="0" t="0" r="r" b="b"/>
              <a:pathLst>
                <a:path w="110" h="107">
                  <a:moveTo>
                    <a:pt x="25" y="4"/>
                  </a:moveTo>
                  <a:cubicBezTo>
                    <a:pt x="42" y="1"/>
                    <a:pt x="59" y="0"/>
                    <a:pt x="77" y="1"/>
                  </a:cubicBezTo>
                  <a:cubicBezTo>
                    <a:pt x="60" y="20"/>
                    <a:pt x="44" y="39"/>
                    <a:pt x="27" y="57"/>
                  </a:cubicBezTo>
                  <a:cubicBezTo>
                    <a:pt x="54" y="57"/>
                    <a:pt x="82" y="58"/>
                    <a:pt x="110" y="58"/>
                  </a:cubicBezTo>
                  <a:cubicBezTo>
                    <a:pt x="94" y="80"/>
                    <a:pt x="78" y="107"/>
                    <a:pt x="47" y="104"/>
                  </a:cubicBezTo>
                  <a:cubicBezTo>
                    <a:pt x="31" y="90"/>
                    <a:pt x="15" y="76"/>
                    <a:pt x="0" y="62"/>
                  </a:cubicBezTo>
                  <a:cubicBezTo>
                    <a:pt x="7" y="42"/>
                    <a:pt x="16" y="23"/>
                    <a:pt x="25" y="4"/>
                  </a:cubicBezTo>
                </a:path>
              </a:pathLst>
            </a:custGeom>
            <a:solidFill>
              <a:srgbClr val="1A3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E54932D-A8E9-4C08-938F-4E9A6B7B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65"/>
              <a:ext cx="46" cy="3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7" y="164"/>
                </a:cxn>
                <a:cxn ang="0">
                  <a:pos x="0" y="127"/>
                </a:cxn>
                <a:cxn ang="0">
                  <a:pos x="184" y="0"/>
                </a:cxn>
              </a:cxnLst>
              <a:rect l="0" t="0" r="r" b="b"/>
              <a:pathLst>
                <a:path w="235" h="171">
                  <a:moveTo>
                    <a:pt x="184" y="0"/>
                  </a:moveTo>
                  <a:cubicBezTo>
                    <a:pt x="235" y="67"/>
                    <a:pt x="167" y="171"/>
                    <a:pt x="87" y="164"/>
                  </a:cubicBezTo>
                  <a:cubicBezTo>
                    <a:pt x="53" y="167"/>
                    <a:pt x="27" y="144"/>
                    <a:pt x="0" y="127"/>
                  </a:cubicBezTo>
                  <a:cubicBezTo>
                    <a:pt x="83" y="144"/>
                    <a:pt x="189" y="97"/>
                    <a:pt x="184" y="0"/>
                  </a:cubicBezTo>
                </a:path>
              </a:pathLst>
            </a:custGeom>
            <a:solidFill>
              <a:srgbClr val="5655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743FC3-1298-4AA4-9E64-5E2CDA3F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71"/>
              <a:ext cx="183" cy="1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4"/>
                </a:cxn>
                <a:cxn ang="0">
                  <a:pos x="935" y="3"/>
                </a:cxn>
                <a:cxn ang="0">
                  <a:pos x="943" y="51"/>
                </a:cxn>
                <a:cxn ang="0">
                  <a:pos x="746" y="56"/>
                </a:cxn>
                <a:cxn ang="0">
                  <a:pos x="0" y="52"/>
                </a:cxn>
              </a:cxnLst>
              <a:rect l="0" t="0" r="r" b="b"/>
              <a:pathLst>
                <a:path w="943" h="71">
                  <a:moveTo>
                    <a:pt x="0" y="52"/>
                  </a:moveTo>
                  <a:cubicBezTo>
                    <a:pt x="2" y="36"/>
                    <a:pt x="4" y="20"/>
                    <a:pt x="6" y="4"/>
                  </a:cubicBezTo>
                  <a:cubicBezTo>
                    <a:pt x="316" y="5"/>
                    <a:pt x="625" y="0"/>
                    <a:pt x="935" y="3"/>
                  </a:cubicBezTo>
                  <a:cubicBezTo>
                    <a:pt x="938" y="19"/>
                    <a:pt x="940" y="35"/>
                    <a:pt x="943" y="51"/>
                  </a:cubicBezTo>
                  <a:cubicBezTo>
                    <a:pt x="879" y="71"/>
                    <a:pt x="812" y="53"/>
                    <a:pt x="746" y="56"/>
                  </a:cubicBezTo>
                  <a:cubicBezTo>
                    <a:pt x="498" y="54"/>
                    <a:pt x="248" y="62"/>
                    <a:pt x="0" y="52"/>
                  </a:cubicBezTo>
                  <a:close/>
                </a:path>
              </a:pathLst>
            </a:custGeom>
            <a:solidFill>
              <a:srgbClr val="2C2C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8FAB452-99D9-471A-A2CD-4AE65D252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432"/>
              <a:ext cx="9" cy="22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40" y="0"/>
                </a:cxn>
                <a:cxn ang="0">
                  <a:pos x="42" y="2794"/>
                </a:cxn>
                <a:cxn ang="0">
                  <a:pos x="42" y="10361"/>
                </a:cxn>
                <a:cxn ang="0">
                  <a:pos x="36" y="11053"/>
                </a:cxn>
                <a:cxn ang="0">
                  <a:pos x="22" y="11461"/>
                </a:cxn>
                <a:cxn ang="0">
                  <a:pos x="7" y="11000"/>
                </a:cxn>
                <a:cxn ang="0">
                  <a:pos x="4" y="8894"/>
                </a:cxn>
                <a:cxn ang="0">
                  <a:pos x="5" y="3"/>
                </a:cxn>
              </a:cxnLst>
              <a:rect l="0" t="0" r="r" b="b"/>
              <a:pathLst>
                <a:path w="45" h="11461">
                  <a:moveTo>
                    <a:pt x="5" y="3"/>
                  </a:moveTo>
                  <a:cubicBezTo>
                    <a:pt x="14" y="2"/>
                    <a:pt x="31" y="0"/>
                    <a:pt x="40" y="0"/>
                  </a:cubicBezTo>
                  <a:cubicBezTo>
                    <a:pt x="45" y="931"/>
                    <a:pt x="40" y="1862"/>
                    <a:pt x="42" y="2794"/>
                  </a:cubicBezTo>
                  <a:cubicBezTo>
                    <a:pt x="42" y="5316"/>
                    <a:pt x="42" y="7839"/>
                    <a:pt x="42" y="10361"/>
                  </a:cubicBezTo>
                  <a:cubicBezTo>
                    <a:pt x="40" y="10592"/>
                    <a:pt x="42" y="10823"/>
                    <a:pt x="36" y="11053"/>
                  </a:cubicBezTo>
                  <a:cubicBezTo>
                    <a:pt x="21" y="11189"/>
                    <a:pt x="31" y="11325"/>
                    <a:pt x="22" y="11461"/>
                  </a:cubicBezTo>
                  <a:cubicBezTo>
                    <a:pt x="13" y="11307"/>
                    <a:pt x="22" y="11153"/>
                    <a:pt x="7" y="11000"/>
                  </a:cubicBezTo>
                  <a:cubicBezTo>
                    <a:pt x="0" y="10298"/>
                    <a:pt x="6" y="9596"/>
                    <a:pt x="4" y="8894"/>
                  </a:cubicBezTo>
                  <a:cubicBezTo>
                    <a:pt x="5" y="5930"/>
                    <a:pt x="2" y="2966"/>
                    <a:pt x="5" y="3"/>
                  </a:cubicBezTo>
                  <a:close/>
                </a:path>
              </a:pathLst>
            </a:custGeom>
            <a:solidFill>
              <a:srgbClr val="E0E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F58995D-CB13-4B74-8AED-B4FED5A0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513"/>
              <a:ext cx="1230" cy="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4" y="7"/>
                </a:cxn>
                <a:cxn ang="0">
                  <a:pos x="6089" y="8"/>
                </a:cxn>
                <a:cxn ang="0">
                  <a:pos x="6334" y="19"/>
                </a:cxn>
                <a:cxn ang="0">
                  <a:pos x="6240" y="30"/>
                </a:cxn>
                <a:cxn ang="0">
                  <a:pos x="224" y="30"/>
                </a:cxn>
                <a:cxn ang="0">
                  <a:pos x="0" y="24"/>
                </a:cxn>
              </a:cxnLst>
              <a:rect l="0" t="0" r="r" b="b"/>
              <a:pathLst>
                <a:path w="6334" h="31">
                  <a:moveTo>
                    <a:pt x="0" y="24"/>
                  </a:moveTo>
                  <a:cubicBezTo>
                    <a:pt x="24" y="16"/>
                    <a:pt x="48" y="7"/>
                    <a:pt x="74" y="7"/>
                  </a:cubicBezTo>
                  <a:cubicBezTo>
                    <a:pt x="2079" y="8"/>
                    <a:pt x="4084" y="7"/>
                    <a:pt x="6089" y="8"/>
                  </a:cubicBezTo>
                  <a:cubicBezTo>
                    <a:pt x="6171" y="9"/>
                    <a:pt x="6253" y="0"/>
                    <a:pt x="6334" y="19"/>
                  </a:cubicBezTo>
                  <a:cubicBezTo>
                    <a:pt x="6302" y="25"/>
                    <a:pt x="6272" y="30"/>
                    <a:pt x="6240" y="30"/>
                  </a:cubicBezTo>
                  <a:cubicBezTo>
                    <a:pt x="4235" y="29"/>
                    <a:pt x="2229" y="30"/>
                    <a:pt x="224" y="30"/>
                  </a:cubicBezTo>
                  <a:cubicBezTo>
                    <a:pt x="149" y="31"/>
                    <a:pt x="74" y="31"/>
                    <a:pt x="0" y="24"/>
                  </a:cubicBezTo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86EC8B3-7581-4F4B-AB2D-4F9AED33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526"/>
              <a:ext cx="6" cy="218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244"/>
                </a:cxn>
                <a:cxn ang="0">
                  <a:pos x="23" y="4356"/>
                </a:cxn>
                <a:cxn ang="0">
                  <a:pos x="23" y="9707"/>
                </a:cxn>
                <a:cxn ang="0">
                  <a:pos x="20" y="11235"/>
                </a:cxn>
                <a:cxn ang="0">
                  <a:pos x="1" y="11209"/>
                </a:cxn>
                <a:cxn ang="0">
                  <a:pos x="0" y="93"/>
                </a:cxn>
                <a:cxn ang="0">
                  <a:pos x="11" y="0"/>
                </a:cxn>
              </a:cxnLst>
              <a:rect l="0" t="0" r="r" b="b"/>
              <a:pathLst>
                <a:path w="31" h="11235">
                  <a:moveTo>
                    <a:pt x="11" y="0"/>
                  </a:moveTo>
                  <a:cubicBezTo>
                    <a:pt x="31" y="80"/>
                    <a:pt x="20" y="162"/>
                    <a:pt x="22" y="244"/>
                  </a:cubicBezTo>
                  <a:cubicBezTo>
                    <a:pt x="22" y="1614"/>
                    <a:pt x="24" y="2985"/>
                    <a:pt x="23" y="4356"/>
                  </a:cubicBezTo>
                  <a:cubicBezTo>
                    <a:pt x="22" y="6140"/>
                    <a:pt x="23" y="7923"/>
                    <a:pt x="23" y="9707"/>
                  </a:cubicBezTo>
                  <a:cubicBezTo>
                    <a:pt x="21" y="10216"/>
                    <a:pt x="25" y="10726"/>
                    <a:pt x="20" y="11235"/>
                  </a:cubicBezTo>
                  <a:lnTo>
                    <a:pt x="1" y="11209"/>
                  </a:lnTo>
                  <a:cubicBezTo>
                    <a:pt x="0" y="7503"/>
                    <a:pt x="2" y="3798"/>
                    <a:pt x="0" y="93"/>
                  </a:cubicBezTo>
                  <a:cubicBezTo>
                    <a:pt x="1" y="61"/>
                    <a:pt x="6" y="30"/>
                    <a:pt x="11" y="0"/>
                  </a:cubicBezTo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7D076BF-267F-45D8-9ED5-E8892C2D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537"/>
              <a:ext cx="12" cy="210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33" y="0"/>
                </a:cxn>
                <a:cxn ang="0">
                  <a:pos x="20" y="49"/>
                </a:cxn>
                <a:cxn ang="0">
                  <a:pos x="30" y="428"/>
                </a:cxn>
                <a:cxn ang="0">
                  <a:pos x="35" y="496"/>
                </a:cxn>
                <a:cxn ang="0">
                  <a:pos x="49" y="1074"/>
                </a:cxn>
                <a:cxn ang="0">
                  <a:pos x="38" y="1081"/>
                </a:cxn>
                <a:cxn ang="0">
                  <a:pos x="36" y="533"/>
                </a:cxn>
                <a:cxn ang="0">
                  <a:pos x="0" y="486"/>
                </a:cxn>
                <a:cxn ang="0">
                  <a:pos x="2" y="35"/>
                </a:cxn>
              </a:cxnLst>
              <a:rect l="0" t="0" r="r" b="b"/>
              <a:pathLst>
                <a:path w="59" h="1081">
                  <a:moveTo>
                    <a:pt x="2" y="35"/>
                  </a:moveTo>
                  <a:cubicBezTo>
                    <a:pt x="12" y="23"/>
                    <a:pt x="22" y="12"/>
                    <a:pt x="33" y="0"/>
                  </a:cubicBezTo>
                  <a:cubicBezTo>
                    <a:pt x="29" y="17"/>
                    <a:pt x="25" y="33"/>
                    <a:pt x="20" y="49"/>
                  </a:cubicBezTo>
                  <a:cubicBezTo>
                    <a:pt x="42" y="174"/>
                    <a:pt x="33" y="302"/>
                    <a:pt x="30" y="428"/>
                  </a:cubicBezTo>
                  <a:cubicBezTo>
                    <a:pt x="13" y="449"/>
                    <a:pt x="12" y="480"/>
                    <a:pt x="35" y="496"/>
                  </a:cubicBezTo>
                  <a:cubicBezTo>
                    <a:pt x="59" y="687"/>
                    <a:pt x="35" y="881"/>
                    <a:pt x="49" y="1074"/>
                  </a:cubicBezTo>
                  <a:cubicBezTo>
                    <a:pt x="46" y="1075"/>
                    <a:pt x="41" y="1079"/>
                    <a:pt x="38" y="1081"/>
                  </a:cubicBezTo>
                  <a:cubicBezTo>
                    <a:pt x="32" y="899"/>
                    <a:pt x="37" y="716"/>
                    <a:pt x="36" y="533"/>
                  </a:cubicBezTo>
                  <a:cubicBezTo>
                    <a:pt x="24" y="518"/>
                    <a:pt x="12" y="502"/>
                    <a:pt x="0" y="486"/>
                  </a:cubicBezTo>
                  <a:cubicBezTo>
                    <a:pt x="9" y="336"/>
                    <a:pt x="7" y="185"/>
                    <a:pt x="2" y="35"/>
                  </a:cubicBezTo>
                  <a:close/>
                </a:path>
              </a:pathLst>
            </a:custGeom>
            <a:solidFill>
              <a:srgbClr val="D1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388F6E5-1EF4-4890-8323-3DBA764A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620"/>
              <a:ext cx="9" cy="13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18" y="0"/>
                </a:cxn>
                <a:cxn ang="0">
                  <a:pos x="23" y="68"/>
                </a:cxn>
              </a:cxnLst>
              <a:rect l="0" t="0" r="r" b="b"/>
              <a:pathLst>
                <a:path w="51" h="68">
                  <a:moveTo>
                    <a:pt x="23" y="68"/>
                  </a:moveTo>
                  <a:cubicBezTo>
                    <a:pt x="0" y="52"/>
                    <a:pt x="1" y="21"/>
                    <a:pt x="18" y="0"/>
                  </a:cubicBezTo>
                  <a:cubicBezTo>
                    <a:pt x="46" y="10"/>
                    <a:pt x="51" y="55"/>
                    <a:pt x="23" y="68"/>
                  </a:cubicBezTo>
                  <a:close/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BC6A9BA-9348-4DAE-AE37-EADBF29C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744"/>
              <a:ext cx="10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77"/>
                </a:cxn>
                <a:cxn ang="0">
                  <a:pos x="0" y="54"/>
                </a:cxn>
                <a:cxn ang="0">
                  <a:pos x="12" y="0"/>
                </a:cxn>
              </a:cxnLst>
              <a:rect l="0" t="0" r="r" b="b"/>
              <a:pathLst>
                <a:path w="53" h="77">
                  <a:moveTo>
                    <a:pt x="12" y="0"/>
                  </a:moveTo>
                  <a:cubicBezTo>
                    <a:pt x="37" y="16"/>
                    <a:pt x="53" y="47"/>
                    <a:pt x="42" y="77"/>
                  </a:cubicBezTo>
                  <a:cubicBezTo>
                    <a:pt x="28" y="69"/>
                    <a:pt x="14" y="62"/>
                    <a:pt x="0" y="54"/>
                  </a:cubicBezTo>
                  <a:cubicBezTo>
                    <a:pt x="3" y="41"/>
                    <a:pt x="9" y="13"/>
                    <a:pt x="12" y="0"/>
                  </a:cubicBezTo>
                </a:path>
              </a:pathLst>
            </a:custGeom>
            <a:solidFill>
              <a:srgbClr val="8F9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B147C7A-1418-491A-BCBE-6DA2B0D7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747"/>
              <a:ext cx="9" cy="15"/>
            </a:xfrm>
            <a:custGeom>
              <a:avLst/>
              <a:gdLst/>
              <a:ahLst/>
              <a:cxnLst>
                <a:cxn ang="0">
                  <a:pos x="48" y="49"/>
                </a:cxn>
                <a:cxn ang="0">
                  <a:pos x="47" y="21"/>
                </a:cxn>
                <a:cxn ang="0">
                  <a:pos x="48" y="49"/>
                </a:cxn>
              </a:cxnLst>
              <a:rect l="0" t="0" r="r" b="b"/>
              <a:pathLst>
                <a:path w="48" h="75">
                  <a:moveTo>
                    <a:pt x="48" y="49"/>
                  </a:moveTo>
                  <a:cubicBezTo>
                    <a:pt x="2" y="75"/>
                    <a:pt x="0" y="0"/>
                    <a:pt x="47" y="21"/>
                  </a:cubicBezTo>
                  <a:cubicBezTo>
                    <a:pt x="47" y="28"/>
                    <a:pt x="48" y="42"/>
                    <a:pt x="48" y="49"/>
                  </a:cubicBezTo>
                  <a:close/>
                </a:path>
              </a:pathLst>
            </a:custGeom>
            <a:solidFill>
              <a:srgbClr val="797B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4F33F6E-5500-4B51-818A-90B7D522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761"/>
              <a:ext cx="11" cy="143"/>
            </a:xfrm>
            <a:custGeom>
              <a:avLst/>
              <a:gdLst/>
              <a:ahLst/>
              <a:cxnLst>
                <a:cxn ang="0">
                  <a:pos x="14" y="214"/>
                </a:cxn>
                <a:cxn ang="0">
                  <a:pos x="46" y="0"/>
                </a:cxn>
                <a:cxn ang="0">
                  <a:pos x="59" y="98"/>
                </a:cxn>
                <a:cxn ang="0">
                  <a:pos x="60" y="615"/>
                </a:cxn>
                <a:cxn ang="0">
                  <a:pos x="50" y="735"/>
                </a:cxn>
                <a:cxn ang="0">
                  <a:pos x="13" y="665"/>
                </a:cxn>
                <a:cxn ang="0">
                  <a:pos x="14" y="214"/>
                </a:cxn>
              </a:cxnLst>
              <a:rect l="0" t="0" r="r" b="b"/>
              <a:pathLst>
                <a:path w="60" h="735">
                  <a:moveTo>
                    <a:pt x="14" y="214"/>
                  </a:moveTo>
                  <a:cubicBezTo>
                    <a:pt x="14" y="142"/>
                    <a:pt x="0" y="63"/>
                    <a:pt x="46" y="0"/>
                  </a:cubicBezTo>
                  <a:cubicBezTo>
                    <a:pt x="53" y="32"/>
                    <a:pt x="60" y="65"/>
                    <a:pt x="59" y="98"/>
                  </a:cubicBezTo>
                  <a:cubicBezTo>
                    <a:pt x="60" y="270"/>
                    <a:pt x="57" y="442"/>
                    <a:pt x="60" y="615"/>
                  </a:cubicBezTo>
                  <a:cubicBezTo>
                    <a:pt x="60" y="655"/>
                    <a:pt x="56" y="695"/>
                    <a:pt x="50" y="735"/>
                  </a:cubicBezTo>
                  <a:cubicBezTo>
                    <a:pt x="24" y="720"/>
                    <a:pt x="9" y="695"/>
                    <a:pt x="13" y="665"/>
                  </a:cubicBezTo>
                  <a:cubicBezTo>
                    <a:pt x="12" y="515"/>
                    <a:pt x="18" y="364"/>
                    <a:pt x="14" y="214"/>
                  </a:cubicBezTo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CDC9338-A5DB-434A-8C7B-509F80EBE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907"/>
              <a:ext cx="9" cy="24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27" y="0"/>
                </a:cxn>
                <a:cxn ang="0">
                  <a:pos x="43" y="46"/>
                </a:cxn>
                <a:cxn ang="0">
                  <a:pos x="10" y="124"/>
                </a:cxn>
                <a:cxn ang="0">
                  <a:pos x="0" y="99"/>
                </a:cxn>
              </a:cxnLst>
              <a:rect l="0" t="0" r="r" b="b"/>
              <a:pathLst>
                <a:path w="43" h="124">
                  <a:moveTo>
                    <a:pt x="0" y="99"/>
                  </a:moveTo>
                  <a:cubicBezTo>
                    <a:pt x="7" y="66"/>
                    <a:pt x="17" y="33"/>
                    <a:pt x="27" y="0"/>
                  </a:cubicBezTo>
                  <a:lnTo>
                    <a:pt x="43" y="46"/>
                  </a:lnTo>
                  <a:cubicBezTo>
                    <a:pt x="21" y="67"/>
                    <a:pt x="8" y="93"/>
                    <a:pt x="10" y="124"/>
                  </a:cubicBezTo>
                  <a:cubicBezTo>
                    <a:pt x="8" y="118"/>
                    <a:pt x="3" y="105"/>
                    <a:pt x="0" y="99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B1D6102-5465-4A9F-A95E-B29782B8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921"/>
              <a:ext cx="12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7" y="17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60" h="55">
                  <a:moveTo>
                    <a:pt x="7" y="0"/>
                  </a:moveTo>
                  <a:cubicBezTo>
                    <a:pt x="25" y="1"/>
                    <a:pt x="42" y="6"/>
                    <a:pt x="57" y="17"/>
                  </a:cubicBezTo>
                  <a:cubicBezTo>
                    <a:pt x="60" y="55"/>
                    <a:pt x="15" y="42"/>
                    <a:pt x="0" y="23"/>
                  </a:cubicBezTo>
                  <a:cubicBezTo>
                    <a:pt x="2" y="17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717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BEE0E7A-F8A0-4461-B729-3B4A17FE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934"/>
              <a:ext cx="632" cy="2102"/>
            </a:xfrm>
            <a:custGeom>
              <a:avLst/>
              <a:gdLst/>
              <a:ahLst/>
              <a:cxnLst>
                <a:cxn ang="0">
                  <a:pos x="3228" y="75"/>
                </a:cxn>
                <a:cxn ang="0">
                  <a:pos x="3241" y="0"/>
                </a:cxn>
                <a:cxn ang="0">
                  <a:pos x="3244" y="776"/>
                </a:cxn>
                <a:cxn ang="0">
                  <a:pos x="3245" y="9775"/>
                </a:cxn>
                <a:cxn ang="0">
                  <a:pos x="2947" y="10536"/>
                </a:cxn>
                <a:cxn ang="0">
                  <a:pos x="2204" y="10818"/>
                </a:cxn>
                <a:cxn ang="0">
                  <a:pos x="44" y="10817"/>
                </a:cxn>
                <a:cxn ang="0">
                  <a:pos x="0" y="10778"/>
                </a:cxn>
                <a:cxn ang="0">
                  <a:pos x="338" y="10768"/>
                </a:cxn>
                <a:cxn ang="0">
                  <a:pos x="2088" y="10768"/>
                </a:cxn>
                <a:cxn ang="0">
                  <a:pos x="2431" y="10749"/>
                </a:cxn>
                <a:cxn ang="0">
                  <a:pos x="2906" y="10509"/>
                </a:cxn>
                <a:cxn ang="0">
                  <a:pos x="3203" y="9883"/>
                </a:cxn>
                <a:cxn ang="0">
                  <a:pos x="3225" y="9658"/>
                </a:cxn>
                <a:cxn ang="0">
                  <a:pos x="3211" y="9314"/>
                </a:cxn>
                <a:cxn ang="0">
                  <a:pos x="3215" y="8592"/>
                </a:cxn>
                <a:cxn ang="0">
                  <a:pos x="3229" y="7842"/>
                </a:cxn>
                <a:cxn ang="0">
                  <a:pos x="3228" y="75"/>
                </a:cxn>
              </a:cxnLst>
              <a:rect l="0" t="0" r="r" b="b"/>
              <a:pathLst>
                <a:path w="3250" h="10818">
                  <a:moveTo>
                    <a:pt x="3228" y="75"/>
                  </a:moveTo>
                  <a:cubicBezTo>
                    <a:pt x="3228" y="50"/>
                    <a:pt x="3234" y="25"/>
                    <a:pt x="3241" y="0"/>
                  </a:cubicBezTo>
                  <a:cubicBezTo>
                    <a:pt x="3250" y="259"/>
                    <a:pt x="3242" y="518"/>
                    <a:pt x="3244" y="776"/>
                  </a:cubicBezTo>
                  <a:cubicBezTo>
                    <a:pt x="3245" y="3776"/>
                    <a:pt x="3244" y="6776"/>
                    <a:pt x="3245" y="9775"/>
                  </a:cubicBezTo>
                  <a:cubicBezTo>
                    <a:pt x="3244" y="10053"/>
                    <a:pt x="3151" y="10341"/>
                    <a:pt x="2947" y="10536"/>
                  </a:cubicBezTo>
                  <a:cubicBezTo>
                    <a:pt x="2753" y="10730"/>
                    <a:pt x="2474" y="10817"/>
                    <a:pt x="2204" y="10818"/>
                  </a:cubicBezTo>
                  <a:cubicBezTo>
                    <a:pt x="1484" y="10818"/>
                    <a:pt x="764" y="10818"/>
                    <a:pt x="44" y="10817"/>
                  </a:cubicBezTo>
                  <a:cubicBezTo>
                    <a:pt x="29" y="10804"/>
                    <a:pt x="14" y="10791"/>
                    <a:pt x="0" y="10778"/>
                  </a:cubicBezTo>
                  <a:cubicBezTo>
                    <a:pt x="112" y="10762"/>
                    <a:pt x="225" y="10769"/>
                    <a:pt x="338" y="10768"/>
                  </a:cubicBezTo>
                  <a:cubicBezTo>
                    <a:pt x="921" y="10768"/>
                    <a:pt x="1505" y="10768"/>
                    <a:pt x="2088" y="10768"/>
                  </a:cubicBezTo>
                  <a:cubicBezTo>
                    <a:pt x="2202" y="10767"/>
                    <a:pt x="2318" y="10775"/>
                    <a:pt x="2431" y="10749"/>
                  </a:cubicBezTo>
                  <a:cubicBezTo>
                    <a:pt x="2605" y="10711"/>
                    <a:pt x="2783" y="10643"/>
                    <a:pt x="2906" y="10509"/>
                  </a:cubicBezTo>
                  <a:cubicBezTo>
                    <a:pt x="3077" y="10347"/>
                    <a:pt x="3184" y="10118"/>
                    <a:pt x="3203" y="9883"/>
                  </a:cubicBezTo>
                  <a:cubicBezTo>
                    <a:pt x="3212" y="9808"/>
                    <a:pt x="3236" y="9734"/>
                    <a:pt x="3225" y="9658"/>
                  </a:cubicBezTo>
                  <a:cubicBezTo>
                    <a:pt x="3207" y="9544"/>
                    <a:pt x="3222" y="9429"/>
                    <a:pt x="3211" y="9314"/>
                  </a:cubicBezTo>
                  <a:cubicBezTo>
                    <a:pt x="3215" y="9074"/>
                    <a:pt x="3213" y="8833"/>
                    <a:pt x="3215" y="8592"/>
                  </a:cubicBezTo>
                  <a:cubicBezTo>
                    <a:pt x="3238" y="8343"/>
                    <a:pt x="3224" y="8092"/>
                    <a:pt x="3229" y="7842"/>
                  </a:cubicBezTo>
                  <a:cubicBezTo>
                    <a:pt x="3228" y="5253"/>
                    <a:pt x="3230" y="2664"/>
                    <a:pt x="3228" y="75"/>
                  </a:cubicBezTo>
                </a:path>
              </a:pathLst>
            </a:custGeom>
            <a:solidFill>
              <a:srgbClr val="8586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E07EA013-E964-4C01-A430-5296CBA1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3"/>
              <a:ext cx="14" cy="18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3" y="0"/>
                </a:cxn>
                <a:cxn ang="0">
                  <a:pos x="59" y="106"/>
                </a:cxn>
                <a:cxn ang="0">
                  <a:pos x="58" y="939"/>
                </a:cxn>
                <a:cxn ang="0">
                  <a:pos x="14" y="928"/>
                </a:cxn>
                <a:cxn ang="0">
                  <a:pos x="2" y="866"/>
                </a:cxn>
                <a:cxn ang="0">
                  <a:pos x="47" y="865"/>
                </a:cxn>
                <a:cxn ang="0">
                  <a:pos x="46" y="68"/>
                </a:cxn>
                <a:cxn ang="0">
                  <a:pos x="0" y="21"/>
                </a:cxn>
              </a:cxnLst>
              <a:rect l="0" t="0" r="r" b="b"/>
              <a:pathLst>
                <a:path w="73" h="939">
                  <a:moveTo>
                    <a:pt x="0" y="21"/>
                  </a:moveTo>
                  <a:cubicBezTo>
                    <a:pt x="24" y="15"/>
                    <a:pt x="49" y="8"/>
                    <a:pt x="73" y="0"/>
                  </a:cubicBezTo>
                  <a:cubicBezTo>
                    <a:pt x="67" y="35"/>
                    <a:pt x="61" y="71"/>
                    <a:pt x="59" y="106"/>
                  </a:cubicBezTo>
                  <a:cubicBezTo>
                    <a:pt x="58" y="384"/>
                    <a:pt x="63" y="662"/>
                    <a:pt x="58" y="939"/>
                  </a:cubicBezTo>
                  <a:cubicBezTo>
                    <a:pt x="47" y="937"/>
                    <a:pt x="25" y="931"/>
                    <a:pt x="14" y="928"/>
                  </a:cubicBezTo>
                  <a:cubicBezTo>
                    <a:pt x="10" y="907"/>
                    <a:pt x="6" y="887"/>
                    <a:pt x="2" y="866"/>
                  </a:cubicBezTo>
                  <a:cubicBezTo>
                    <a:pt x="17" y="866"/>
                    <a:pt x="32" y="865"/>
                    <a:pt x="47" y="865"/>
                  </a:cubicBezTo>
                  <a:cubicBezTo>
                    <a:pt x="44" y="599"/>
                    <a:pt x="46" y="333"/>
                    <a:pt x="46" y="68"/>
                  </a:cubicBezTo>
                  <a:cubicBezTo>
                    <a:pt x="31" y="52"/>
                    <a:pt x="15" y="37"/>
                    <a:pt x="0" y="21"/>
                  </a:cubicBezTo>
                </a:path>
              </a:pathLst>
            </a:custGeom>
            <a:solidFill>
              <a:srgbClr val="7A7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C8A40E7-E582-4CEE-8401-C783673C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7"/>
              <a:ext cx="9" cy="165"/>
            </a:xfrm>
            <a:custGeom>
              <a:avLst/>
              <a:gdLst/>
              <a:ahLst/>
              <a:cxnLst>
                <a:cxn ang="0">
                  <a:pos x="9" y="519"/>
                </a:cxn>
                <a:cxn ang="0">
                  <a:pos x="0" y="0"/>
                </a:cxn>
                <a:cxn ang="0">
                  <a:pos x="46" y="47"/>
                </a:cxn>
                <a:cxn ang="0">
                  <a:pos x="47" y="844"/>
                </a:cxn>
                <a:cxn ang="0">
                  <a:pos x="2" y="845"/>
                </a:cxn>
                <a:cxn ang="0">
                  <a:pos x="9" y="519"/>
                </a:cxn>
              </a:cxnLst>
              <a:rect l="0" t="0" r="r" b="b"/>
              <a:pathLst>
                <a:path w="47" h="845">
                  <a:moveTo>
                    <a:pt x="9" y="519"/>
                  </a:moveTo>
                  <a:cubicBezTo>
                    <a:pt x="7" y="346"/>
                    <a:pt x="14" y="173"/>
                    <a:pt x="0" y="0"/>
                  </a:cubicBezTo>
                  <a:cubicBezTo>
                    <a:pt x="15" y="16"/>
                    <a:pt x="31" y="31"/>
                    <a:pt x="46" y="47"/>
                  </a:cubicBezTo>
                  <a:cubicBezTo>
                    <a:pt x="46" y="312"/>
                    <a:pt x="44" y="578"/>
                    <a:pt x="47" y="844"/>
                  </a:cubicBezTo>
                  <a:cubicBezTo>
                    <a:pt x="32" y="844"/>
                    <a:pt x="17" y="845"/>
                    <a:pt x="2" y="845"/>
                  </a:cubicBezTo>
                  <a:cubicBezTo>
                    <a:pt x="13" y="737"/>
                    <a:pt x="8" y="628"/>
                    <a:pt x="9" y="519"/>
                  </a:cubicBezTo>
                </a:path>
              </a:pathLst>
            </a:custGeom>
            <a:solidFill>
              <a:srgbClr val="D4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22F2E22-6B87-4AF1-875A-7C2C8769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165"/>
              <a:ext cx="214" cy="1873"/>
            </a:xfrm>
            <a:custGeom>
              <a:avLst/>
              <a:gdLst/>
              <a:ahLst/>
              <a:cxnLst>
                <a:cxn ang="0">
                  <a:pos x="17" y="1056"/>
                </a:cxn>
                <a:cxn ang="0">
                  <a:pos x="21" y="0"/>
                </a:cxn>
                <a:cxn ang="0">
                  <a:pos x="25" y="1290"/>
                </a:cxn>
                <a:cxn ang="0">
                  <a:pos x="25" y="6640"/>
                </a:cxn>
                <a:cxn ang="0">
                  <a:pos x="35" y="7566"/>
                </a:cxn>
                <a:cxn ang="0">
                  <a:pos x="21" y="7906"/>
                </a:cxn>
                <a:cxn ang="0">
                  <a:pos x="33" y="8256"/>
                </a:cxn>
                <a:cxn ang="0">
                  <a:pos x="25" y="8573"/>
                </a:cxn>
                <a:cxn ang="0">
                  <a:pos x="118" y="8999"/>
                </a:cxn>
                <a:cxn ang="0">
                  <a:pos x="550" y="9470"/>
                </a:cxn>
                <a:cxn ang="0">
                  <a:pos x="1104" y="9586"/>
                </a:cxn>
                <a:cxn ang="0">
                  <a:pos x="1033" y="9595"/>
                </a:cxn>
                <a:cxn ang="0">
                  <a:pos x="1066" y="9612"/>
                </a:cxn>
                <a:cxn ang="0">
                  <a:pos x="1089" y="9628"/>
                </a:cxn>
                <a:cxn ang="0">
                  <a:pos x="285" y="9334"/>
                </a:cxn>
                <a:cxn ang="0">
                  <a:pos x="10" y="8725"/>
                </a:cxn>
                <a:cxn ang="0">
                  <a:pos x="7" y="8206"/>
                </a:cxn>
                <a:cxn ang="0">
                  <a:pos x="19" y="7539"/>
                </a:cxn>
                <a:cxn ang="0">
                  <a:pos x="17" y="6323"/>
                </a:cxn>
                <a:cxn ang="0">
                  <a:pos x="17" y="1056"/>
                </a:cxn>
              </a:cxnLst>
              <a:rect l="0" t="0" r="r" b="b"/>
              <a:pathLst>
                <a:path w="1104" h="9644">
                  <a:moveTo>
                    <a:pt x="17" y="1056"/>
                  </a:moveTo>
                  <a:cubicBezTo>
                    <a:pt x="20" y="704"/>
                    <a:pt x="12" y="352"/>
                    <a:pt x="21" y="0"/>
                  </a:cubicBezTo>
                  <a:cubicBezTo>
                    <a:pt x="29" y="430"/>
                    <a:pt x="23" y="860"/>
                    <a:pt x="25" y="1290"/>
                  </a:cubicBezTo>
                  <a:cubicBezTo>
                    <a:pt x="25" y="3073"/>
                    <a:pt x="24" y="4856"/>
                    <a:pt x="25" y="6640"/>
                  </a:cubicBezTo>
                  <a:cubicBezTo>
                    <a:pt x="28" y="6949"/>
                    <a:pt x="18" y="7258"/>
                    <a:pt x="35" y="7566"/>
                  </a:cubicBezTo>
                  <a:cubicBezTo>
                    <a:pt x="8" y="7677"/>
                    <a:pt x="24" y="7792"/>
                    <a:pt x="21" y="7906"/>
                  </a:cubicBezTo>
                  <a:cubicBezTo>
                    <a:pt x="19" y="8022"/>
                    <a:pt x="25" y="8139"/>
                    <a:pt x="33" y="8256"/>
                  </a:cubicBezTo>
                  <a:cubicBezTo>
                    <a:pt x="41" y="8362"/>
                    <a:pt x="10" y="8467"/>
                    <a:pt x="25" y="8573"/>
                  </a:cubicBezTo>
                  <a:cubicBezTo>
                    <a:pt x="47" y="8717"/>
                    <a:pt x="56" y="8866"/>
                    <a:pt x="118" y="8999"/>
                  </a:cubicBezTo>
                  <a:cubicBezTo>
                    <a:pt x="199" y="9202"/>
                    <a:pt x="354" y="9374"/>
                    <a:pt x="550" y="9470"/>
                  </a:cubicBezTo>
                  <a:cubicBezTo>
                    <a:pt x="721" y="9558"/>
                    <a:pt x="914" y="9581"/>
                    <a:pt x="1104" y="9586"/>
                  </a:cubicBezTo>
                  <a:cubicBezTo>
                    <a:pt x="1080" y="9589"/>
                    <a:pt x="1056" y="9592"/>
                    <a:pt x="1033" y="9595"/>
                  </a:cubicBezTo>
                  <a:cubicBezTo>
                    <a:pt x="1041" y="9599"/>
                    <a:pt x="1057" y="9608"/>
                    <a:pt x="1066" y="9612"/>
                  </a:cubicBezTo>
                  <a:lnTo>
                    <a:pt x="1089" y="9628"/>
                  </a:lnTo>
                  <a:cubicBezTo>
                    <a:pt x="797" y="9644"/>
                    <a:pt x="490" y="9548"/>
                    <a:pt x="285" y="9334"/>
                  </a:cubicBezTo>
                  <a:cubicBezTo>
                    <a:pt x="124" y="9172"/>
                    <a:pt x="35" y="8950"/>
                    <a:pt x="10" y="8725"/>
                  </a:cubicBezTo>
                  <a:cubicBezTo>
                    <a:pt x="6" y="8552"/>
                    <a:pt x="9" y="8379"/>
                    <a:pt x="7" y="8206"/>
                  </a:cubicBezTo>
                  <a:cubicBezTo>
                    <a:pt x="10" y="7984"/>
                    <a:pt x="0" y="7761"/>
                    <a:pt x="19" y="7539"/>
                  </a:cubicBezTo>
                  <a:cubicBezTo>
                    <a:pt x="13" y="7134"/>
                    <a:pt x="19" y="6728"/>
                    <a:pt x="17" y="6323"/>
                  </a:cubicBezTo>
                  <a:cubicBezTo>
                    <a:pt x="17" y="4568"/>
                    <a:pt x="17" y="2812"/>
                    <a:pt x="17" y="1056"/>
                  </a:cubicBezTo>
                </a:path>
              </a:pathLst>
            </a:custGeom>
            <a:solidFill>
              <a:srgbClr val="8385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13C38FF2-E41B-4567-A51D-8C9AAC6A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372"/>
              <a:ext cx="44" cy="14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8" y="8"/>
                </a:cxn>
                <a:cxn ang="0">
                  <a:pos x="101" y="671"/>
                </a:cxn>
                <a:cxn ang="0">
                  <a:pos x="115" y="752"/>
                </a:cxn>
                <a:cxn ang="0">
                  <a:pos x="181" y="751"/>
                </a:cxn>
                <a:cxn ang="0">
                  <a:pos x="190" y="0"/>
                </a:cxn>
                <a:cxn ang="0">
                  <a:pos x="198" y="236"/>
                </a:cxn>
                <a:cxn ang="0">
                  <a:pos x="197" y="1187"/>
                </a:cxn>
                <a:cxn ang="0">
                  <a:pos x="219" y="1296"/>
                </a:cxn>
                <a:cxn ang="0">
                  <a:pos x="223" y="2088"/>
                </a:cxn>
                <a:cxn ang="0">
                  <a:pos x="223" y="7371"/>
                </a:cxn>
                <a:cxn ang="0">
                  <a:pos x="207" y="7676"/>
                </a:cxn>
                <a:cxn ang="0">
                  <a:pos x="194" y="7136"/>
                </a:cxn>
                <a:cxn ang="0">
                  <a:pos x="174" y="7577"/>
                </a:cxn>
                <a:cxn ang="0">
                  <a:pos x="171" y="6854"/>
                </a:cxn>
                <a:cxn ang="0">
                  <a:pos x="152" y="6568"/>
                </a:cxn>
                <a:cxn ang="0">
                  <a:pos x="120" y="6636"/>
                </a:cxn>
                <a:cxn ang="0">
                  <a:pos x="114" y="7286"/>
                </a:cxn>
                <a:cxn ang="0">
                  <a:pos x="104" y="7442"/>
                </a:cxn>
                <a:cxn ang="0">
                  <a:pos x="95" y="6820"/>
                </a:cxn>
                <a:cxn ang="0">
                  <a:pos x="97" y="5358"/>
                </a:cxn>
                <a:cxn ang="0">
                  <a:pos x="1" y="5351"/>
                </a:cxn>
                <a:cxn ang="0">
                  <a:pos x="1" y="0"/>
                </a:cxn>
              </a:cxnLst>
              <a:rect l="0" t="0" r="r" b="b"/>
              <a:pathLst>
                <a:path w="228" h="7676">
                  <a:moveTo>
                    <a:pt x="1" y="0"/>
                  </a:moveTo>
                  <a:cubicBezTo>
                    <a:pt x="33" y="2"/>
                    <a:pt x="66" y="5"/>
                    <a:pt x="98" y="8"/>
                  </a:cubicBezTo>
                  <a:cubicBezTo>
                    <a:pt x="106" y="228"/>
                    <a:pt x="97" y="450"/>
                    <a:pt x="101" y="671"/>
                  </a:cubicBezTo>
                  <a:cubicBezTo>
                    <a:pt x="103" y="698"/>
                    <a:pt x="109" y="725"/>
                    <a:pt x="115" y="752"/>
                  </a:cubicBezTo>
                  <a:cubicBezTo>
                    <a:pt x="137" y="752"/>
                    <a:pt x="159" y="751"/>
                    <a:pt x="181" y="751"/>
                  </a:cubicBezTo>
                  <a:cubicBezTo>
                    <a:pt x="191" y="501"/>
                    <a:pt x="171" y="250"/>
                    <a:pt x="190" y="0"/>
                  </a:cubicBezTo>
                  <a:cubicBezTo>
                    <a:pt x="201" y="78"/>
                    <a:pt x="199" y="157"/>
                    <a:pt x="198" y="236"/>
                  </a:cubicBezTo>
                  <a:cubicBezTo>
                    <a:pt x="198" y="553"/>
                    <a:pt x="200" y="870"/>
                    <a:pt x="197" y="1187"/>
                  </a:cubicBezTo>
                  <a:cubicBezTo>
                    <a:pt x="197" y="1225"/>
                    <a:pt x="209" y="1261"/>
                    <a:pt x="219" y="1296"/>
                  </a:cubicBezTo>
                  <a:cubicBezTo>
                    <a:pt x="228" y="1560"/>
                    <a:pt x="221" y="1824"/>
                    <a:pt x="223" y="2088"/>
                  </a:cubicBezTo>
                  <a:cubicBezTo>
                    <a:pt x="223" y="3849"/>
                    <a:pt x="223" y="5610"/>
                    <a:pt x="223" y="7371"/>
                  </a:cubicBezTo>
                  <a:cubicBezTo>
                    <a:pt x="225" y="7473"/>
                    <a:pt x="225" y="7575"/>
                    <a:pt x="207" y="7676"/>
                  </a:cubicBezTo>
                  <a:cubicBezTo>
                    <a:pt x="187" y="7496"/>
                    <a:pt x="207" y="7316"/>
                    <a:pt x="194" y="7136"/>
                  </a:cubicBezTo>
                  <a:cubicBezTo>
                    <a:pt x="178" y="7283"/>
                    <a:pt x="207" y="7432"/>
                    <a:pt x="174" y="7577"/>
                  </a:cubicBezTo>
                  <a:cubicBezTo>
                    <a:pt x="171" y="7336"/>
                    <a:pt x="174" y="7095"/>
                    <a:pt x="171" y="6854"/>
                  </a:cubicBezTo>
                  <a:cubicBezTo>
                    <a:pt x="169" y="6759"/>
                    <a:pt x="181" y="6661"/>
                    <a:pt x="152" y="6568"/>
                  </a:cubicBezTo>
                  <a:cubicBezTo>
                    <a:pt x="131" y="6585"/>
                    <a:pt x="117" y="6608"/>
                    <a:pt x="120" y="6636"/>
                  </a:cubicBezTo>
                  <a:cubicBezTo>
                    <a:pt x="115" y="6853"/>
                    <a:pt x="112" y="7069"/>
                    <a:pt x="114" y="7286"/>
                  </a:cubicBezTo>
                  <a:cubicBezTo>
                    <a:pt x="114" y="7338"/>
                    <a:pt x="111" y="7390"/>
                    <a:pt x="104" y="7442"/>
                  </a:cubicBezTo>
                  <a:cubicBezTo>
                    <a:pt x="85" y="7235"/>
                    <a:pt x="100" y="7027"/>
                    <a:pt x="95" y="6820"/>
                  </a:cubicBezTo>
                  <a:cubicBezTo>
                    <a:pt x="99" y="6332"/>
                    <a:pt x="104" y="5845"/>
                    <a:pt x="97" y="5358"/>
                  </a:cubicBezTo>
                  <a:cubicBezTo>
                    <a:pt x="65" y="5356"/>
                    <a:pt x="33" y="5353"/>
                    <a:pt x="1" y="5351"/>
                  </a:cubicBezTo>
                  <a:cubicBezTo>
                    <a:pt x="1" y="3567"/>
                    <a:pt x="0" y="1784"/>
                    <a:pt x="1" y="0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4E1386B-904E-411C-93C5-D5FDF815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617"/>
              <a:ext cx="1335" cy="139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126"/>
                </a:cxn>
                <a:cxn ang="0">
                  <a:pos x="36" y="592"/>
                </a:cxn>
                <a:cxn ang="0">
                  <a:pos x="108" y="587"/>
                </a:cxn>
                <a:cxn ang="0">
                  <a:pos x="117" y="10"/>
                </a:cxn>
                <a:cxn ang="0">
                  <a:pos x="193" y="10"/>
                </a:cxn>
                <a:cxn ang="0">
                  <a:pos x="196" y="909"/>
                </a:cxn>
                <a:cxn ang="0">
                  <a:pos x="196" y="2492"/>
                </a:cxn>
                <a:cxn ang="0">
                  <a:pos x="210" y="2633"/>
                </a:cxn>
                <a:cxn ang="0">
                  <a:pos x="213" y="4809"/>
                </a:cxn>
                <a:cxn ang="0">
                  <a:pos x="217" y="5654"/>
                </a:cxn>
                <a:cxn ang="0">
                  <a:pos x="301" y="5655"/>
                </a:cxn>
                <a:cxn ang="0">
                  <a:pos x="270" y="5673"/>
                </a:cxn>
                <a:cxn ang="0">
                  <a:pos x="2715" y="5676"/>
                </a:cxn>
                <a:cxn ang="0">
                  <a:pos x="6606" y="5674"/>
                </a:cxn>
                <a:cxn ang="0">
                  <a:pos x="6580" y="5655"/>
                </a:cxn>
                <a:cxn ang="0">
                  <a:pos x="6641" y="5653"/>
                </a:cxn>
                <a:cxn ang="0">
                  <a:pos x="6643" y="5592"/>
                </a:cxn>
                <a:cxn ang="0">
                  <a:pos x="6662" y="5618"/>
                </a:cxn>
                <a:cxn ang="0">
                  <a:pos x="6665" y="4090"/>
                </a:cxn>
                <a:cxn ang="0">
                  <a:pos x="6761" y="4097"/>
                </a:cxn>
                <a:cxn ang="0">
                  <a:pos x="6759" y="5559"/>
                </a:cxn>
                <a:cxn ang="0">
                  <a:pos x="6768" y="6181"/>
                </a:cxn>
                <a:cxn ang="0">
                  <a:pos x="6611" y="6622"/>
                </a:cxn>
                <a:cxn ang="0">
                  <a:pos x="6476" y="6813"/>
                </a:cxn>
                <a:cxn ang="0">
                  <a:pos x="6618" y="6780"/>
                </a:cxn>
                <a:cxn ang="0">
                  <a:pos x="6838" y="6316"/>
                </a:cxn>
                <a:cxn ang="0">
                  <a:pos x="6858" y="5875"/>
                </a:cxn>
                <a:cxn ang="0">
                  <a:pos x="6871" y="6415"/>
                </a:cxn>
                <a:cxn ang="0">
                  <a:pos x="6848" y="6538"/>
                </a:cxn>
                <a:cxn ang="0">
                  <a:pos x="6661" y="6870"/>
                </a:cxn>
                <a:cxn ang="0">
                  <a:pos x="6081" y="7142"/>
                </a:cxn>
                <a:cxn ang="0">
                  <a:pos x="5831" y="7146"/>
                </a:cxn>
                <a:cxn ang="0">
                  <a:pos x="1014" y="7149"/>
                </a:cxn>
                <a:cxn ang="0">
                  <a:pos x="696" y="7133"/>
                </a:cxn>
                <a:cxn ang="0">
                  <a:pos x="259" y="6915"/>
                </a:cxn>
                <a:cxn ang="0">
                  <a:pos x="8" y="6260"/>
                </a:cxn>
                <a:cxn ang="0">
                  <a:pos x="7" y="1126"/>
                </a:cxn>
                <a:cxn ang="0">
                  <a:pos x="13" y="0"/>
                </a:cxn>
              </a:cxnLst>
              <a:rect l="0" t="0" r="r" b="b"/>
              <a:pathLst>
                <a:path w="6871" h="7155">
                  <a:moveTo>
                    <a:pt x="13" y="0"/>
                  </a:moveTo>
                  <a:cubicBezTo>
                    <a:pt x="24" y="41"/>
                    <a:pt x="35" y="83"/>
                    <a:pt x="34" y="126"/>
                  </a:cubicBezTo>
                  <a:cubicBezTo>
                    <a:pt x="33" y="281"/>
                    <a:pt x="29" y="437"/>
                    <a:pt x="36" y="592"/>
                  </a:cubicBezTo>
                  <a:cubicBezTo>
                    <a:pt x="60" y="590"/>
                    <a:pt x="84" y="588"/>
                    <a:pt x="108" y="587"/>
                  </a:cubicBezTo>
                  <a:cubicBezTo>
                    <a:pt x="125" y="395"/>
                    <a:pt x="106" y="202"/>
                    <a:pt x="117" y="10"/>
                  </a:cubicBezTo>
                  <a:cubicBezTo>
                    <a:pt x="143" y="10"/>
                    <a:pt x="168" y="10"/>
                    <a:pt x="193" y="10"/>
                  </a:cubicBezTo>
                  <a:cubicBezTo>
                    <a:pt x="198" y="310"/>
                    <a:pt x="193" y="609"/>
                    <a:pt x="196" y="909"/>
                  </a:cubicBezTo>
                  <a:cubicBezTo>
                    <a:pt x="194" y="1437"/>
                    <a:pt x="199" y="1964"/>
                    <a:pt x="196" y="2492"/>
                  </a:cubicBezTo>
                  <a:cubicBezTo>
                    <a:pt x="196" y="2539"/>
                    <a:pt x="203" y="2586"/>
                    <a:pt x="210" y="2633"/>
                  </a:cubicBezTo>
                  <a:cubicBezTo>
                    <a:pt x="216" y="3358"/>
                    <a:pt x="211" y="4084"/>
                    <a:pt x="213" y="4809"/>
                  </a:cubicBezTo>
                  <a:cubicBezTo>
                    <a:pt x="216" y="5091"/>
                    <a:pt x="208" y="5373"/>
                    <a:pt x="217" y="5654"/>
                  </a:cubicBezTo>
                  <a:cubicBezTo>
                    <a:pt x="245" y="5654"/>
                    <a:pt x="273" y="5655"/>
                    <a:pt x="301" y="5655"/>
                  </a:cubicBezTo>
                  <a:cubicBezTo>
                    <a:pt x="293" y="5659"/>
                    <a:pt x="278" y="5668"/>
                    <a:pt x="270" y="5673"/>
                  </a:cubicBezTo>
                  <a:cubicBezTo>
                    <a:pt x="1085" y="5680"/>
                    <a:pt x="1900" y="5674"/>
                    <a:pt x="2715" y="5676"/>
                  </a:cubicBezTo>
                  <a:cubicBezTo>
                    <a:pt x="4012" y="5674"/>
                    <a:pt x="5309" y="5679"/>
                    <a:pt x="6606" y="5674"/>
                  </a:cubicBezTo>
                  <a:cubicBezTo>
                    <a:pt x="6599" y="5669"/>
                    <a:pt x="6587" y="5659"/>
                    <a:pt x="6580" y="5655"/>
                  </a:cubicBezTo>
                  <a:cubicBezTo>
                    <a:pt x="6600" y="5654"/>
                    <a:pt x="6621" y="5653"/>
                    <a:pt x="6641" y="5653"/>
                  </a:cubicBezTo>
                  <a:cubicBezTo>
                    <a:pt x="6642" y="5632"/>
                    <a:pt x="6643" y="5612"/>
                    <a:pt x="6643" y="5592"/>
                  </a:cubicBezTo>
                  <a:lnTo>
                    <a:pt x="6662" y="5618"/>
                  </a:lnTo>
                  <a:cubicBezTo>
                    <a:pt x="6667" y="5109"/>
                    <a:pt x="6663" y="4599"/>
                    <a:pt x="6665" y="4090"/>
                  </a:cubicBezTo>
                  <a:cubicBezTo>
                    <a:pt x="6697" y="4092"/>
                    <a:pt x="6729" y="4095"/>
                    <a:pt x="6761" y="4097"/>
                  </a:cubicBezTo>
                  <a:cubicBezTo>
                    <a:pt x="6768" y="4584"/>
                    <a:pt x="6763" y="5071"/>
                    <a:pt x="6759" y="5559"/>
                  </a:cubicBezTo>
                  <a:cubicBezTo>
                    <a:pt x="6764" y="5766"/>
                    <a:pt x="6749" y="5974"/>
                    <a:pt x="6768" y="6181"/>
                  </a:cubicBezTo>
                  <a:cubicBezTo>
                    <a:pt x="6753" y="6338"/>
                    <a:pt x="6698" y="6490"/>
                    <a:pt x="6611" y="6622"/>
                  </a:cubicBezTo>
                  <a:cubicBezTo>
                    <a:pt x="6568" y="6687"/>
                    <a:pt x="6510" y="6742"/>
                    <a:pt x="6476" y="6813"/>
                  </a:cubicBezTo>
                  <a:cubicBezTo>
                    <a:pt x="6525" y="6818"/>
                    <a:pt x="6580" y="6817"/>
                    <a:pt x="6618" y="6780"/>
                  </a:cubicBezTo>
                  <a:cubicBezTo>
                    <a:pt x="6748" y="6661"/>
                    <a:pt x="6806" y="6485"/>
                    <a:pt x="6838" y="6316"/>
                  </a:cubicBezTo>
                  <a:cubicBezTo>
                    <a:pt x="6871" y="6171"/>
                    <a:pt x="6842" y="6022"/>
                    <a:pt x="6858" y="5875"/>
                  </a:cubicBezTo>
                  <a:cubicBezTo>
                    <a:pt x="6871" y="6055"/>
                    <a:pt x="6851" y="6235"/>
                    <a:pt x="6871" y="6415"/>
                  </a:cubicBezTo>
                  <a:cubicBezTo>
                    <a:pt x="6865" y="6456"/>
                    <a:pt x="6857" y="6497"/>
                    <a:pt x="6848" y="6538"/>
                  </a:cubicBezTo>
                  <a:cubicBezTo>
                    <a:pt x="6795" y="6653"/>
                    <a:pt x="6752" y="6778"/>
                    <a:pt x="6661" y="6870"/>
                  </a:cubicBezTo>
                  <a:cubicBezTo>
                    <a:pt x="6517" y="7037"/>
                    <a:pt x="6299" y="7131"/>
                    <a:pt x="6081" y="7142"/>
                  </a:cubicBezTo>
                  <a:cubicBezTo>
                    <a:pt x="5998" y="7147"/>
                    <a:pt x="5914" y="7145"/>
                    <a:pt x="5831" y="7146"/>
                  </a:cubicBezTo>
                  <a:cubicBezTo>
                    <a:pt x="4225" y="7147"/>
                    <a:pt x="2620" y="7148"/>
                    <a:pt x="1014" y="7149"/>
                  </a:cubicBezTo>
                  <a:cubicBezTo>
                    <a:pt x="908" y="7149"/>
                    <a:pt x="800" y="7155"/>
                    <a:pt x="696" y="7133"/>
                  </a:cubicBezTo>
                  <a:cubicBezTo>
                    <a:pt x="535" y="7100"/>
                    <a:pt x="379" y="7028"/>
                    <a:pt x="259" y="6915"/>
                  </a:cubicBezTo>
                  <a:cubicBezTo>
                    <a:pt x="90" y="6743"/>
                    <a:pt x="3" y="6499"/>
                    <a:pt x="8" y="6260"/>
                  </a:cubicBezTo>
                  <a:cubicBezTo>
                    <a:pt x="8" y="4549"/>
                    <a:pt x="7" y="2838"/>
                    <a:pt x="7" y="1126"/>
                  </a:cubicBezTo>
                  <a:cubicBezTo>
                    <a:pt x="11" y="751"/>
                    <a:pt x="0" y="375"/>
                    <a:pt x="13" y="0"/>
                  </a:cubicBezTo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8D451795-4220-411C-B3E6-FF6C9112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634"/>
              <a:ext cx="1390" cy="39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0" y="823"/>
                </a:cxn>
                <a:cxn ang="0">
                  <a:pos x="81" y="1187"/>
                </a:cxn>
                <a:cxn ang="0">
                  <a:pos x="234" y="1578"/>
                </a:cxn>
                <a:cxn ang="0">
                  <a:pos x="326" y="1673"/>
                </a:cxn>
                <a:cxn ang="0">
                  <a:pos x="690" y="1905"/>
                </a:cxn>
                <a:cxn ang="0">
                  <a:pos x="1304" y="1962"/>
                </a:cxn>
                <a:cxn ang="0">
                  <a:pos x="4938" y="1961"/>
                </a:cxn>
                <a:cxn ang="0">
                  <a:pos x="6221" y="1950"/>
                </a:cxn>
                <a:cxn ang="0">
                  <a:pos x="6750" y="1742"/>
                </a:cxn>
                <a:cxn ang="0">
                  <a:pos x="6840" y="1676"/>
                </a:cxn>
                <a:cxn ang="0">
                  <a:pos x="7080" y="1024"/>
                </a:cxn>
                <a:cxn ang="0">
                  <a:pos x="7093" y="870"/>
                </a:cxn>
                <a:cxn ang="0">
                  <a:pos x="7128" y="562"/>
                </a:cxn>
                <a:cxn ang="0">
                  <a:pos x="7142" y="906"/>
                </a:cxn>
                <a:cxn ang="0">
                  <a:pos x="7120" y="1131"/>
                </a:cxn>
                <a:cxn ang="0">
                  <a:pos x="6823" y="1757"/>
                </a:cxn>
                <a:cxn ang="0">
                  <a:pos x="6348" y="1997"/>
                </a:cxn>
                <a:cxn ang="0">
                  <a:pos x="6005" y="2016"/>
                </a:cxn>
                <a:cxn ang="0">
                  <a:pos x="4255" y="2016"/>
                </a:cxn>
                <a:cxn ang="0">
                  <a:pos x="3917" y="2026"/>
                </a:cxn>
                <a:cxn ang="0">
                  <a:pos x="3154" y="2032"/>
                </a:cxn>
                <a:cxn ang="0">
                  <a:pos x="1905" y="2033"/>
                </a:cxn>
                <a:cxn ang="0">
                  <a:pos x="1348" y="2039"/>
                </a:cxn>
                <a:cxn ang="0">
                  <a:pos x="1096" y="2020"/>
                </a:cxn>
                <a:cxn ang="0">
                  <a:pos x="542" y="1904"/>
                </a:cxn>
                <a:cxn ang="0">
                  <a:pos x="110" y="1433"/>
                </a:cxn>
                <a:cxn ang="0">
                  <a:pos x="17" y="1007"/>
                </a:cxn>
                <a:cxn ang="0">
                  <a:pos x="25" y="690"/>
                </a:cxn>
                <a:cxn ang="0">
                  <a:pos x="13" y="340"/>
                </a:cxn>
                <a:cxn ang="0">
                  <a:pos x="27" y="0"/>
                </a:cxn>
              </a:cxnLst>
              <a:rect l="0" t="0" r="r" b="b"/>
              <a:pathLst>
                <a:path w="7153" h="2039">
                  <a:moveTo>
                    <a:pt x="27" y="0"/>
                  </a:moveTo>
                  <a:cubicBezTo>
                    <a:pt x="55" y="274"/>
                    <a:pt x="33" y="550"/>
                    <a:pt x="60" y="823"/>
                  </a:cubicBezTo>
                  <a:cubicBezTo>
                    <a:pt x="68" y="944"/>
                    <a:pt x="55" y="1067"/>
                    <a:pt x="81" y="1187"/>
                  </a:cubicBezTo>
                  <a:cubicBezTo>
                    <a:pt x="103" y="1326"/>
                    <a:pt x="159" y="1459"/>
                    <a:pt x="234" y="1578"/>
                  </a:cubicBezTo>
                  <a:cubicBezTo>
                    <a:pt x="258" y="1616"/>
                    <a:pt x="293" y="1644"/>
                    <a:pt x="326" y="1673"/>
                  </a:cubicBezTo>
                  <a:cubicBezTo>
                    <a:pt x="427" y="1777"/>
                    <a:pt x="551" y="1861"/>
                    <a:pt x="690" y="1905"/>
                  </a:cubicBezTo>
                  <a:cubicBezTo>
                    <a:pt x="887" y="1974"/>
                    <a:pt x="1098" y="1962"/>
                    <a:pt x="1304" y="1962"/>
                  </a:cubicBezTo>
                  <a:cubicBezTo>
                    <a:pt x="2515" y="1962"/>
                    <a:pt x="3726" y="1961"/>
                    <a:pt x="4938" y="1961"/>
                  </a:cubicBezTo>
                  <a:cubicBezTo>
                    <a:pt x="5365" y="1941"/>
                    <a:pt x="5794" y="1958"/>
                    <a:pt x="6221" y="1950"/>
                  </a:cubicBezTo>
                  <a:cubicBezTo>
                    <a:pt x="6414" y="1939"/>
                    <a:pt x="6601" y="1865"/>
                    <a:pt x="6750" y="1742"/>
                  </a:cubicBezTo>
                  <a:cubicBezTo>
                    <a:pt x="6781" y="1722"/>
                    <a:pt x="6814" y="1704"/>
                    <a:pt x="6840" y="1676"/>
                  </a:cubicBezTo>
                  <a:cubicBezTo>
                    <a:pt x="6999" y="1501"/>
                    <a:pt x="7097" y="1262"/>
                    <a:pt x="7080" y="1024"/>
                  </a:cubicBezTo>
                  <a:cubicBezTo>
                    <a:pt x="7079" y="972"/>
                    <a:pt x="7086" y="921"/>
                    <a:pt x="7093" y="870"/>
                  </a:cubicBezTo>
                  <a:cubicBezTo>
                    <a:pt x="7107" y="767"/>
                    <a:pt x="7090" y="661"/>
                    <a:pt x="7128" y="562"/>
                  </a:cubicBezTo>
                  <a:cubicBezTo>
                    <a:pt x="7139" y="677"/>
                    <a:pt x="7124" y="792"/>
                    <a:pt x="7142" y="906"/>
                  </a:cubicBezTo>
                  <a:cubicBezTo>
                    <a:pt x="7153" y="982"/>
                    <a:pt x="7129" y="1056"/>
                    <a:pt x="7120" y="1131"/>
                  </a:cubicBezTo>
                  <a:cubicBezTo>
                    <a:pt x="7101" y="1366"/>
                    <a:pt x="6994" y="1595"/>
                    <a:pt x="6823" y="1757"/>
                  </a:cubicBezTo>
                  <a:cubicBezTo>
                    <a:pt x="6700" y="1891"/>
                    <a:pt x="6522" y="1959"/>
                    <a:pt x="6348" y="1997"/>
                  </a:cubicBezTo>
                  <a:cubicBezTo>
                    <a:pt x="6235" y="2023"/>
                    <a:pt x="6119" y="2015"/>
                    <a:pt x="6005" y="2016"/>
                  </a:cubicBezTo>
                  <a:cubicBezTo>
                    <a:pt x="5422" y="2016"/>
                    <a:pt x="4838" y="2016"/>
                    <a:pt x="4255" y="2016"/>
                  </a:cubicBezTo>
                  <a:cubicBezTo>
                    <a:pt x="4142" y="2017"/>
                    <a:pt x="4029" y="2010"/>
                    <a:pt x="3917" y="2026"/>
                  </a:cubicBezTo>
                  <a:cubicBezTo>
                    <a:pt x="3663" y="2036"/>
                    <a:pt x="3408" y="2024"/>
                    <a:pt x="3154" y="2032"/>
                  </a:cubicBezTo>
                  <a:cubicBezTo>
                    <a:pt x="2738" y="2034"/>
                    <a:pt x="2321" y="2033"/>
                    <a:pt x="1905" y="2033"/>
                  </a:cubicBezTo>
                  <a:cubicBezTo>
                    <a:pt x="1719" y="2036"/>
                    <a:pt x="1533" y="2025"/>
                    <a:pt x="1348" y="2039"/>
                  </a:cubicBezTo>
                  <a:cubicBezTo>
                    <a:pt x="1265" y="2019"/>
                    <a:pt x="1180" y="2024"/>
                    <a:pt x="1096" y="2020"/>
                  </a:cubicBezTo>
                  <a:cubicBezTo>
                    <a:pt x="906" y="2015"/>
                    <a:pt x="713" y="1992"/>
                    <a:pt x="542" y="1904"/>
                  </a:cubicBezTo>
                  <a:cubicBezTo>
                    <a:pt x="346" y="1808"/>
                    <a:pt x="191" y="1636"/>
                    <a:pt x="110" y="1433"/>
                  </a:cubicBezTo>
                  <a:cubicBezTo>
                    <a:pt x="48" y="1300"/>
                    <a:pt x="39" y="1151"/>
                    <a:pt x="17" y="1007"/>
                  </a:cubicBezTo>
                  <a:cubicBezTo>
                    <a:pt x="2" y="901"/>
                    <a:pt x="33" y="796"/>
                    <a:pt x="25" y="690"/>
                  </a:cubicBezTo>
                  <a:cubicBezTo>
                    <a:pt x="17" y="573"/>
                    <a:pt x="11" y="456"/>
                    <a:pt x="13" y="340"/>
                  </a:cubicBezTo>
                  <a:cubicBezTo>
                    <a:pt x="16" y="226"/>
                    <a:pt x="0" y="111"/>
                    <a:pt x="27" y="0"/>
                  </a:cubicBezTo>
                </a:path>
              </a:pathLst>
            </a:custGeom>
            <a:solidFill>
              <a:srgbClr val="A9AB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42CB131-6E4C-4761-8E7B-DF6E6C84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648"/>
              <a:ext cx="72" cy="294"/>
            </a:xfrm>
            <a:custGeom>
              <a:avLst/>
              <a:gdLst/>
              <a:ahLst/>
              <a:cxnLst>
                <a:cxn ang="0">
                  <a:pos x="308" y="68"/>
                </a:cxn>
                <a:cxn ang="0">
                  <a:pos x="340" y="0"/>
                </a:cxn>
                <a:cxn ang="0">
                  <a:pos x="359" y="286"/>
                </a:cxn>
                <a:cxn ang="0">
                  <a:pos x="362" y="1009"/>
                </a:cxn>
                <a:cxn ang="0">
                  <a:pos x="142" y="1473"/>
                </a:cxn>
                <a:cxn ang="0">
                  <a:pos x="0" y="1506"/>
                </a:cxn>
                <a:cxn ang="0">
                  <a:pos x="135" y="1315"/>
                </a:cxn>
                <a:cxn ang="0">
                  <a:pos x="292" y="874"/>
                </a:cxn>
                <a:cxn ang="0">
                  <a:pos x="302" y="718"/>
                </a:cxn>
                <a:cxn ang="0">
                  <a:pos x="308" y="68"/>
                </a:cxn>
              </a:cxnLst>
              <a:rect l="0" t="0" r="r" b="b"/>
              <a:pathLst>
                <a:path w="369" h="1511">
                  <a:moveTo>
                    <a:pt x="308" y="68"/>
                  </a:moveTo>
                  <a:cubicBezTo>
                    <a:pt x="305" y="40"/>
                    <a:pt x="319" y="17"/>
                    <a:pt x="340" y="0"/>
                  </a:cubicBezTo>
                  <a:cubicBezTo>
                    <a:pt x="369" y="93"/>
                    <a:pt x="357" y="191"/>
                    <a:pt x="359" y="286"/>
                  </a:cubicBezTo>
                  <a:cubicBezTo>
                    <a:pt x="362" y="527"/>
                    <a:pt x="359" y="768"/>
                    <a:pt x="362" y="1009"/>
                  </a:cubicBezTo>
                  <a:cubicBezTo>
                    <a:pt x="330" y="1178"/>
                    <a:pt x="272" y="1354"/>
                    <a:pt x="142" y="1473"/>
                  </a:cubicBezTo>
                  <a:cubicBezTo>
                    <a:pt x="104" y="1510"/>
                    <a:pt x="49" y="1511"/>
                    <a:pt x="0" y="1506"/>
                  </a:cubicBezTo>
                  <a:cubicBezTo>
                    <a:pt x="34" y="1435"/>
                    <a:pt x="92" y="1380"/>
                    <a:pt x="135" y="1315"/>
                  </a:cubicBezTo>
                  <a:cubicBezTo>
                    <a:pt x="222" y="1183"/>
                    <a:pt x="277" y="1031"/>
                    <a:pt x="292" y="874"/>
                  </a:cubicBezTo>
                  <a:cubicBezTo>
                    <a:pt x="299" y="822"/>
                    <a:pt x="302" y="770"/>
                    <a:pt x="302" y="718"/>
                  </a:cubicBezTo>
                  <a:cubicBezTo>
                    <a:pt x="300" y="501"/>
                    <a:pt x="303" y="285"/>
                    <a:pt x="308" y="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B22279B-B3DB-4FCB-97E9-1B568880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16"/>
              <a:ext cx="1231" cy="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1" y="1"/>
                </a:cxn>
                <a:cxn ang="0">
                  <a:pos x="6310" y="1"/>
                </a:cxn>
                <a:cxn ang="0">
                  <a:pos x="6336" y="20"/>
                </a:cxn>
                <a:cxn ang="0">
                  <a:pos x="2445" y="22"/>
                </a:cxn>
                <a:cxn ang="0">
                  <a:pos x="0" y="19"/>
                </a:cxn>
              </a:cxnLst>
              <a:rect l="0" t="0" r="r" b="b"/>
              <a:pathLst>
                <a:path w="6336" h="26">
                  <a:moveTo>
                    <a:pt x="0" y="19"/>
                  </a:moveTo>
                  <a:cubicBezTo>
                    <a:pt x="8" y="14"/>
                    <a:pt x="23" y="5"/>
                    <a:pt x="31" y="1"/>
                  </a:cubicBezTo>
                  <a:cubicBezTo>
                    <a:pt x="2124" y="0"/>
                    <a:pt x="4217" y="0"/>
                    <a:pt x="6310" y="1"/>
                  </a:cubicBezTo>
                  <a:cubicBezTo>
                    <a:pt x="6317" y="5"/>
                    <a:pt x="6329" y="15"/>
                    <a:pt x="6336" y="20"/>
                  </a:cubicBezTo>
                  <a:cubicBezTo>
                    <a:pt x="5039" y="25"/>
                    <a:pt x="3742" y="20"/>
                    <a:pt x="2445" y="22"/>
                  </a:cubicBezTo>
                  <a:cubicBezTo>
                    <a:pt x="1630" y="20"/>
                    <a:pt x="815" y="26"/>
                    <a:pt x="0" y="19"/>
                  </a:cubicBezTo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1E8570F-DB7A-4F4D-B20E-0FB08B15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741"/>
              <a:ext cx="75" cy="200"/>
            </a:xfrm>
            <a:custGeom>
              <a:avLst/>
              <a:gdLst/>
              <a:ahLst/>
              <a:cxnLst>
                <a:cxn ang="0">
                  <a:pos x="18" y="142"/>
                </a:cxn>
                <a:cxn ang="0">
                  <a:pos x="44" y="0"/>
                </a:cxn>
                <a:cxn ang="0">
                  <a:pos x="81" y="43"/>
                </a:cxn>
                <a:cxn ang="0">
                  <a:pos x="84" y="312"/>
                </a:cxn>
                <a:cxn ang="0">
                  <a:pos x="383" y="998"/>
                </a:cxn>
                <a:cxn ang="0">
                  <a:pos x="232" y="989"/>
                </a:cxn>
                <a:cxn ang="0">
                  <a:pos x="101" y="804"/>
                </a:cxn>
                <a:cxn ang="0">
                  <a:pos x="18" y="142"/>
                </a:cxn>
              </a:cxnLst>
              <a:rect l="0" t="0" r="r" b="b"/>
              <a:pathLst>
                <a:path w="383" h="1030">
                  <a:moveTo>
                    <a:pt x="18" y="142"/>
                  </a:moveTo>
                  <a:cubicBezTo>
                    <a:pt x="24" y="95"/>
                    <a:pt x="8" y="38"/>
                    <a:pt x="44" y="0"/>
                  </a:cubicBezTo>
                  <a:cubicBezTo>
                    <a:pt x="68" y="4"/>
                    <a:pt x="80" y="19"/>
                    <a:pt x="81" y="43"/>
                  </a:cubicBezTo>
                  <a:cubicBezTo>
                    <a:pt x="86" y="132"/>
                    <a:pt x="81" y="222"/>
                    <a:pt x="84" y="312"/>
                  </a:cubicBezTo>
                  <a:cubicBezTo>
                    <a:pt x="90" y="568"/>
                    <a:pt x="199" y="819"/>
                    <a:pt x="383" y="998"/>
                  </a:cubicBezTo>
                  <a:cubicBezTo>
                    <a:pt x="339" y="1030"/>
                    <a:pt x="271" y="1028"/>
                    <a:pt x="232" y="989"/>
                  </a:cubicBezTo>
                  <a:cubicBezTo>
                    <a:pt x="177" y="936"/>
                    <a:pt x="137" y="871"/>
                    <a:pt x="101" y="804"/>
                  </a:cubicBezTo>
                  <a:cubicBezTo>
                    <a:pt x="0" y="599"/>
                    <a:pt x="6" y="365"/>
                    <a:pt x="18" y="142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EF1D3D6-0CB7-4E11-82F2-5B774F49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752"/>
              <a:ext cx="162" cy="77"/>
            </a:xfrm>
            <a:custGeom>
              <a:avLst/>
              <a:gdLst/>
              <a:ahLst/>
              <a:cxnLst>
                <a:cxn ang="0">
                  <a:pos x="8" y="352"/>
                </a:cxn>
                <a:cxn ang="0">
                  <a:pos x="630" y="100"/>
                </a:cxn>
                <a:cxn ang="0">
                  <a:pos x="789" y="226"/>
                </a:cxn>
                <a:cxn ang="0">
                  <a:pos x="838" y="297"/>
                </a:cxn>
                <a:cxn ang="0">
                  <a:pos x="805" y="292"/>
                </a:cxn>
                <a:cxn ang="0">
                  <a:pos x="766" y="233"/>
                </a:cxn>
                <a:cxn ang="0">
                  <a:pos x="727" y="203"/>
                </a:cxn>
                <a:cxn ang="0">
                  <a:pos x="328" y="128"/>
                </a:cxn>
                <a:cxn ang="0">
                  <a:pos x="44" y="390"/>
                </a:cxn>
                <a:cxn ang="0">
                  <a:pos x="0" y="399"/>
                </a:cxn>
                <a:cxn ang="0">
                  <a:pos x="8" y="352"/>
                </a:cxn>
              </a:cxnLst>
              <a:rect l="0" t="0" r="r" b="b"/>
              <a:pathLst>
                <a:path w="838" h="399">
                  <a:moveTo>
                    <a:pt x="8" y="352"/>
                  </a:moveTo>
                  <a:cubicBezTo>
                    <a:pt x="106" y="122"/>
                    <a:pt x="400" y="0"/>
                    <a:pt x="630" y="100"/>
                  </a:cubicBezTo>
                  <a:cubicBezTo>
                    <a:pt x="690" y="129"/>
                    <a:pt x="758" y="163"/>
                    <a:pt x="789" y="226"/>
                  </a:cubicBezTo>
                  <a:cubicBezTo>
                    <a:pt x="825" y="231"/>
                    <a:pt x="835" y="265"/>
                    <a:pt x="838" y="297"/>
                  </a:cubicBezTo>
                  <a:lnTo>
                    <a:pt x="805" y="292"/>
                  </a:lnTo>
                  <a:cubicBezTo>
                    <a:pt x="789" y="274"/>
                    <a:pt x="776" y="254"/>
                    <a:pt x="766" y="233"/>
                  </a:cubicBezTo>
                  <a:cubicBezTo>
                    <a:pt x="753" y="222"/>
                    <a:pt x="740" y="212"/>
                    <a:pt x="727" y="203"/>
                  </a:cubicBezTo>
                  <a:cubicBezTo>
                    <a:pt x="613" y="123"/>
                    <a:pt x="464" y="89"/>
                    <a:pt x="328" y="128"/>
                  </a:cubicBezTo>
                  <a:cubicBezTo>
                    <a:pt x="199" y="165"/>
                    <a:pt x="94" y="266"/>
                    <a:pt x="44" y="390"/>
                  </a:cubicBezTo>
                  <a:cubicBezTo>
                    <a:pt x="33" y="392"/>
                    <a:pt x="11" y="397"/>
                    <a:pt x="0" y="399"/>
                  </a:cubicBezTo>
                  <a:cubicBezTo>
                    <a:pt x="2" y="387"/>
                    <a:pt x="6" y="364"/>
                    <a:pt x="8" y="352"/>
                  </a:cubicBezTo>
                </a:path>
              </a:pathLst>
            </a:custGeom>
            <a:solidFill>
              <a:srgbClr val="33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3D0BC4E-7915-4B6E-B8D1-C1196FFC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820"/>
              <a:ext cx="12" cy="25"/>
            </a:xfrm>
            <a:custGeom>
              <a:avLst/>
              <a:gdLst/>
              <a:ahLst/>
              <a:cxnLst>
                <a:cxn ang="0">
                  <a:pos x="3" y="131"/>
                </a:cxn>
                <a:cxn ang="0">
                  <a:pos x="26" y="0"/>
                </a:cxn>
                <a:cxn ang="0">
                  <a:pos x="18" y="47"/>
                </a:cxn>
                <a:cxn ang="0">
                  <a:pos x="62" y="38"/>
                </a:cxn>
                <a:cxn ang="0">
                  <a:pos x="32" y="120"/>
                </a:cxn>
                <a:cxn ang="0">
                  <a:pos x="3" y="131"/>
                </a:cxn>
              </a:cxnLst>
              <a:rect l="0" t="0" r="r" b="b"/>
              <a:pathLst>
                <a:path w="62" h="131">
                  <a:moveTo>
                    <a:pt x="3" y="131"/>
                  </a:moveTo>
                  <a:cubicBezTo>
                    <a:pt x="1" y="86"/>
                    <a:pt x="0" y="39"/>
                    <a:pt x="26" y="0"/>
                  </a:cubicBezTo>
                  <a:cubicBezTo>
                    <a:pt x="24" y="12"/>
                    <a:pt x="20" y="35"/>
                    <a:pt x="18" y="47"/>
                  </a:cubicBezTo>
                  <a:cubicBezTo>
                    <a:pt x="29" y="45"/>
                    <a:pt x="51" y="40"/>
                    <a:pt x="62" y="38"/>
                  </a:cubicBezTo>
                  <a:cubicBezTo>
                    <a:pt x="53" y="66"/>
                    <a:pt x="43" y="93"/>
                    <a:pt x="32" y="120"/>
                  </a:cubicBezTo>
                  <a:lnTo>
                    <a:pt x="3" y="131"/>
                  </a:lnTo>
                  <a:close/>
                </a:path>
              </a:pathLst>
            </a:custGeom>
            <a:solidFill>
              <a:srgbClr val="B4B4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093524D-7CB2-44E9-8592-E0003A58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888"/>
              <a:ext cx="13" cy="2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2" y="0"/>
                </a:cxn>
                <a:cxn ang="0">
                  <a:pos x="44" y="108"/>
                </a:cxn>
                <a:cxn ang="0">
                  <a:pos x="26" y="88"/>
                </a:cxn>
                <a:cxn ang="0">
                  <a:pos x="13" y="70"/>
                </a:cxn>
                <a:cxn ang="0">
                  <a:pos x="0" y="52"/>
                </a:cxn>
              </a:cxnLst>
              <a:rect l="0" t="0" r="r" b="b"/>
              <a:pathLst>
                <a:path w="63" h="108">
                  <a:moveTo>
                    <a:pt x="0" y="52"/>
                  </a:moveTo>
                  <a:cubicBezTo>
                    <a:pt x="18" y="31"/>
                    <a:pt x="37" y="12"/>
                    <a:pt x="62" y="0"/>
                  </a:cubicBezTo>
                  <a:cubicBezTo>
                    <a:pt x="63" y="36"/>
                    <a:pt x="57" y="73"/>
                    <a:pt x="44" y="108"/>
                  </a:cubicBezTo>
                  <a:lnTo>
                    <a:pt x="26" y="88"/>
                  </a:lnTo>
                  <a:cubicBezTo>
                    <a:pt x="22" y="82"/>
                    <a:pt x="18" y="76"/>
                    <a:pt x="13" y="70"/>
                  </a:cubicBezTo>
                  <a:lnTo>
                    <a:pt x="0" y="52"/>
                  </a:lnTo>
                </a:path>
              </a:pathLst>
            </a:custGeom>
            <a:solidFill>
              <a:srgbClr val="C7C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8D38F4D0-EC3D-4FC2-A8EC-EC8BDF8F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02"/>
              <a:ext cx="90" cy="55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455" y="18"/>
                </a:cxn>
                <a:cxn ang="0">
                  <a:pos x="461" y="35"/>
                </a:cxn>
                <a:cxn ang="0">
                  <a:pos x="0" y="253"/>
                </a:cxn>
                <a:cxn ang="0">
                  <a:pos x="164" y="200"/>
                </a:cxn>
                <a:cxn ang="0">
                  <a:pos x="442" y="0"/>
                </a:cxn>
              </a:cxnLst>
              <a:rect l="0" t="0" r="r" b="b"/>
              <a:pathLst>
                <a:path w="461" h="285">
                  <a:moveTo>
                    <a:pt x="442" y="0"/>
                  </a:moveTo>
                  <a:cubicBezTo>
                    <a:pt x="447" y="6"/>
                    <a:pt x="451" y="12"/>
                    <a:pt x="455" y="18"/>
                  </a:cubicBezTo>
                  <a:lnTo>
                    <a:pt x="461" y="35"/>
                  </a:lnTo>
                  <a:cubicBezTo>
                    <a:pt x="365" y="187"/>
                    <a:pt x="181" y="285"/>
                    <a:pt x="0" y="253"/>
                  </a:cubicBezTo>
                  <a:cubicBezTo>
                    <a:pt x="49" y="220"/>
                    <a:pt x="108" y="213"/>
                    <a:pt x="164" y="200"/>
                  </a:cubicBezTo>
                  <a:cubicBezTo>
                    <a:pt x="280" y="172"/>
                    <a:pt x="366" y="87"/>
                    <a:pt x="442" y="0"/>
                  </a:cubicBezTo>
                </a:path>
              </a:pathLst>
            </a:custGeom>
            <a:solidFill>
              <a:srgbClr val="2F2F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28C4BA75-9404-4F40-9CC7-5B924B652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908"/>
              <a:ext cx="4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71"/>
                </a:cxn>
                <a:cxn ang="0">
                  <a:pos x="245" y="161"/>
                </a:cxn>
                <a:cxn ang="0">
                  <a:pos x="224" y="167"/>
                </a:cxn>
                <a:cxn ang="0">
                  <a:pos x="221" y="203"/>
                </a:cxn>
                <a:cxn ang="0">
                  <a:pos x="0" y="0"/>
                </a:cxn>
              </a:cxnLst>
              <a:rect l="0" t="0" r="r" b="b"/>
              <a:pathLst>
                <a:path w="245" h="203">
                  <a:moveTo>
                    <a:pt x="0" y="0"/>
                  </a:moveTo>
                  <a:cubicBezTo>
                    <a:pt x="35" y="18"/>
                    <a:pt x="63" y="46"/>
                    <a:pt x="93" y="71"/>
                  </a:cubicBezTo>
                  <a:cubicBezTo>
                    <a:pt x="139" y="109"/>
                    <a:pt x="194" y="131"/>
                    <a:pt x="245" y="161"/>
                  </a:cubicBezTo>
                  <a:cubicBezTo>
                    <a:pt x="240" y="162"/>
                    <a:pt x="229" y="165"/>
                    <a:pt x="224" y="167"/>
                  </a:cubicBezTo>
                  <a:cubicBezTo>
                    <a:pt x="224" y="176"/>
                    <a:pt x="222" y="194"/>
                    <a:pt x="221" y="203"/>
                  </a:cubicBezTo>
                  <a:cubicBezTo>
                    <a:pt x="128" y="166"/>
                    <a:pt x="32" y="100"/>
                    <a:pt x="0" y="0"/>
                  </a:cubicBezTo>
                </a:path>
              </a:pathLst>
            </a:custGeom>
            <a:solidFill>
              <a:srgbClr val="A8A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F0902B6A-929C-4DA3-95B7-BE4C364B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939"/>
              <a:ext cx="54" cy="1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4" y="0"/>
                </a:cxn>
                <a:cxn ang="0">
                  <a:pos x="278" y="8"/>
                </a:cxn>
                <a:cxn ang="0">
                  <a:pos x="114" y="61"/>
                </a:cxn>
                <a:cxn ang="0">
                  <a:pos x="0" y="42"/>
                </a:cxn>
                <a:cxn ang="0">
                  <a:pos x="3" y="6"/>
                </a:cxn>
              </a:cxnLst>
              <a:rect l="0" t="0" r="r" b="b"/>
              <a:pathLst>
                <a:path w="278" h="66">
                  <a:moveTo>
                    <a:pt x="3" y="6"/>
                  </a:moveTo>
                  <a:cubicBezTo>
                    <a:pt x="8" y="4"/>
                    <a:pt x="19" y="1"/>
                    <a:pt x="24" y="0"/>
                  </a:cubicBezTo>
                  <a:cubicBezTo>
                    <a:pt x="106" y="24"/>
                    <a:pt x="194" y="22"/>
                    <a:pt x="278" y="8"/>
                  </a:cubicBezTo>
                  <a:cubicBezTo>
                    <a:pt x="222" y="21"/>
                    <a:pt x="163" y="28"/>
                    <a:pt x="114" y="61"/>
                  </a:cubicBezTo>
                  <a:cubicBezTo>
                    <a:pt x="76" y="66"/>
                    <a:pt x="38" y="48"/>
                    <a:pt x="0" y="42"/>
                  </a:cubicBezTo>
                  <a:cubicBezTo>
                    <a:pt x="1" y="33"/>
                    <a:pt x="3" y="15"/>
                    <a:pt x="3" y="6"/>
                  </a:cubicBezTo>
                  <a:close/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1332611-0D79-4178-9958-1C53A29F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3027"/>
              <a:ext cx="63" cy="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1" y="1"/>
                </a:cxn>
                <a:cxn ang="0">
                  <a:pos x="323" y="20"/>
                </a:cxn>
                <a:cxn ang="0">
                  <a:pos x="33" y="27"/>
                </a:cxn>
                <a:cxn ang="0">
                  <a:pos x="0" y="10"/>
                </a:cxn>
              </a:cxnLst>
              <a:rect l="0" t="0" r="r" b="b"/>
              <a:pathLst>
                <a:path w="323" h="29">
                  <a:moveTo>
                    <a:pt x="0" y="10"/>
                  </a:moveTo>
                  <a:cubicBezTo>
                    <a:pt x="23" y="7"/>
                    <a:pt x="47" y="4"/>
                    <a:pt x="71" y="1"/>
                  </a:cubicBezTo>
                  <a:cubicBezTo>
                    <a:pt x="155" y="5"/>
                    <a:pt x="240" y="0"/>
                    <a:pt x="323" y="20"/>
                  </a:cubicBezTo>
                  <a:cubicBezTo>
                    <a:pt x="226" y="29"/>
                    <a:pt x="129" y="16"/>
                    <a:pt x="33" y="27"/>
                  </a:cubicBezTo>
                  <a:cubicBezTo>
                    <a:pt x="24" y="23"/>
                    <a:pt x="8" y="14"/>
                    <a:pt x="0" y="10"/>
                  </a:cubicBezTo>
                </a:path>
              </a:pathLst>
            </a:custGeom>
            <a:solidFill>
              <a:srgbClr val="BEBE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9650940-EBD8-449E-B6CB-29BB6DF9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028"/>
              <a:ext cx="564" cy="8"/>
            </a:xfrm>
            <a:custGeom>
              <a:avLst/>
              <a:gdLst/>
              <a:ahLst/>
              <a:cxnLst>
                <a:cxn ang="0">
                  <a:pos x="290" y="15"/>
                </a:cxn>
                <a:cxn ang="0">
                  <a:pos x="847" y="9"/>
                </a:cxn>
                <a:cxn ang="0">
                  <a:pos x="2096" y="8"/>
                </a:cxn>
                <a:cxn ang="0">
                  <a:pos x="2859" y="2"/>
                </a:cxn>
                <a:cxn ang="0">
                  <a:pos x="2903" y="41"/>
                </a:cxn>
                <a:cxn ang="0">
                  <a:pos x="23" y="38"/>
                </a:cxn>
                <a:cxn ang="0">
                  <a:pos x="0" y="22"/>
                </a:cxn>
                <a:cxn ang="0">
                  <a:pos x="290" y="15"/>
                </a:cxn>
              </a:cxnLst>
              <a:rect l="0" t="0" r="r" b="b"/>
              <a:pathLst>
                <a:path w="2903" h="42">
                  <a:moveTo>
                    <a:pt x="290" y="15"/>
                  </a:moveTo>
                  <a:cubicBezTo>
                    <a:pt x="475" y="1"/>
                    <a:pt x="661" y="12"/>
                    <a:pt x="847" y="9"/>
                  </a:cubicBezTo>
                  <a:cubicBezTo>
                    <a:pt x="1263" y="9"/>
                    <a:pt x="1680" y="10"/>
                    <a:pt x="2096" y="8"/>
                  </a:cubicBezTo>
                  <a:cubicBezTo>
                    <a:pt x="2350" y="0"/>
                    <a:pt x="2605" y="12"/>
                    <a:pt x="2859" y="2"/>
                  </a:cubicBezTo>
                  <a:cubicBezTo>
                    <a:pt x="2873" y="15"/>
                    <a:pt x="2888" y="28"/>
                    <a:pt x="2903" y="41"/>
                  </a:cubicBezTo>
                  <a:cubicBezTo>
                    <a:pt x="1943" y="38"/>
                    <a:pt x="982" y="42"/>
                    <a:pt x="23" y="38"/>
                  </a:cubicBezTo>
                  <a:lnTo>
                    <a:pt x="0" y="22"/>
                  </a:lnTo>
                  <a:cubicBezTo>
                    <a:pt x="96" y="11"/>
                    <a:pt x="193" y="24"/>
                    <a:pt x="290" y="15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1F311617-EF70-4877-8138-B45A8132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CAC0B589-6743-4219-AE6D-AEE7391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45996159-A5CB-418E-B715-44722416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DB8E1EB3-B568-472B-8375-F673098CB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FBACCB4-F344-8C4E-8CD1-EF720E00F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45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PAD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0C18028-8811-4BED-B34A-B98B337EC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grpSp>
        <p:nvGrpSpPr>
          <p:cNvPr id="53" name="iPad">
            <a:extLst>
              <a:ext uri="{FF2B5EF4-FFF2-40B4-BE49-F238E27FC236}">
                <a16:creationId xmlns:a16="http://schemas.microsoft.com/office/drawing/2014/main" id="{45A3C756-D3BE-4DE6-ADF2-9FE0897015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3401" y="879431"/>
            <a:ext cx="6030513" cy="5619459"/>
            <a:chOff x="2147" y="212"/>
            <a:chExt cx="3477" cy="3240"/>
          </a:xfrm>
        </p:grpSpPr>
        <p:sp>
          <p:nvSpPr>
            <p:cNvPr id="54" name="AutoShape 3">
              <a:extLst>
                <a:ext uri="{FF2B5EF4-FFF2-40B4-BE49-F238E27FC236}">
                  <a16:creationId xmlns:a16="http://schemas.microsoft.com/office/drawing/2014/main" id="{8BFD95BF-7609-42DF-AA99-9987ED08BB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7" y="212"/>
              <a:ext cx="3477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5" hidden="1">
              <a:extLst>
                <a:ext uri="{FF2B5EF4-FFF2-40B4-BE49-F238E27FC236}">
                  <a16:creationId xmlns:a16="http://schemas.microsoft.com/office/drawing/2014/main" id="{3A640BF0-AF84-47FC-967E-AEFB6E92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12"/>
              <a:ext cx="3469" cy="3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B6624055-B336-4F77-B8BC-0E6C5943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61"/>
              <a:ext cx="284" cy="1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1" y="8"/>
                </a:cxn>
                <a:cxn ang="0">
                  <a:pos x="1295" y="6"/>
                </a:cxn>
                <a:cxn ang="0">
                  <a:pos x="1403" y="5"/>
                </a:cxn>
                <a:cxn ang="0">
                  <a:pos x="1409" y="52"/>
                </a:cxn>
                <a:cxn ang="0">
                  <a:pos x="698" y="50"/>
                </a:cxn>
                <a:cxn ang="0">
                  <a:pos x="0" y="51"/>
                </a:cxn>
                <a:cxn ang="0">
                  <a:pos x="9" y="3"/>
                </a:cxn>
              </a:cxnLst>
              <a:rect l="0" t="0" r="r" b="b"/>
              <a:pathLst>
                <a:path w="1409" h="63">
                  <a:moveTo>
                    <a:pt x="9" y="3"/>
                  </a:moveTo>
                  <a:cubicBezTo>
                    <a:pt x="56" y="2"/>
                    <a:pt x="104" y="0"/>
                    <a:pt x="151" y="8"/>
                  </a:cubicBezTo>
                  <a:cubicBezTo>
                    <a:pt x="531" y="47"/>
                    <a:pt x="915" y="50"/>
                    <a:pt x="1295" y="6"/>
                  </a:cubicBezTo>
                  <a:cubicBezTo>
                    <a:pt x="1330" y="2"/>
                    <a:pt x="1367" y="4"/>
                    <a:pt x="1403" y="5"/>
                  </a:cubicBezTo>
                  <a:cubicBezTo>
                    <a:pt x="1405" y="20"/>
                    <a:pt x="1407" y="36"/>
                    <a:pt x="1409" y="52"/>
                  </a:cubicBezTo>
                  <a:cubicBezTo>
                    <a:pt x="1172" y="63"/>
                    <a:pt x="935" y="54"/>
                    <a:pt x="698" y="50"/>
                  </a:cubicBezTo>
                  <a:cubicBezTo>
                    <a:pt x="466" y="55"/>
                    <a:pt x="232" y="62"/>
                    <a:pt x="0" y="51"/>
                  </a:cubicBezTo>
                  <a:cubicBezTo>
                    <a:pt x="2" y="39"/>
                    <a:pt x="7" y="15"/>
                    <a:pt x="9" y="3"/>
                  </a:cubicBezTo>
                </a:path>
              </a:pathLst>
            </a:custGeom>
            <a:solidFill>
              <a:srgbClr val="2727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4EC05F2-51FB-45D7-9861-299DD549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64"/>
              <a:ext cx="1464" cy="17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76" y="1"/>
                </a:cxn>
                <a:cxn ang="0">
                  <a:pos x="604" y="32"/>
                </a:cxn>
                <a:cxn ang="0">
                  <a:pos x="1175" y="36"/>
                </a:cxn>
                <a:cxn ang="0">
                  <a:pos x="1873" y="35"/>
                </a:cxn>
                <a:cxn ang="0">
                  <a:pos x="2584" y="37"/>
                </a:cxn>
                <a:cxn ang="0">
                  <a:pos x="5127" y="33"/>
                </a:cxn>
                <a:cxn ang="0">
                  <a:pos x="5094" y="73"/>
                </a:cxn>
                <a:cxn ang="0">
                  <a:pos x="6891" y="76"/>
                </a:cxn>
                <a:cxn ang="0">
                  <a:pos x="7279" y="84"/>
                </a:cxn>
                <a:cxn ang="0">
                  <a:pos x="6009" y="84"/>
                </a:cxn>
                <a:cxn ang="0">
                  <a:pos x="3757" y="83"/>
                </a:cxn>
                <a:cxn ang="0">
                  <a:pos x="1409" y="83"/>
                </a:cxn>
                <a:cxn ang="0">
                  <a:pos x="0" y="79"/>
                </a:cxn>
                <a:cxn ang="0">
                  <a:pos x="181" y="50"/>
                </a:cxn>
                <a:cxn ang="0">
                  <a:pos x="38" y="34"/>
                </a:cxn>
                <a:cxn ang="0">
                  <a:pos x="364" y="34"/>
                </a:cxn>
                <a:cxn ang="0">
                  <a:pos x="384" y="0"/>
                </a:cxn>
              </a:cxnLst>
              <a:rect l="0" t="0" r="r" b="b"/>
              <a:pathLst>
                <a:path w="7279" h="85">
                  <a:moveTo>
                    <a:pt x="384" y="0"/>
                  </a:moveTo>
                  <a:cubicBezTo>
                    <a:pt x="448" y="2"/>
                    <a:pt x="512" y="1"/>
                    <a:pt x="576" y="1"/>
                  </a:cubicBezTo>
                  <a:cubicBezTo>
                    <a:pt x="583" y="9"/>
                    <a:pt x="597" y="24"/>
                    <a:pt x="604" y="32"/>
                  </a:cubicBezTo>
                  <a:cubicBezTo>
                    <a:pt x="794" y="37"/>
                    <a:pt x="985" y="29"/>
                    <a:pt x="1175" y="36"/>
                  </a:cubicBezTo>
                  <a:cubicBezTo>
                    <a:pt x="1407" y="47"/>
                    <a:pt x="1641" y="40"/>
                    <a:pt x="1873" y="35"/>
                  </a:cubicBezTo>
                  <a:cubicBezTo>
                    <a:pt x="2110" y="39"/>
                    <a:pt x="2347" y="48"/>
                    <a:pt x="2584" y="37"/>
                  </a:cubicBezTo>
                  <a:cubicBezTo>
                    <a:pt x="3431" y="30"/>
                    <a:pt x="4279" y="34"/>
                    <a:pt x="5127" y="33"/>
                  </a:cubicBezTo>
                  <a:cubicBezTo>
                    <a:pt x="5116" y="46"/>
                    <a:pt x="5105" y="60"/>
                    <a:pt x="5094" y="73"/>
                  </a:cubicBezTo>
                  <a:cubicBezTo>
                    <a:pt x="5693" y="68"/>
                    <a:pt x="6292" y="80"/>
                    <a:pt x="6891" y="76"/>
                  </a:cubicBezTo>
                  <a:cubicBezTo>
                    <a:pt x="7020" y="80"/>
                    <a:pt x="7150" y="76"/>
                    <a:pt x="7279" y="84"/>
                  </a:cubicBezTo>
                  <a:cubicBezTo>
                    <a:pt x="6855" y="85"/>
                    <a:pt x="6432" y="84"/>
                    <a:pt x="6009" y="84"/>
                  </a:cubicBezTo>
                  <a:cubicBezTo>
                    <a:pt x="5259" y="81"/>
                    <a:pt x="4508" y="84"/>
                    <a:pt x="3757" y="83"/>
                  </a:cubicBezTo>
                  <a:cubicBezTo>
                    <a:pt x="2975" y="84"/>
                    <a:pt x="2192" y="80"/>
                    <a:pt x="1409" y="83"/>
                  </a:cubicBezTo>
                  <a:cubicBezTo>
                    <a:pt x="939" y="82"/>
                    <a:pt x="470" y="85"/>
                    <a:pt x="0" y="79"/>
                  </a:cubicBezTo>
                  <a:cubicBezTo>
                    <a:pt x="58" y="55"/>
                    <a:pt x="124" y="75"/>
                    <a:pt x="181" y="50"/>
                  </a:cubicBezTo>
                  <a:cubicBezTo>
                    <a:pt x="134" y="42"/>
                    <a:pt x="86" y="38"/>
                    <a:pt x="38" y="34"/>
                  </a:cubicBezTo>
                  <a:cubicBezTo>
                    <a:pt x="147" y="34"/>
                    <a:pt x="255" y="33"/>
                    <a:pt x="364" y="34"/>
                  </a:cubicBezTo>
                  <a:cubicBezTo>
                    <a:pt x="369" y="25"/>
                    <a:pt x="379" y="9"/>
                    <a:pt x="384" y="0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F10D94F-4AC0-4174-8BDF-83355F72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65"/>
              <a:ext cx="39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93" y="10"/>
                </a:cxn>
                <a:cxn ang="0">
                  <a:pos x="194" y="37"/>
                </a:cxn>
                <a:cxn ang="0">
                  <a:pos x="0" y="39"/>
                </a:cxn>
                <a:cxn ang="0">
                  <a:pos x="8" y="8"/>
                </a:cxn>
              </a:cxnLst>
              <a:rect l="0" t="0" r="r" b="b"/>
              <a:pathLst>
                <a:path w="194" h="42">
                  <a:moveTo>
                    <a:pt x="8" y="8"/>
                  </a:moveTo>
                  <a:cubicBezTo>
                    <a:pt x="69" y="5"/>
                    <a:pt x="132" y="0"/>
                    <a:pt x="193" y="10"/>
                  </a:cubicBezTo>
                  <a:cubicBezTo>
                    <a:pt x="193" y="16"/>
                    <a:pt x="194" y="30"/>
                    <a:pt x="194" y="37"/>
                  </a:cubicBezTo>
                  <a:cubicBezTo>
                    <a:pt x="130" y="42"/>
                    <a:pt x="65" y="39"/>
                    <a:pt x="0" y="39"/>
                  </a:cubicBezTo>
                  <a:cubicBezTo>
                    <a:pt x="2" y="31"/>
                    <a:pt x="6" y="16"/>
                    <a:pt x="8" y="8"/>
                  </a:cubicBezTo>
                  <a:close/>
                </a:path>
              </a:pathLst>
            </a:custGeom>
            <a:solidFill>
              <a:srgbClr val="242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4ADDE5C-04B4-4242-8035-E14FACE7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64"/>
              <a:ext cx="51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7" y="18"/>
                </a:cxn>
                <a:cxn ang="0">
                  <a:pos x="10" y="26"/>
                </a:cxn>
                <a:cxn ang="0">
                  <a:pos x="0" y="9"/>
                </a:cxn>
              </a:cxnLst>
              <a:rect l="0" t="0" r="r" b="b"/>
              <a:pathLst>
                <a:path w="257" h="38">
                  <a:moveTo>
                    <a:pt x="0" y="9"/>
                  </a:moveTo>
                  <a:cubicBezTo>
                    <a:pt x="85" y="10"/>
                    <a:pt x="172" y="0"/>
                    <a:pt x="257" y="18"/>
                  </a:cubicBezTo>
                  <a:cubicBezTo>
                    <a:pt x="176" y="38"/>
                    <a:pt x="91" y="36"/>
                    <a:pt x="10" y="2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606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F2191AB8-F124-432F-808D-A55B782F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64"/>
              <a:ext cx="44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20" y="13"/>
                </a:cxn>
                <a:cxn ang="0">
                  <a:pos x="0" y="18"/>
                </a:cxn>
              </a:cxnLst>
              <a:rect l="0" t="0" r="r" b="b"/>
              <a:pathLst>
                <a:path w="220" h="48">
                  <a:moveTo>
                    <a:pt x="0" y="18"/>
                  </a:moveTo>
                  <a:cubicBezTo>
                    <a:pt x="72" y="0"/>
                    <a:pt x="147" y="9"/>
                    <a:pt x="220" y="13"/>
                  </a:cubicBezTo>
                  <a:cubicBezTo>
                    <a:pt x="153" y="48"/>
                    <a:pt x="71" y="32"/>
                    <a:pt x="0" y="18"/>
                  </a:cubicBezTo>
                  <a:close/>
                </a:path>
              </a:pathLst>
            </a:custGeom>
            <a:solidFill>
              <a:srgbClr val="0707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2CDC451-973A-463A-A20C-312E6924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0"/>
              <a:ext cx="680" cy="13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339" y="3"/>
                </a:cxn>
                <a:cxn ang="0">
                  <a:pos x="3377" y="22"/>
                </a:cxn>
                <a:cxn ang="0">
                  <a:pos x="3003" y="48"/>
                </a:cxn>
                <a:cxn ang="0">
                  <a:pos x="2994" y="50"/>
                </a:cxn>
                <a:cxn ang="0">
                  <a:pos x="2886" y="50"/>
                </a:cxn>
                <a:cxn ang="0">
                  <a:pos x="2877" y="50"/>
                </a:cxn>
                <a:cxn ang="0">
                  <a:pos x="2668" y="52"/>
                </a:cxn>
                <a:cxn ang="0">
                  <a:pos x="2185" y="54"/>
                </a:cxn>
                <a:cxn ang="0">
                  <a:pos x="1797" y="46"/>
                </a:cxn>
                <a:cxn ang="0">
                  <a:pos x="0" y="43"/>
                </a:cxn>
                <a:cxn ang="0">
                  <a:pos x="33" y="3"/>
                </a:cxn>
              </a:cxnLst>
              <a:rect l="0" t="0" r="r" b="b"/>
              <a:pathLst>
                <a:path w="3377" h="63">
                  <a:moveTo>
                    <a:pt x="33" y="3"/>
                  </a:moveTo>
                  <a:cubicBezTo>
                    <a:pt x="1135" y="4"/>
                    <a:pt x="2237" y="0"/>
                    <a:pt x="3339" y="3"/>
                  </a:cubicBezTo>
                  <a:cubicBezTo>
                    <a:pt x="3349" y="8"/>
                    <a:pt x="3368" y="17"/>
                    <a:pt x="3377" y="22"/>
                  </a:cubicBezTo>
                  <a:cubicBezTo>
                    <a:pt x="3257" y="63"/>
                    <a:pt x="3126" y="20"/>
                    <a:pt x="3003" y="48"/>
                  </a:cubicBezTo>
                  <a:lnTo>
                    <a:pt x="2994" y="50"/>
                  </a:lnTo>
                  <a:cubicBezTo>
                    <a:pt x="2967" y="13"/>
                    <a:pt x="2917" y="27"/>
                    <a:pt x="2886" y="50"/>
                  </a:cubicBezTo>
                  <a:lnTo>
                    <a:pt x="2877" y="50"/>
                  </a:lnTo>
                  <a:cubicBezTo>
                    <a:pt x="2815" y="12"/>
                    <a:pt x="2727" y="7"/>
                    <a:pt x="2668" y="52"/>
                  </a:cubicBezTo>
                  <a:cubicBezTo>
                    <a:pt x="2507" y="57"/>
                    <a:pt x="2346" y="53"/>
                    <a:pt x="2185" y="54"/>
                  </a:cubicBezTo>
                  <a:cubicBezTo>
                    <a:pt x="2056" y="46"/>
                    <a:pt x="1926" y="50"/>
                    <a:pt x="1797" y="46"/>
                  </a:cubicBezTo>
                  <a:cubicBezTo>
                    <a:pt x="1198" y="50"/>
                    <a:pt x="599" y="38"/>
                    <a:pt x="0" y="43"/>
                  </a:cubicBezTo>
                  <a:cubicBezTo>
                    <a:pt x="11" y="30"/>
                    <a:pt x="22" y="16"/>
                    <a:pt x="33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17FDCBA-EADF-4F14-8C26-880A19EC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9"/>
              <a:ext cx="1261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90" y="6"/>
                </a:cxn>
                <a:cxn ang="0">
                  <a:pos x="6008" y="10"/>
                </a:cxn>
                <a:cxn ang="0">
                  <a:pos x="6271" y="18"/>
                </a:cxn>
                <a:cxn ang="0">
                  <a:pos x="6033" y="54"/>
                </a:cxn>
                <a:cxn ang="0">
                  <a:pos x="6013" y="53"/>
                </a:cxn>
                <a:cxn ang="0">
                  <a:pos x="5593" y="44"/>
                </a:cxn>
                <a:cxn ang="0">
                  <a:pos x="4675" y="46"/>
                </a:cxn>
                <a:cxn ang="0">
                  <a:pos x="4442" y="31"/>
                </a:cxn>
                <a:cxn ang="0">
                  <a:pos x="3556" y="32"/>
                </a:cxn>
                <a:cxn ang="0">
                  <a:pos x="3535" y="59"/>
                </a:cxn>
                <a:cxn ang="0">
                  <a:pos x="3534" y="59"/>
                </a:cxn>
                <a:cxn ang="0">
                  <a:pos x="3539" y="27"/>
                </a:cxn>
                <a:cxn ang="0">
                  <a:pos x="907" y="29"/>
                </a:cxn>
                <a:cxn ang="0">
                  <a:pos x="38" y="30"/>
                </a:cxn>
                <a:cxn ang="0">
                  <a:pos x="0" y="11"/>
                </a:cxn>
              </a:cxnLst>
              <a:rect l="0" t="0" r="r" b="b"/>
              <a:pathLst>
                <a:path w="6271" h="70">
                  <a:moveTo>
                    <a:pt x="0" y="11"/>
                  </a:moveTo>
                  <a:cubicBezTo>
                    <a:pt x="230" y="1"/>
                    <a:pt x="460" y="9"/>
                    <a:pt x="690" y="6"/>
                  </a:cubicBezTo>
                  <a:cubicBezTo>
                    <a:pt x="2463" y="0"/>
                    <a:pt x="4236" y="6"/>
                    <a:pt x="6008" y="10"/>
                  </a:cubicBezTo>
                  <a:cubicBezTo>
                    <a:pt x="6096" y="13"/>
                    <a:pt x="6184" y="2"/>
                    <a:pt x="6271" y="18"/>
                  </a:cubicBezTo>
                  <a:cubicBezTo>
                    <a:pt x="6204" y="70"/>
                    <a:pt x="6112" y="40"/>
                    <a:pt x="6033" y="54"/>
                  </a:cubicBezTo>
                  <a:cubicBezTo>
                    <a:pt x="6028" y="54"/>
                    <a:pt x="6018" y="53"/>
                    <a:pt x="6013" y="53"/>
                  </a:cubicBezTo>
                  <a:cubicBezTo>
                    <a:pt x="5873" y="34"/>
                    <a:pt x="5732" y="49"/>
                    <a:pt x="5593" y="44"/>
                  </a:cubicBezTo>
                  <a:cubicBezTo>
                    <a:pt x="5287" y="55"/>
                    <a:pt x="4981" y="43"/>
                    <a:pt x="4675" y="46"/>
                  </a:cubicBezTo>
                  <a:cubicBezTo>
                    <a:pt x="4596" y="50"/>
                    <a:pt x="4520" y="27"/>
                    <a:pt x="4442" y="31"/>
                  </a:cubicBezTo>
                  <a:cubicBezTo>
                    <a:pt x="4146" y="33"/>
                    <a:pt x="3851" y="21"/>
                    <a:pt x="3556" y="32"/>
                  </a:cubicBezTo>
                  <a:cubicBezTo>
                    <a:pt x="3551" y="38"/>
                    <a:pt x="3540" y="52"/>
                    <a:pt x="3535" y="59"/>
                  </a:cubicBezTo>
                  <a:lnTo>
                    <a:pt x="3534" y="59"/>
                  </a:lnTo>
                  <a:lnTo>
                    <a:pt x="3539" y="27"/>
                  </a:lnTo>
                  <a:cubicBezTo>
                    <a:pt x="2662" y="32"/>
                    <a:pt x="1785" y="24"/>
                    <a:pt x="907" y="29"/>
                  </a:cubicBezTo>
                  <a:cubicBezTo>
                    <a:pt x="618" y="27"/>
                    <a:pt x="328" y="32"/>
                    <a:pt x="38" y="30"/>
                  </a:cubicBezTo>
                  <a:cubicBezTo>
                    <a:pt x="29" y="25"/>
                    <a:pt x="10" y="16"/>
                    <a:pt x="0" y="11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A8C6BC8-3B1E-4A1D-A7A7-CB0DC14C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70"/>
              <a:ext cx="207" cy="1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8" y="3"/>
                </a:cxn>
                <a:cxn ang="0">
                  <a:pos x="884" y="3"/>
                </a:cxn>
                <a:cxn ang="0">
                  <a:pos x="1027" y="19"/>
                </a:cxn>
                <a:cxn ang="0">
                  <a:pos x="846" y="48"/>
                </a:cxn>
                <a:cxn ang="0">
                  <a:pos x="268" y="57"/>
                </a:cxn>
                <a:cxn ang="0">
                  <a:pos x="131" y="71"/>
                </a:cxn>
                <a:cxn ang="0">
                  <a:pos x="0" y="55"/>
                </a:cxn>
              </a:cxnLst>
              <a:rect l="0" t="0" r="r" b="b"/>
              <a:pathLst>
                <a:path w="1027" h="71">
                  <a:moveTo>
                    <a:pt x="0" y="55"/>
                  </a:moveTo>
                  <a:cubicBezTo>
                    <a:pt x="156" y="0"/>
                    <a:pt x="325" y="2"/>
                    <a:pt x="488" y="3"/>
                  </a:cubicBezTo>
                  <a:cubicBezTo>
                    <a:pt x="620" y="5"/>
                    <a:pt x="752" y="0"/>
                    <a:pt x="884" y="3"/>
                  </a:cubicBezTo>
                  <a:cubicBezTo>
                    <a:pt x="932" y="7"/>
                    <a:pt x="980" y="11"/>
                    <a:pt x="1027" y="19"/>
                  </a:cubicBezTo>
                  <a:cubicBezTo>
                    <a:pt x="970" y="44"/>
                    <a:pt x="904" y="24"/>
                    <a:pt x="846" y="48"/>
                  </a:cubicBezTo>
                  <a:cubicBezTo>
                    <a:pt x="653" y="57"/>
                    <a:pt x="460" y="48"/>
                    <a:pt x="268" y="57"/>
                  </a:cubicBezTo>
                  <a:cubicBezTo>
                    <a:pt x="222" y="61"/>
                    <a:pt x="177" y="69"/>
                    <a:pt x="131" y="71"/>
                  </a:cubicBezTo>
                  <a:cubicBezTo>
                    <a:pt x="90" y="51"/>
                    <a:pt x="44" y="60"/>
                    <a:pt x="0" y="55"/>
                  </a:cubicBezTo>
                </a:path>
              </a:pathLst>
            </a:custGeom>
            <a:solidFill>
              <a:srgbClr val="9A9B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1DFD4AAE-4738-4F50-8ED1-CDAE0ED8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74"/>
              <a:ext cx="779" cy="9"/>
            </a:xfrm>
            <a:custGeom>
              <a:avLst/>
              <a:gdLst/>
              <a:ahLst/>
              <a:cxnLst>
                <a:cxn ang="0">
                  <a:pos x="374" y="6"/>
                </a:cxn>
                <a:cxn ang="0">
                  <a:pos x="1243" y="5"/>
                </a:cxn>
                <a:cxn ang="0">
                  <a:pos x="3875" y="3"/>
                </a:cxn>
                <a:cxn ang="0">
                  <a:pos x="3870" y="35"/>
                </a:cxn>
                <a:cxn ang="0">
                  <a:pos x="1011" y="36"/>
                </a:cxn>
                <a:cxn ang="0">
                  <a:pos x="0" y="32"/>
                </a:cxn>
                <a:cxn ang="0">
                  <a:pos x="374" y="6"/>
                </a:cxn>
              </a:cxnLst>
              <a:rect l="0" t="0" r="r" b="b"/>
              <a:pathLst>
                <a:path w="3875" h="47">
                  <a:moveTo>
                    <a:pt x="374" y="6"/>
                  </a:moveTo>
                  <a:cubicBezTo>
                    <a:pt x="664" y="8"/>
                    <a:pt x="954" y="3"/>
                    <a:pt x="1243" y="5"/>
                  </a:cubicBezTo>
                  <a:cubicBezTo>
                    <a:pt x="2121" y="0"/>
                    <a:pt x="2998" y="8"/>
                    <a:pt x="3875" y="3"/>
                  </a:cubicBezTo>
                  <a:lnTo>
                    <a:pt x="3870" y="35"/>
                  </a:lnTo>
                  <a:cubicBezTo>
                    <a:pt x="2917" y="37"/>
                    <a:pt x="1964" y="35"/>
                    <a:pt x="1011" y="36"/>
                  </a:cubicBezTo>
                  <a:cubicBezTo>
                    <a:pt x="674" y="34"/>
                    <a:pt x="337" y="38"/>
                    <a:pt x="0" y="32"/>
                  </a:cubicBezTo>
                  <a:cubicBezTo>
                    <a:pt x="123" y="4"/>
                    <a:pt x="254" y="47"/>
                    <a:pt x="374" y="6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42991604-3F59-4E56-B39C-0023B432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" y="372"/>
              <a:ext cx="117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38" y="3"/>
                </a:cxn>
                <a:cxn ang="0">
                  <a:pos x="242" y="0"/>
                </a:cxn>
                <a:cxn ang="0">
                  <a:pos x="361" y="19"/>
                </a:cxn>
                <a:cxn ang="0">
                  <a:pos x="581" y="85"/>
                </a:cxn>
                <a:cxn ang="0">
                  <a:pos x="530" y="110"/>
                </a:cxn>
                <a:cxn ang="0">
                  <a:pos x="198" y="46"/>
                </a:cxn>
                <a:cxn ang="0">
                  <a:pos x="0" y="39"/>
                </a:cxn>
              </a:cxnLst>
              <a:rect l="0" t="0" r="r" b="b"/>
              <a:pathLst>
                <a:path w="581" h="110">
                  <a:moveTo>
                    <a:pt x="0" y="39"/>
                  </a:moveTo>
                  <a:cubicBezTo>
                    <a:pt x="79" y="25"/>
                    <a:pt x="171" y="55"/>
                    <a:pt x="238" y="3"/>
                  </a:cubicBezTo>
                  <a:lnTo>
                    <a:pt x="242" y="0"/>
                  </a:lnTo>
                  <a:cubicBezTo>
                    <a:pt x="277" y="21"/>
                    <a:pt x="322" y="9"/>
                    <a:pt x="361" y="19"/>
                  </a:cubicBezTo>
                  <a:cubicBezTo>
                    <a:pt x="435" y="36"/>
                    <a:pt x="514" y="46"/>
                    <a:pt x="581" y="85"/>
                  </a:cubicBezTo>
                  <a:cubicBezTo>
                    <a:pt x="569" y="91"/>
                    <a:pt x="543" y="103"/>
                    <a:pt x="530" y="110"/>
                  </a:cubicBezTo>
                  <a:cubicBezTo>
                    <a:pt x="422" y="76"/>
                    <a:pt x="311" y="49"/>
                    <a:pt x="198" y="46"/>
                  </a:cubicBezTo>
                  <a:cubicBezTo>
                    <a:pt x="132" y="43"/>
                    <a:pt x="66" y="44"/>
                    <a:pt x="0" y="39"/>
                  </a:cubicBezTo>
                </a:path>
              </a:pathLst>
            </a:custGeom>
            <a:solidFill>
              <a:srgbClr val="5354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08C4CD56-8B51-4C67-BC21-E87F6699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372"/>
              <a:ext cx="42" cy="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09" y="43"/>
                </a:cxn>
                <a:cxn ang="0">
                  <a:pos x="0" y="45"/>
                </a:cxn>
              </a:cxnLst>
              <a:rect l="0" t="0" r="r" b="b"/>
              <a:pathLst>
                <a:path w="209" h="46">
                  <a:moveTo>
                    <a:pt x="0" y="45"/>
                  </a:moveTo>
                  <a:cubicBezTo>
                    <a:pt x="59" y="0"/>
                    <a:pt x="147" y="5"/>
                    <a:pt x="209" y="43"/>
                  </a:cubicBezTo>
                  <a:cubicBezTo>
                    <a:pt x="139" y="46"/>
                    <a:pt x="69" y="46"/>
                    <a:pt x="0" y="45"/>
                  </a:cubicBezTo>
                  <a:close/>
                </a:path>
              </a:pathLst>
            </a:custGeom>
            <a:solidFill>
              <a:srgbClr val="5556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2842AD02-024D-4D9D-9189-8077E7DC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373"/>
              <a:ext cx="21" cy="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8" y="37"/>
                </a:cxn>
                <a:cxn ang="0">
                  <a:pos x="0" y="37"/>
                </a:cxn>
              </a:cxnLst>
              <a:rect l="0" t="0" r="r" b="b"/>
              <a:pathLst>
                <a:path w="108" h="44">
                  <a:moveTo>
                    <a:pt x="0" y="37"/>
                  </a:moveTo>
                  <a:cubicBezTo>
                    <a:pt x="31" y="14"/>
                    <a:pt x="81" y="0"/>
                    <a:pt x="108" y="37"/>
                  </a:cubicBezTo>
                  <a:cubicBezTo>
                    <a:pt x="72" y="44"/>
                    <a:pt x="36" y="41"/>
                    <a:pt x="0" y="37"/>
                  </a:cubicBezTo>
                  <a:close/>
                </a:path>
              </a:pathLst>
            </a:custGeom>
            <a:solidFill>
              <a:srgbClr val="5455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68F373F3-CCEF-4F44-98E4-99F2ECC0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73"/>
              <a:ext cx="498" cy="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1" y="11"/>
                </a:cxn>
                <a:cxn ang="0">
                  <a:pos x="907" y="10"/>
                </a:cxn>
                <a:cxn ang="0">
                  <a:pos x="1140" y="25"/>
                </a:cxn>
                <a:cxn ang="0">
                  <a:pos x="2058" y="23"/>
                </a:cxn>
                <a:cxn ang="0">
                  <a:pos x="2478" y="32"/>
                </a:cxn>
                <a:cxn ang="0">
                  <a:pos x="1841" y="37"/>
                </a:cxn>
                <a:cxn ang="0">
                  <a:pos x="0" y="38"/>
                </a:cxn>
              </a:cxnLst>
              <a:rect l="0" t="0" r="r" b="b"/>
              <a:pathLst>
                <a:path w="2478" h="39">
                  <a:moveTo>
                    <a:pt x="0" y="38"/>
                  </a:moveTo>
                  <a:cubicBezTo>
                    <a:pt x="5" y="31"/>
                    <a:pt x="16" y="17"/>
                    <a:pt x="21" y="11"/>
                  </a:cubicBezTo>
                  <a:cubicBezTo>
                    <a:pt x="316" y="0"/>
                    <a:pt x="611" y="12"/>
                    <a:pt x="907" y="10"/>
                  </a:cubicBezTo>
                  <a:cubicBezTo>
                    <a:pt x="985" y="6"/>
                    <a:pt x="1061" y="29"/>
                    <a:pt x="1140" y="25"/>
                  </a:cubicBezTo>
                  <a:cubicBezTo>
                    <a:pt x="1446" y="22"/>
                    <a:pt x="1752" y="34"/>
                    <a:pt x="2058" y="23"/>
                  </a:cubicBezTo>
                  <a:cubicBezTo>
                    <a:pt x="2197" y="28"/>
                    <a:pt x="2338" y="13"/>
                    <a:pt x="2478" y="32"/>
                  </a:cubicBezTo>
                  <a:cubicBezTo>
                    <a:pt x="2266" y="26"/>
                    <a:pt x="2053" y="26"/>
                    <a:pt x="1841" y="37"/>
                  </a:cubicBezTo>
                  <a:cubicBezTo>
                    <a:pt x="1227" y="38"/>
                    <a:pt x="614" y="39"/>
                    <a:pt x="0" y="38"/>
                  </a:cubicBezTo>
                  <a:close/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05770982-E853-4C5A-B772-580DAE4B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81"/>
              <a:ext cx="63" cy="18"/>
            </a:xfrm>
            <a:custGeom>
              <a:avLst/>
              <a:gdLst/>
              <a:ahLst/>
              <a:cxnLst>
                <a:cxn ang="0">
                  <a:pos x="184" y="4"/>
                </a:cxn>
                <a:cxn ang="0">
                  <a:pos x="315" y="20"/>
                </a:cxn>
                <a:cxn ang="0">
                  <a:pos x="82" y="93"/>
                </a:cxn>
                <a:cxn ang="0">
                  <a:pos x="0" y="79"/>
                </a:cxn>
                <a:cxn ang="0">
                  <a:pos x="172" y="4"/>
                </a:cxn>
                <a:cxn ang="0">
                  <a:pos x="184" y="4"/>
                </a:cxn>
              </a:cxnLst>
              <a:rect l="0" t="0" r="r" b="b"/>
              <a:pathLst>
                <a:path w="315" h="93">
                  <a:moveTo>
                    <a:pt x="184" y="4"/>
                  </a:moveTo>
                  <a:cubicBezTo>
                    <a:pt x="228" y="9"/>
                    <a:pt x="274" y="0"/>
                    <a:pt x="315" y="20"/>
                  </a:cubicBezTo>
                  <a:cubicBezTo>
                    <a:pt x="236" y="38"/>
                    <a:pt x="158" y="63"/>
                    <a:pt x="82" y="93"/>
                  </a:cubicBezTo>
                  <a:cubicBezTo>
                    <a:pt x="55" y="88"/>
                    <a:pt x="27" y="83"/>
                    <a:pt x="0" y="79"/>
                  </a:cubicBezTo>
                  <a:cubicBezTo>
                    <a:pt x="50" y="39"/>
                    <a:pt x="115" y="28"/>
                    <a:pt x="172" y="4"/>
                  </a:cubicBezTo>
                  <a:lnTo>
                    <a:pt x="184" y="4"/>
                  </a:lnTo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9F430395-C3BD-4293-BEFF-9969F437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80"/>
              <a:ext cx="39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78" y="0"/>
                </a:cxn>
                <a:cxn ang="0">
                  <a:pos x="1987" y="4"/>
                </a:cxn>
                <a:cxn ang="0">
                  <a:pos x="1986" y="72"/>
                </a:cxn>
                <a:cxn ang="0">
                  <a:pos x="422" y="73"/>
                </a:cxn>
                <a:cxn ang="0">
                  <a:pos x="393" y="22"/>
                </a:cxn>
                <a:cxn ang="0">
                  <a:pos x="0" y="9"/>
                </a:cxn>
              </a:cxnLst>
              <a:rect l="0" t="0" r="r" b="b"/>
              <a:pathLst>
                <a:path w="1987" h="75">
                  <a:moveTo>
                    <a:pt x="0" y="9"/>
                  </a:moveTo>
                  <a:cubicBezTo>
                    <a:pt x="192" y="0"/>
                    <a:pt x="385" y="9"/>
                    <a:pt x="578" y="0"/>
                  </a:cubicBezTo>
                  <a:cubicBezTo>
                    <a:pt x="1048" y="6"/>
                    <a:pt x="1517" y="3"/>
                    <a:pt x="1987" y="4"/>
                  </a:cubicBezTo>
                  <a:cubicBezTo>
                    <a:pt x="1987" y="21"/>
                    <a:pt x="1986" y="55"/>
                    <a:pt x="1986" y="72"/>
                  </a:cubicBezTo>
                  <a:cubicBezTo>
                    <a:pt x="1465" y="72"/>
                    <a:pt x="944" y="75"/>
                    <a:pt x="422" y="73"/>
                  </a:cubicBezTo>
                  <a:cubicBezTo>
                    <a:pt x="413" y="56"/>
                    <a:pt x="403" y="39"/>
                    <a:pt x="393" y="22"/>
                  </a:cubicBezTo>
                  <a:cubicBezTo>
                    <a:pt x="262" y="9"/>
                    <a:pt x="131" y="15"/>
                    <a:pt x="0" y="9"/>
                  </a:cubicBezTo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3BF5BA40-78BA-4169-9ECA-ED1F5915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78"/>
              <a:ext cx="1748" cy="17"/>
            </a:xfrm>
            <a:custGeom>
              <a:avLst/>
              <a:gdLst/>
              <a:ahLst/>
              <a:cxnLst>
                <a:cxn ang="0">
                  <a:pos x="1306" y="15"/>
                </a:cxn>
                <a:cxn ang="0">
                  <a:pos x="1789" y="13"/>
                </a:cxn>
                <a:cxn ang="0">
                  <a:pos x="1998" y="11"/>
                </a:cxn>
                <a:cxn ang="0">
                  <a:pos x="2007" y="11"/>
                </a:cxn>
                <a:cxn ang="0">
                  <a:pos x="2115" y="11"/>
                </a:cxn>
                <a:cxn ang="0">
                  <a:pos x="2124" y="9"/>
                </a:cxn>
                <a:cxn ang="0">
                  <a:pos x="3135" y="13"/>
                </a:cxn>
                <a:cxn ang="0">
                  <a:pos x="5994" y="12"/>
                </a:cxn>
                <a:cxn ang="0">
                  <a:pos x="5995" y="12"/>
                </a:cxn>
                <a:cxn ang="0">
                  <a:pos x="7836" y="11"/>
                </a:cxn>
                <a:cxn ang="0">
                  <a:pos x="8473" y="6"/>
                </a:cxn>
                <a:cxn ang="0">
                  <a:pos x="8493" y="7"/>
                </a:cxn>
                <a:cxn ang="0">
                  <a:pos x="8691" y="14"/>
                </a:cxn>
                <a:cxn ang="0">
                  <a:pos x="8319" y="43"/>
                </a:cxn>
                <a:cxn ang="0">
                  <a:pos x="8243" y="83"/>
                </a:cxn>
                <a:cxn ang="0">
                  <a:pos x="0" y="82"/>
                </a:cxn>
                <a:cxn ang="0">
                  <a:pos x="36" y="15"/>
                </a:cxn>
                <a:cxn ang="0">
                  <a:pos x="1306" y="15"/>
                </a:cxn>
              </a:cxnLst>
              <a:rect l="0" t="0" r="r" b="b"/>
              <a:pathLst>
                <a:path w="8691" h="84">
                  <a:moveTo>
                    <a:pt x="1306" y="15"/>
                  </a:moveTo>
                  <a:cubicBezTo>
                    <a:pt x="1467" y="14"/>
                    <a:pt x="1628" y="18"/>
                    <a:pt x="1789" y="13"/>
                  </a:cubicBezTo>
                  <a:cubicBezTo>
                    <a:pt x="1858" y="14"/>
                    <a:pt x="1928" y="14"/>
                    <a:pt x="1998" y="11"/>
                  </a:cubicBezTo>
                  <a:lnTo>
                    <a:pt x="2007" y="11"/>
                  </a:lnTo>
                  <a:cubicBezTo>
                    <a:pt x="2043" y="15"/>
                    <a:pt x="2079" y="18"/>
                    <a:pt x="2115" y="11"/>
                  </a:cubicBezTo>
                  <a:lnTo>
                    <a:pt x="2124" y="9"/>
                  </a:lnTo>
                  <a:cubicBezTo>
                    <a:pt x="2461" y="15"/>
                    <a:pt x="2798" y="11"/>
                    <a:pt x="3135" y="13"/>
                  </a:cubicBezTo>
                  <a:cubicBezTo>
                    <a:pt x="4088" y="12"/>
                    <a:pt x="5041" y="14"/>
                    <a:pt x="5994" y="12"/>
                  </a:cubicBezTo>
                  <a:lnTo>
                    <a:pt x="5995" y="12"/>
                  </a:lnTo>
                  <a:cubicBezTo>
                    <a:pt x="6609" y="13"/>
                    <a:pt x="7222" y="12"/>
                    <a:pt x="7836" y="11"/>
                  </a:cubicBezTo>
                  <a:cubicBezTo>
                    <a:pt x="8048" y="0"/>
                    <a:pt x="8261" y="0"/>
                    <a:pt x="8473" y="6"/>
                  </a:cubicBezTo>
                  <a:cubicBezTo>
                    <a:pt x="8478" y="6"/>
                    <a:pt x="8488" y="7"/>
                    <a:pt x="8493" y="7"/>
                  </a:cubicBezTo>
                  <a:cubicBezTo>
                    <a:pt x="8559" y="12"/>
                    <a:pt x="8625" y="11"/>
                    <a:pt x="8691" y="14"/>
                  </a:cubicBezTo>
                  <a:cubicBezTo>
                    <a:pt x="8568" y="36"/>
                    <a:pt x="8441" y="14"/>
                    <a:pt x="8319" y="43"/>
                  </a:cubicBezTo>
                  <a:cubicBezTo>
                    <a:pt x="8289" y="46"/>
                    <a:pt x="8265" y="65"/>
                    <a:pt x="8243" y="83"/>
                  </a:cubicBezTo>
                  <a:cubicBezTo>
                    <a:pt x="5495" y="84"/>
                    <a:pt x="2748" y="82"/>
                    <a:pt x="0" y="82"/>
                  </a:cubicBezTo>
                  <a:cubicBezTo>
                    <a:pt x="12" y="60"/>
                    <a:pt x="24" y="38"/>
                    <a:pt x="36" y="15"/>
                  </a:cubicBezTo>
                  <a:cubicBezTo>
                    <a:pt x="459" y="15"/>
                    <a:pt x="882" y="16"/>
                    <a:pt x="1306" y="15"/>
                  </a:cubicBezTo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14C57A47-8471-4393-8533-76D4485A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382"/>
              <a:ext cx="250" cy="142"/>
            </a:xfrm>
            <a:custGeom>
              <a:avLst/>
              <a:gdLst/>
              <a:ahLst/>
              <a:cxnLst>
                <a:cxn ang="0">
                  <a:pos x="681" y="14"/>
                </a:cxn>
                <a:cxn ang="0">
                  <a:pos x="818" y="0"/>
                </a:cxn>
                <a:cxn ang="0">
                  <a:pos x="1211" y="13"/>
                </a:cxn>
                <a:cxn ang="0">
                  <a:pos x="1240" y="64"/>
                </a:cxn>
                <a:cxn ang="0">
                  <a:pos x="384" y="202"/>
                </a:cxn>
                <a:cxn ang="0">
                  <a:pos x="61" y="704"/>
                </a:cxn>
                <a:cxn ang="0">
                  <a:pos x="43" y="647"/>
                </a:cxn>
                <a:cxn ang="0">
                  <a:pos x="0" y="658"/>
                </a:cxn>
                <a:cxn ang="0">
                  <a:pos x="288" y="182"/>
                </a:cxn>
                <a:cxn ang="0">
                  <a:pos x="448" y="87"/>
                </a:cxn>
                <a:cxn ang="0">
                  <a:pos x="681" y="14"/>
                </a:cxn>
              </a:cxnLst>
              <a:rect l="0" t="0" r="r" b="b"/>
              <a:pathLst>
                <a:path w="1240" h="704">
                  <a:moveTo>
                    <a:pt x="681" y="14"/>
                  </a:moveTo>
                  <a:cubicBezTo>
                    <a:pt x="727" y="12"/>
                    <a:pt x="772" y="4"/>
                    <a:pt x="818" y="0"/>
                  </a:cubicBezTo>
                  <a:cubicBezTo>
                    <a:pt x="949" y="6"/>
                    <a:pt x="1080" y="0"/>
                    <a:pt x="1211" y="13"/>
                  </a:cubicBezTo>
                  <a:cubicBezTo>
                    <a:pt x="1221" y="30"/>
                    <a:pt x="1231" y="47"/>
                    <a:pt x="1240" y="64"/>
                  </a:cubicBezTo>
                  <a:cubicBezTo>
                    <a:pt x="953" y="65"/>
                    <a:pt x="640" y="44"/>
                    <a:pt x="384" y="202"/>
                  </a:cubicBezTo>
                  <a:cubicBezTo>
                    <a:pt x="203" y="306"/>
                    <a:pt x="102" y="506"/>
                    <a:pt x="61" y="704"/>
                  </a:cubicBezTo>
                  <a:cubicBezTo>
                    <a:pt x="55" y="685"/>
                    <a:pt x="48" y="666"/>
                    <a:pt x="43" y="647"/>
                  </a:cubicBezTo>
                  <a:cubicBezTo>
                    <a:pt x="29" y="650"/>
                    <a:pt x="15" y="654"/>
                    <a:pt x="0" y="658"/>
                  </a:cubicBezTo>
                  <a:cubicBezTo>
                    <a:pt x="40" y="474"/>
                    <a:pt x="134" y="295"/>
                    <a:pt x="288" y="182"/>
                  </a:cubicBezTo>
                  <a:cubicBezTo>
                    <a:pt x="338" y="147"/>
                    <a:pt x="391" y="112"/>
                    <a:pt x="448" y="87"/>
                  </a:cubicBezTo>
                  <a:cubicBezTo>
                    <a:pt x="524" y="57"/>
                    <a:pt x="602" y="32"/>
                    <a:pt x="681" y="14"/>
                  </a:cubicBezTo>
                  <a:close/>
                </a:path>
              </a:pathLst>
            </a:custGeom>
            <a:solidFill>
              <a:srgbClr val="D2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1CEB1533-051C-4702-B601-F4058AEF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80"/>
              <a:ext cx="925" cy="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349" y="3"/>
                </a:cxn>
                <a:cxn ang="0">
                  <a:pos x="4601" y="4"/>
                </a:cxn>
                <a:cxn ang="0">
                  <a:pos x="4565" y="71"/>
                </a:cxn>
                <a:cxn ang="0">
                  <a:pos x="0" y="71"/>
                </a:cxn>
                <a:cxn ang="0">
                  <a:pos x="1" y="3"/>
                </a:cxn>
              </a:cxnLst>
              <a:rect l="0" t="0" r="r" b="b"/>
              <a:pathLst>
                <a:path w="4601" h="71">
                  <a:moveTo>
                    <a:pt x="1" y="3"/>
                  </a:moveTo>
                  <a:cubicBezTo>
                    <a:pt x="784" y="0"/>
                    <a:pt x="1567" y="4"/>
                    <a:pt x="2349" y="3"/>
                  </a:cubicBezTo>
                  <a:cubicBezTo>
                    <a:pt x="3100" y="4"/>
                    <a:pt x="3851" y="1"/>
                    <a:pt x="4601" y="4"/>
                  </a:cubicBezTo>
                  <a:cubicBezTo>
                    <a:pt x="4589" y="27"/>
                    <a:pt x="4577" y="49"/>
                    <a:pt x="4565" y="71"/>
                  </a:cubicBezTo>
                  <a:cubicBezTo>
                    <a:pt x="3044" y="71"/>
                    <a:pt x="1522" y="71"/>
                    <a:pt x="0" y="71"/>
                  </a:cubicBezTo>
                  <a:cubicBezTo>
                    <a:pt x="0" y="54"/>
                    <a:pt x="1" y="20"/>
                    <a:pt x="1" y="3"/>
                  </a:cubicBezTo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11B916ED-62D3-47C8-99D0-20B40171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81"/>
              <a:ext cx="253" cy="117"/>
            </a:xfrm>
            <a:custGeom>
              <a:avLst/>
              <a:gdLst/>
              <a:ahLst/>
              <a:cxnLst>
                <a:cxn ang="0">
                  <a:pos x="76" y="29"/>
                </a:cxn>
                <a:cxn ang="0">
                  <a:pos x="448" y="0"/>
                </a:cxn>
                <a:cxn ang="0">
                  <a:pos x="780" y="64"/>
                </a:cxn>
                <a:cxn ang="0">
                  <a:pos x="1258" y="578"/>
                </a:cxn>
                <a:cxn ang="0">
                  <a:pos x="1184" y="584"/>
                </a:cxn>
                <a:cxn ang="0">
                  <a:pos x="811" y="159"/>
                </a:cxn>
                <a:cxn ang="0">
                  <a:pos x="0" y="69"/>
                </a:cxn>
                <a:cxn ang="0">
                  <a:pos x="76" y="29"/>
                </a:cxn>
              </a:cxnLst>
              <a:rect l="0" t="0" r="r" b="b"/>
              <a:pathLst>
                <a:path w="1258" h="584">
                  <a:moveTo>
                    <a:pt x="76" y="29"/>
                  </a:moveTo>
                  <a:cubicBezTo>
                    <a:pt x="198" y="0"/>
                    <a:pt x="325" y="22"/>
                    <a:pt x="448" y="0"/>
                  </a:cubicBezTo>
                  <a:cubicBezTo>
                    <a:pt x="561" y="3"/>
                    <a:pt x="672" y="30"/>
                    <a:pt x="780" y="64"/>
                  </a:cubicBezTo>
                  <a:cubicBezTo>
                    <a:pt x="1008" y="147"/>
                    <a:pt x="1194" y="343"/>
                    <a:pt x="1258" y="578"/>
                  </a:cubicBezTo>
                  <a:cubicBezTo>
                    <a:pt x="1233" y="580"/>
                    <a:pt x="1208" y="582"/>
                    <a:pt x="1184" y="584"/>
                  </a:cubicBezTo>
                  <a:cubicBezTo>
                    <a:pt x="1129" y="396"/>
                    <a:pt x="990" y="237"/>
                    <a:pt x="811" y="159"/>
                  </a:cubicBezTo>
                  <a:cubicBezTo>
                    <a:pt x="557" y="43"/>
                    <a:pt x="270" y="76"/>
                    <a:pt x="0" y="69"/>
                  </a:cubicBezTo>
                  <a:cubicBezTo>
                    <a:pt x="22" y="51"/>
                    <a:pt x="46" y="32"/>
                    <a:pt x="76" y="29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5A74956C-491D-4788-BF73-9237D688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388"/>
              <a:ext cx="115" cy="2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1" y="5"/>
                </a:cxn>
                <a:cxn ang="0">
                  <a:pos x="61" y="0"/>
                </a:cxn>
                <a:cxn ang="0">
                  <a:pos x="153" y="51"/>
                </a:cxn>
                <a:cxn ang="0">
                  <a:pos x="493" y="444"/>
                </a:cxn>
                <a:cxn ang="0">
                  <a:pos x="564" y="724"/>
                </a:cxn>
                <a:cxn ang="0">
                  <a:pos x="569" y="835"/>
                </a:cxn>
                <a:cxn ang="0">
                  <a:pos x="554" y="1227"/>
                </a:cxn>
                <a:cxn ang="0">
                  <a:pos x="538" y="1069"/>
                </a:cxn>
                <a:cxn ang="0">
                  <a:pos x="478" y="544"/>
                </a:cxn>
                <a:cxn ang="0">
                  <a:pos x="0" y="30"/>
                </a:cxn>
              </a:cxnLst>
              <a:rect l="0" t="0" r="r" b="b"/>
              <a:pathLst>
                <a:path w="573" h="1227">
                  <a:moveTo>
                    <a:pt x="0" y="30"/>
                  </a:moveTo>
                  <a:cubicBezTo>
                    <a:pt x="13" y="23"/>
                    <a:pt x="39" y="11"/>
                    <a:pt x="51" y="5"/>
                  </a:cubicBezTo>
                  <a:lnTo>
                    <a:pt x="61" y="0"/>
                  </a:lnTo>
                  <a:cubicBezTo>
                    <a:pt x="86" y="25"/>
                    <a:pt x="122" y="33"/>
                    <a:pt x="153" y="51"/>
                  </a:cubicBezTo>
                  <a:cubicBezTo>
                    <a:pt x="307" y="137"/>
                    <a:pt x="429" y="279"/>
                    <a:pt x="493" y="444"/>
                  </a:cubicBezTo>
                  <a:cubicBezTo>
                    <a:pt x="528" y="534"/>
                    <a:pt x="547" y="629"/>
                    <a:pt x="564" y="724"/>
                  </a:cubicBezTo>
                  <a:cubicBezTo>
                    <a:pt x="568" y="761"/>
                    <a:pt x="573" y="798"/>
                    <a:pt x="569" y="835"/>
                  </a:cubicBezTo>
                  <a:cubicBezTo>
                    <a:pt x="540" y="963"/>
                    <a:pt x="562" y="1097"/>
                    <a:pt x="554" y="1227"/>
                  </a:cubicBezTo>
                  <a:cubicBezTo>
                    <a:pt x="554" y="1174"/>
                    <a:pt x="550" y="1121"/>
                    <a:pt x="538" y="1069"/>
                  </a:cubicBezTo>
                  <a:cubicBezTo>
                    <a:pt x="540" y="892"/>
                    <a:pt x="529" y="714"/>
                    <a:pt x="478" y="544"/>
                  </a:cubicBezTo>
                  <a:cubicBezTo>
                    <a:pt x="414" y="309"/>
                    <a:pt x="228" y="113"/>
                    <a:pt x="0" y="30"/>
                  </a:cubicBezTo>
                </a:path>
              </a:pathLst>
            </a:custGeom>
            <a:solidFill>
              <a:srgbClr val="0F0F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AC0A89D0-A5EA-426E-8A4C-3D6461BA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390"/>
              <a:ext cx="3387" cy="2642"/>
            </a:xfrm>
            <a:custGeom>
              <a:avLst/>
              <a:gdLst/>
              <a:ahLst/>
              <a:cxnLst>
                <a:cxn ang="0">
                  <a:pos x="368" y="164"/>
                </a:cxn>
                <a:cxn ang="0">
                  <a:pos x="1224" y="26"/>
                </a:cxn>
                <a:cxn ang="0">
                  <a:pos x="2788" y="25"/>
                </a:cxn>
                <a:cxn ang="0">
                  <a:pos x="7353" y="25"/>
                </a:cxn>
                <a:cxn ang="0">
                  <a:pos x="15596" y="26"/>
                </a:cxn>
                <a:cxn ang="0">
                  <a:pos x="16407" y="116"/>
                </a:cxn>
                <a:cxn ang="0">
                  <a:pos x="16780" y="541"/>
                </a:cxn>
                <a:cxn ang="0">
                  <a:pos x="16835" y="918"/>
                </a:cxn>
                <a:cxn ang="0">
                  <a:pos x="16835" y="1664"/>
                </a:cxn>
                <a:cxn ang="0">
                  <a:pos x="16835" y="3521"/>
                </a:cxn>
                <a:cxn ang="0">
                  <a:pos x="16835" y="12085"/>
                </a:cxn>
                <a:cxn ang="0">
                  <a:pos x="16821" y="12450"/>
                </a:cxn>
                <a:cxn ang="0">
                  <a:pos x="16694" y="12794"/>
                </a:cxn>
                <a:cxn ang="0">
                  <a:pos x="16338" y="13068"/>
                </a:cxn>
                <a:cxn ang="0">
                  <a:pos x="16104" y="13122"/>
                </a:cxn>
                <a:cxn ang="0">
                  <a:pos x="14827" y="13124"/>
                </a:cxn>
                <a:cxn ang="0">
                  <a:pos x="7068" y="13124"/>
                </a:cxn>
                <a:cxn ang="0">
                  <a:pos x="3631" y="13125"/>
                </a:cxn>
                <a:cxn ang="0">
                  <a:pos x="2814" y="13125"/>
                </a:cxn>
                <a:cxn ang="0">
                  <a:pos x="1321" y="13124"/>
                </a:cxn>
                <a:cxn ang="0">
                  <a:pos x="627" y="13089"/>
                </a:cxn>
                <a:cxn ang="0">
                  <a:pos x="180" y="12809"/>
                </a:cxn>
                <a:cxn ang="0">
                  <a:pos x="48" y="12495"/>
                </a:cxn>
                <a:cxn ang="0">
                  <a:pos x="19" y="12166"/>
                </a:cxn>
                <a:cxn ang="0">
                  <a:pos x="24" y="11001"/>
                </a:cxn>
                <a:cxn ang="0">
                  <a:pos x="23" y="9767"/>
                </a:cxn>
                <a:cxn ang="0">
                  <a:pos x="20" y="9335"/>
                </a:cxn>
                <a:cxn ang="0">
                  <a:pos x="18" y="9088"/>
                </a:cxn>
                <a:cxn ang="0">
                  <a:pos x="19" y="8850"/>
                </a:cxn>
                <a:cxn ang="0">
                  <a:pos x="19" y="5734"/>
                </a:cxn>
                <a:cxn ang="0">
                  <a:pos x="22" y="4917"/>
                </a:cxn>
                <a:cxn ang="0">
                  <a:pos x="19" y="4533"/>
                </a:cxn>
                <a:cxn ang="0">
                  <a:pos x="18" y="3966"/>
                </a:cxn>
                <a:cxn ang="0">
                  <a:pos x="18" y="2284"/>
                </a:cxn>
                <a:cxn ang="0">
                  <a:pos x="20" y="1883"/>
                </a:cxn>
                <a:cxn ang="0">
                  <a:pos x="45" y="666"/>
                </a:cxn>
                <a:cxn ang="0">
                  <a:pos x="368" y="164"/>
                </a:cxn>
              </a:cxnLst>
              <a:rect l="0" t="0" r="r" b="b"/>
              <a:pathLst>
                <a:path w="16844" h="13137">
                  <a:moveTo>
                    <a:pt x="368" y="164"/>
                  </a:moveTo>
                  <a:cubicBezTo>
                    <a:pt x="624" y="6"/>
                    <a:pt x="937" y="27"/>
                    <a:pt x="1224" y="26"/>
                  </a:cubicBezTo>
                  <a:cubicBezTo>
                    <a:pt x="1746" y="28"/>
                    <a:pt x="2267" y="25"/>
                    <a:pt x="2788" y="25"/>
                  </a:cubicBezTo>
                  <a:cubicBezTo>
                    <a:pt x="4310" y="25"/>
                    <a:pt x="5832" y="25"/>
                    <a:pt x="7353" y="25"/>
                  </a:cubicBezTo>
                  <a:cubicBezTo>
                    <a:pt x="10101" y="25"/>
                    <a:pt x="12848" y="27"/>
                    <a:pt x="15596" y="26"/>
                  </a:cubicBezTo>
                  <a:cubicBezTo>
                    <a:pt x="15866" y="33"/>
                    <a:pt x="16153" y="0"/>
                    <a:pt x="16407" y="116"/>
                  </a:cubicBezTo>
                  <a:cubicBezTo>
                    <a:pt x="16586" y="194"/>
                    <a:pt x="16725" y="353"/>
                    <a:pt x="16780" y="541"/>
                  </a:cubicBezTo>
                  <a:cubicBezTo>
                    <a:pt x="16816" y="663"/>
                    <a:pt x="16837" y="790"/>
                    <a:pt x="16835" y="918"/>
                  </a:cubicBezTo>
                  <a:cubicBezTo>
                    <a:pt x="16835" y="1167"/>
                    <a:pt x="16835" y="1416"/>
                    <a:pt x="16835" y="1664"/>
                  </a:cubicBezTo>
                  <a:cubicBezTo>
                    <a:pt x="16835" y="2283"/>
                    <a:pt x="16835" y="2902"/>
                    <a:pt x="16835" y="3521"/>
                  </a:cubicBezTo>
                  <a:cubicBezTo>
                    <a:pt x="16835" y="6376"/>
                    <a:pt x="16835" y="9230"/>
                    <a:pt x="16835" y="12085"/>
                  </a:cubicBezTo>
                  <a:cubicBezTo>
                    <a:pt x="16832" y="12206"/>
                    <a:pt x="16844" y="12330"/>
                    <a:pt x="16821" y="12450"/>
                  </a:cubicBezTo>
                  <a:cubicBezTo>
                    <a:pt x="16801" y="12571"/>
                    <a:pt x="16761" y="12690"/>
                    <a:pt x="16694" y="12794"/>
                  </a:cubicBezTo>
                  <a:cubicBezTo>
                    <a:pt x="16610" y="12922"/>
                    <a:pt x="16484" y="13021"/>
                    <a:pt x="16338" y="13068"/>
                  </a:cubicBezTo>
                  <a:cubicBezTo>
                    <a:pt x="16263" y="13097"/>
                    <a:pt x="16183" y="13107"/>
                    <a:pt x="16104" y="13122"/>
                  </a:cubicBezTo>
                  <a:cubicBezTo>
                    <a:pt x="15678" y="13127"/>
                    <a:pt x="15253" y="13122"/>
                    <a:pt x="14827" y="13124"/>
                  </a:cubicBezTo>
                  <a:cubicBezTo>
                    <a:pt x="12240" y="13123"/>
                    <a:pt x="9654" y="13125"/>
                    <a:pt x="7068" y="13124"/>
                  </a:cubicBezTo>
                  <a:cubicBezTo>
                    <a:pt x="5922" y="13124"/>
                    <a:pt x="4776" y="13124"/>
                    <a:pt x="3631" y="13125"/>
                  </a:cubicBezTo>
                  <a:cubicBezTo>
                    <a:pt x="3358" y="13124"/>
                    <a:pt x="3086" y="13123"/>
                    <a:pt x="2814" y="13125"/>
                  </a:cubicBezTo>
                  <a:cubicBezTo>
                    <a:pt x="2316" y="13123"/>
                    <a:pt x="1819" y="13124"/>
                    <a:pt x="1321" y="13124"/>
                  </a:cubicBezTo>
                  <a:cubicBezTo>
                    <a:pt x="1089" y="13122"/>
                    <a:pt x="855" y="13137"/>
                    <a:pt x="627" y="13089"/>
                  </a:cubicBezTo>
                  <a:cubicBezTo>
                    <a:pt x="452" y="13052"/>
                    <a:pt x="280" y="12962"/>
                    <a:pt x="180" y="12809"/>
                  </a:cubicBezTo>
                  <a:cubicBezTo>
                    <a:pt x="113" y="12716"/>
                    <a:pt x="74" y="12606"/>
                    <a:pt x="48" y="12495"/>
                  </a:cubicBezTo>
                  <a:cubicBezTo>
                    <a:pt x="24" y="12387"/>
                    <a:pt x="30" y="12276"/>
                    <a:pt x="19" y="12166"/>
                  </a:cubicBezTo>
                  <a:cubicBezTo>
                    <a:pt x="19" y="11778"/>
                    <a:pt x="15" y="11389"/>
                    <a:pt x="24" y="11001"/>
                  </a:cubicBezTo>
                  <a:cubicBezTo>
                    <a:pt x="24" y="10590"/>
                    <a:pt x="24" y="10178"/>
                    <a:pt x="23" y="9767"/>
                  </a:cubicBezTo>
                  <a:cubicBezTo>
                    <a:pt x="8" y="9623"/>
                    <a:pt x="34" y="9479"/>
                    <a:pt x="20" y="9335"/>
                  </a:cubicBezTo>
                  <a:cubicBezTo>
                    <a:pt x="16" y="9253"/>
                    <a:pt x="19" y="9170"/>
                    <a:pt x="18" y="9088"/>
                  </a:cubicBezTo>
                  <a:cubicBezTo>
                    <a:pt x="22" y="9009"/>
                    <a:pt x="24" y="8930"/>
                    <a:pt x="19" y="8850"/>
                  </a:cubicBezTo>
                  <a:cubicBezTo>
                    <a:pt x="18" y="7812"/>
                    <a:pt x="18" y="6772"/>
                    <a:pt x="19" y="5734"/>
                  </a:cubicBezTo>
                  <a:cubicBezTo>
                    <a:pt x="20" y="5462"/>
                    <a:pt x="15" y="5189"/>
                    <a:pt x="22" y="4917"/>
                  </a:cubicBezTo>
                  <a:cubicBezTo>
                    <a:pt x="10" y="4789"/>
                    <a:pt x="29" y="4661"/>
                    <a:pt x="19" y="4533"/>
                  </a:cubicBezTo>
                  <a:cubicBezTo>
                    <a:pt x="13" y="4344"/>
                    <a:pt x="28" y="4155"/>
                    <a:pt x="18" y="3966"/>
                  </a:cubicBezTo>
                  <a:cubicBezTo>
                    <a:pt x="19" y="3405"/>
                    <a:pt x="17" y="2845"/>
                    <a:pt x="18" y="2284"/>
                  </a:cubicBezTo>
                  <a:cubicBezTo>
                    <a:pt x="16" y="2150"/>
                    <a:pt x="32" y="2017"/>
                    <a:pt x="20" y="1883"/>
                  </a:cubicBezTo>
                  <a:cubicBezTo>
                    <a:pt x="39" y="1478"/>
                    <a:pt x="0" y="1070"/>
                    <a:pt x="45" y="666"/>
                  </a:cubicBezTo>
                  <a:cubicBezTo>
                    <a:pt x="86" y="468"/>
                    <a:pt x="187" y="268"/>
                    <a:pt x="368" y="1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87D97FEB-F44A-451D-A62A-0198F291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97"/>
              <a:ext cx="39" cy="2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3" y="0"/>
                </a:cxn>
                <a:cxn ang="0">
                  <a:pos x="195" y="14"/>
                </a:cxn>
                <a:cxn ang="0">
                  <a:pos x="35" y="109"/>
                </a:cxn>
                <a:cxn ang="0">
                  <a:pos x="0" y="68"/>
                </a:cxn>
              </a:cxnLst>
              <a:rect l="0" t="0" r="r" b="b"/>
              <a:pathLst>
                <a:path w="195" h="109">
                  <a:moveTo>
                    <a:pt x="0" y="68"/>
                  </a:moveTo>
                  <a:cubicBezTo>
                    <a:pt x="37" y="43"/>
                    <a:pt x="72" y="15"/>
                    <a:pt x="113" y="0"/>
                  </a:cubicBezTo>
                  <a:cubicBezTo>
                    <a:pt x="140" y="4"/>
                    <a:pt x="168" y="9"/>
                    <a:pt x="195" y="14"/>
                  </a:cubicBezTo>
                  <a:cubicBezTo>
                    <a:pt x="138" y="39"/>
                    <a:pt x="85" y="74"/>
                    <a:pt x="35" y="109"/>
                  </a:cubicBezTo>
                  <a:cubicBezTo>
                    <a:pt x="29" y="91"/>
                    <a:pt x="18" y="77"/>
                    <a:pt x="0" y="68"/>
                  </a:cubicBezTo>
                </a:path>
              </a:pathLst>
            </a:custGeom>
            <a:solidFill>
              <a:srgbClr val="585A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5235F1E9-99CD-4356-BD48-4FE95A05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410"/>
              <a:ext cx="72" cy="182"/>
            </a:xfrm>
            <a:custGeom>
              <a:avLst/>
              <a:gdLst/>
              <a:ahLst/>
              <a:cxnLst>
                <a:cxn ang="0">
                  <a:pos x="61" y="366"/>
                </a:cxn>
                <a:cxn ang="0">
                  <a:pos x="324" y="0"/>
                </a:cxn>
                <a:cxn ang="0">
                  <a:pos x="359" y="41"/>
                </a:cxn>
                <a:cxn ang="0">
                  <a:pos x="71" y="517"/>
                </a:cxn>
                <a:cxn ang="0">
                  <a:pos x="34" y="773"/>
                </a:cxn>
                <a:cxn ang="0">
                  <a:pos x="13" y="901"/>
                </a:cxn>
                <a:cxn ang="0">
                  <a:pos x="15" y="628"/>
                </a:cxn>
                <a:cxn ang="0">
                  <a:pos x="3" y="610"/>
                </a:cxn>
                <a:cxn ang="0">
                  <a:pos x="0" y="606"/>
                </a:cxn>
                <a:cxn ang="0">
                  <a:pos x="15" y="607"/>
                </a:cxn>
                <a:cxn ang="0">
                  <a:pos x="61" y="366"/>
                </a:cxn>
              </a:cxnLst>
              <a:rect l="0" t="0" r="r" b="b"/>
              <a:pathLst>
                <a:path w="359" h="901">
                  <a:moveTo>
                    <a:pt x="61" y="366"/>
                  </a:moveTo>
                  <a:cubicBezTo>
                    <a:pt x="111" y="221"/>
                    <a:pt x="207" y="97"/>
                    <a:pt x="324" y="0"/>
                  </a:cubicBezTo>
                  <a:cubicBezTo>
                    <a:pt x="342" y="9"/>
                    <a:pt x="353" y="23"/>
                    <a:pt x="359" y="41"/>
                  </a:cubicBezTo>
                  <a:cubicBezTo>
                    <a:pt x="205" y="154"/>
                    <a:pt x="111" y="333"/>
                    <a:pt x="71" y="517"/>
                  </a:cubicBezTo>
                  <a:cubicBezTo>
                    <a:pt x="53" y="601"/>
                    <a:pt x="41" y="687"/>
                    <a:pt x="34" y="773"/>
                  </a:cubicBezTo>
                  <a:cubicBezTo>
                    <a:pt x="27" y="816"/>
                    <a:pt x="19" y="858"/>
                    <a:pt x="13" y="901"/>
                  </a:cubicBezTo>
                  <a:cubicBezTo>
                    <a:pt x="18" y="810"/>
                    <a:pt x="22" y="718"/>
                    <a:pt x="15" y="628"/>
                  </a:cubicBezTo>
                  <a:lnTo>
                    <a:pt x="3" y="610"/>
                  </a:lnTo>
                  <a:lnTo>
                    <a:pt x="0" y="606"/>
                  </a:lnTo>
                  <a:lnTo>
                    <a:pt x="15" y="607"/>
                  </a:lnTo>
                  <a:cubicBezTo>
                    <a:pt x="8" y="524"/>
                    <a:pt x="35" y="443"/>
                    <a:pt x="61" y="366"/>
                  </a:cubicBezTo>
                </a:path>
              </a:pathLst>
            </a:custGeom>
            <a:solidFill>
              <a:srgbClr val="0404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DFC1BCBA-5F0C-45CA-9C65-4CD744C0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497"/>
              <a:ext cx="27" cy="27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4" y="0"/>
                </a:cxn>
                <a:cxn ang="0">
                  <a:pos x="134" y="525"/>
                </a:cxn>
                <a:cxn ang="0">
                  <a:pos x="133" y="911"/>
                </a:cxn>
                <a:cxn ang="0">
                  <a:pos x="125" y="1340"/>
                </a:cxn>
                <a:cxn ang="0">
                  <a:pos x="105" y="1139"/>
                </a:cxn>
                <a:cxn ang="0">
                  <a:pos x="55" y="1129"/>
                </a:cxn>
                <a:cxn ang="0">
                  <a:pos x="55" y="383"/>
                </a:cxn>
                <a:cxn ang="0">
                  <a:pos x="0" y="6"/>
                </a:cxn>
              </a:cxnLst>
              <a:rect l="0" t="0" r="r" b="b"/>
              <a:pathLst>
                <a:path w="136" h="1340">
                  <a:moveTo>
                    <a:pt x="0" y="6"/>
                  </a:moveTo>
                  <a:cubicBezTo>
                    <a:pt x="24" y="4"/>
                    <a:pt x="49" y="2"/>
                    <a:pt x="74" y="0"/>
                  </a:cubicBezTo>
                  <a:cubicBezTo>
                    <a:pt x="125" y="170"/>
                    <a:pt x="136" y="348"/>
                    <a:pt x="134" y="525"/>
                  </a:cubicBezTo>
                  <a:cubicBezTo>
                    <a:pt x="130" y="653"/>
                    <a:pt x="133" y="782"/>
                    <a:pt x="133" y="911"/>
                  </a:cubicBezTo>
                  <a:cubicBezTo>
                    <a:pt x="124" y="1054"/>
                    <a:pt x="134" y="1197"/>
                    <a:pt x="125" y="1340"/>
                  </a:cubicBezTo>
                  <a:cubicBezTo>
                    <a:pt x="104" y="1275"/>
                    <a:pt x="108" y="1206"/>
                    <a:pt x="105" y="1139"/>
                  </a:cubicBezTo>
                  <a:cubicBezTo>
                    <a:pt x="92" y="1137"/>
                    <a:pt x="67" y="1132"/>
                    <a:pt x="55" y="1129"/>
                  </a:cubicBezTo>
                  <a:cubicBezTo>
                    <a:pt x="55" y="881"/>
                    <a:pt x="55" y="632"/>
                    <a:pt x="55" y="383"/>
                  </a:cubicBezTo>
                  <a:cubicBezTo>
                    <a:pt x="57" y="255"/>
                    <a:pt x="36" y="128"/>
                    <a:pt x="0" y="6"/>
                  </a:cubicBezTo>
                </a:path>
              </a:pathLst>
            </a:custGeom>
            <a:solidFill>
              <a:srgbClr val="E6E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53D3293B-C714-4B65-B711-3D6B72ED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512"/>
              <a:ext cx="20" cy="34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81" y="0"/>
                </a:cxn>
                <a:cxn ang="0">
                  <a:pos x="99" y="57"/>
                </a:cxn>
                <a:cxn ang="0">
                  <a:pos x="74" y="1274"/>
                </a:cxn>
                <a:cxn ang="0">
                  <a:pos x="72" y="1675"/>
                </a:cxn>
                <a:cxn ang="0">
                  <a:pos x="50" y="1701"/>
                </a:cxn>
                <a:cxn ang="0">
                  <a:pos x="5" y="1696"/>
                </a:cxn>
                <a:cxn ang="0">
                  <a:pos x="3" y="717"/>
                </a:cxn>
                <a:cxn ang="0">
                  <a:pos x="1" y="267"/>
                </a:cxn>
                <a:cxn ang="0">
                  <a:pos x="38" y="11"/>
                </a:cxn>
              </a:cxnLst>
              <a:rect l="0" t="0" r="r" b="b"/>
              <a:pathLst>
                <a:path w="99" h="1701">
                  <a:moveTo>
                    <a:pt x="38" y="11"/>
                  </a:moveTo>
                  <a:cubicBezTo>
                    <a:pt x="53" y="7"/>
                    <a:pt x="67" y="3"/>
                    <a:pt x="81" y="0"/>
                  </a:cubicBezTo>
                  <a:cubicBezTo>
                    <a:pt x="86" y="19"/>
                    <a:pt x="93" y="38"/>
                    <a:pt x="99" y="57"/>
                  </a:cubicBezTo>
                  <a:cubicBezTo>
                    <a:pt x="54" y="461"/>
                    <a:pt x="93" y="869"/>
                    <a:pt x="74" y="1274"/>
                  </a:cubicBezTo>
                  <a:cubicBezTo>
                    <a:pt x="86" y="1408"/>
                    <a:pt x="70" y="1541"/>
                    <a:pt x="72" y="1675"/>
                  </a:cubicBezTo>
                  <a:cubicBezTo>
                    <a:pt x="67" y="1681"/>
                    <a:pt x="56" y="1694"/>
                    <a:pt x="50" y="1701"/>
                  </a:cubicBezTo>
                  <a:cubicBezTo>
                    <a:pt x="35" y="1699"/>
                    <a:pt x="20" y="1697"/>
                    <a:pt x="5" y="1696"/>
                  </a:cubicBezTo>
                  <a:cubicBezTo>
                    <a:pt x="1" y="1370"/>
                    <a:pt x="10" y="1043"/>
                    <a:pt x="3" y="717"/>
                  </a:cubicBezTo>
                  <a:cubicBezTo>
                    <a:pt x="0" y="567"/>
                    <a:pt x="17" y="417"/>
                    <a:pt x="1" y="267"/>
                  </a:cubicBezTo>
                  <a:cubicBezTo>
                    <a:pt x="8" y="181"/>
                    <a:pt x="20" y="95"/>
                    <a:pt x="38" y="11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68ECE02-527A-40C5-97D9-67FC70F8B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533"/>
              <a:ext cx="14" cy="19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6" y="18"/>
                </a:cxn>
                <a:cxn ang="0">
                  <a:pos x="34" y="291"/>
                </a:cxn>
                <a:cxn ang="0">
                  <a:pos x="55" y="163"/>
                </a:cxn>
                <a:cxn ang="0">
                  <a:pos x="57" y="613"/>
                </a:cxn>
                <a:cxn ang="0">
                  <a:pos x="16" y="991"/>
                </a:cxn>
                <a:cxn ang="0">
                  <a:pos x="11" y="581"/>
                </a:cxn>
                <a:cxn ang="0">
                  <a:pos x="12" y="220"/>
                </a:cxn>
                <a:cxn ang="0">
                  <a:pos x="24" y="0"/>
                </a:cxn>
              </a:cxnLst>
              <a:rect l="0" t="0" r="r" b="b"/>
              <a:pathLst>
                <a:path w="71" h="991">
                  <a:moveTo>
                    <a:pt x="24" y="0"/>
                  </a:moveTo>
                  <a:lnTo>
                    <a:pt x="36" y="18"/>
                  </a:lnTo>
                  <a:cubicBezTo>
                    <a:pt x="43" y="108"/>
                    <a:pt x="39" y="200"/>
                    <a:pt x="34" y="291"/>
                  </a:cubicBezTo>
                  <a:cubicBezTo>
                    <a:pt x="40" y="248"/>
                    <a:pt x="48" y="206"/>
                    <a:pt x="55" y="163"/>
                  </a:cubicBezTo>
                  <a:cubicBezTo>
                    <a:pt x="71" y="313"/>
                    <a:pt x="54" y="463"/>
                    <a:pt x="57" y="613"/>
                  </a:cubicBezTo>
                  <a:cubicBezTo>
                    <a:pt x="3" y="733"/>
                    <a:pt x="33" y="866"/>
                    <a:pt x="16" y="991"/>
                  </a:cubicBezTo>
                  <a:cubicBezTo>
                    <a:pt x="8" y="855"/>
                    <a:pt x="16" y="718"/>
                    <a:pt x="11" y="581"/>
                  </a:cubicBezTo>
                  <a:cubicBezTo>
                    <a:pt x="12" y="461"/>
                    <a:pt x="0" y="340"/>
                    <a:pt x="12" y="220"/>
                  </a:cubicBezTo>
                  <a:cubicBezTo>
                    <a:pt x="20" y="147"/>
                    <a:pt x="8" y="72"/>
                    <a:pt x="24" y="0"/>
                  </a:cubicBezTo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D0AEE57D-1184-439C-AD39-FE3698B4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556"/>
              <a:ext cx="15" cy="3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398"/>
                </a:cxn>
                <a:cxn ang="0">
                  <a:pos x="49" y="858"/>
                </a:cxn>
                <a:cxn ang="0">
                  <a:pos x="45" y="1632"/>
                </a:cxn>
                <a:cxn ang="0">
                  <a:pos x="17" y="1474"/>
                </a:cxn>
                <a:cxn ang="0">
                  <a:pos x="14" y="620"/>
                </a:cxn>
                <a:cxn ang="0">
                  <a:pos x="15" y="234"/>
                </a:cxn>
                <a:cxn ang="0">
                  <a:pos x="31" y="392"/>
                </a:cxn>
                <a:cxn ang="0">
                  <a:pos x="46" y="0"/>
                </a:cxn>
              </a:cxnLst>
              <a:rect l="0" t="0" r="r" b="b"/>
              <a:pathLst>
                <a:path w="77" h="1632">
                  <a:moveTo>
                    <a:pt x="46" y="0"/>
                  </a:moveTo>
                  <a:cubicBezTo>
                    <a:pt x="77" y="130"/>
                    <a:pt x="61" y="266"/>
                    <a:pt x="61" y="398"/>
                  </a:cubicBezTo>
                  <a:cubicBezTo>
                    <a:pt x="37" y="550"/>
                    <a:pt x="52" y="705"/>
                    <a:pt x="49" y="858"/>
                  </a:cubicBezTo>
                  <a:cubicBezTo>
                    <a:pt x="45" y="1116"/>
                    <a:pt x="50" y="1374"/>
                    <a:pt x="45" y="1632"/>
                  </a:cubicBezTo>
                  <a:cubicBezTo>
                    <a:pt x="0" y="1594"/>
                    <a:pt x="23" y="1526"/>
                    <a:pt x="17" y="1474"/>
                  </a:cubicBezTo>
                  <a:cubicBezTo>
                    <a:pt x="17" y="1190"/>
                    <a:pt x="20" y="905"/>
                    <a:pt x="14" y="620"/>
                  </a:cubicBezTo>
                  <a:cubicBezTo>
                    <a:pt x="14" y="491"/>
                    <a:pt x="11" y="362"/>
                    <a:pt x="15" y="234"/>
                  </a:cubicBezTo>
                  <a:cubicBezTo>
                    <a:pt x="27" y="286"/>
                    <a:pt x="31" y="339"/>
                    <a:pt x="31" y="392"/>
                  </a:cubicBezTo>
                  <a:cubicBezTo>
                    <a:pt x="39" y="262"/>
                    <a:pt x="17" y="128"/>
                    <a:pt x="46" y="0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E457AB7A-8951-46DD-81A0-43B18154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" y="636"/>
              <a:ext cx="17" cy="2232"/>
            </a:xfrm>
            <a:custGeom>
              <a:avLst/>
              <a:gdLst/>
              <a:ahLst/>
              <a:cxnLst>
                <a:cxn ang="0">
                  <a:pos x="52" y="460"/>
                </a:cxn>
                <a:cxn ang="0">
                  <a:pos x="64" y="0"/>
                </a:cxn>
                <a:cxn ang="0">
                  <a:pos x="74" y="159"/>
                </a:cxn>
                <a:cxn ang="0">
                  <a:pos x="76" y="3527"/>
                </a:cxn>
                <a:cxn ang="0">
                  <a:pos x="71" y="9443"/>
                </a:cxn>
                <a:cxn ang="0">
                  <a:pos x="73" y="10777"/>
                </a:cxn>
                <a:cxn ang="0">
                  <a:pos x="69" y="11074"/>
                </a:cxn>
                <a:cxn ang="0">
                  <a:pos x="55" y="11099"/>
                </a:cxn>
                <a:cxn ang="0">
                  <a:pos x="54" y="9727"/>
                </a:cxn>
                <a:cxn ang="0">
                  <a:pos x="62" y="9327"/>
                </a:cxn>
                <a:cxn ang="0">
                  <a:pos x="53" y="8752"/>
                </a:cxn>
                <a:cxn ang="0">
                  <a:pos x="55" y="6027"/>
                </a:cxn>
                <a:cxn ang="0">
                  <a:pos x="49" y="2860"/>
                </a:cxn>
                <a:cxn ang="0">
                  <a:pos x="49" y="2426"/>
                </a:cxn>
                <a:cxn ang="0">
                  <a:pos x="41" y="2126"/>
                </a:cxn>
                <a:cxn ang="0">
                  <a:pos x="49" y="1726"/>
                </a:cxn>
                <a:cxn ang="0">
                  <a:pos x="37" y="1616"/>
                </a:cxn>
                <a:cxn ang="0">
                  <a:pos x="29" y="2159"/>
                </a:cxn>
                <a:cxn ang="0">
                  <a:pos x="32" y="2643"/>
                </a:cxn>
                <a:cxn ang="0">
                  <a:pos x="17" y="2736"/>
                </a:cxn>
                <a:cxn ang="0">
                  <a:pos x="7" y="2493"/>
                </a:cxn>
                <a:cxn ang="0">
                  <a:pos x="6" y="1954"/>
                </a:cxn>
                <a:cxn ang="0">
                  <a:pos x="11" y="1560"/>
                </a:cxn>
                <a:cxn ang="0">
                  <a:pos x="13" y="1093"/>
                </a:cxn>
                <a:cxn ang="0">
                  <a:pos x="9" y="651"/>
                </a:cxn>
                <a:cxn ang="0">
                  <a:pos x="17" y="222"/>
                </a:cxn>
                <a:cxn ang="0">
                  <a:pos x="20" y="1076"/>
                </a:cxn>
                <a:cxn ang="0">
                  <a:pos x="48" y="1234"/>
                </a:cxn>
                <a:cxn ang="0">
                  <a:pos x="52" y="460"/>
                </a:cxn>
              </a:cxnLst>
              <a:rect l="0" t="0" r="r" b="b"/>
              <a:pathLst>
                <a:path w="83" h="11099">
                  <a:moveTo>
                    <a:pt x="52" y="460"/>
                  </a:moveTo>
                  <a:cubicBezTo>
                    <a:pt x="55" y="307"/>
                    <a:pt x="40" y="152"/>
                    <a:pt x="64" y="0"/>
                  </a:cubicBezTo>
                  <a:cubicBezTo>
                    <a:pt x="83" y="51"/>
                    <a:pt x="72" y="106"/>
                    <a:pt x="74" y="159"/>
                  </a:cubicBezTo>
                  <a:cubicBezTo>
                    <a:pt x="74" y="1282"/>
                    <a:pt x="71" y="2405"/>
                    <a:pt x="76" y="3527"/>
                  </a:cubicBezTo>
                  <a:cubicBezTo>
                    <a:pt x="74" y="5499"/>
                    <a:pt x="81" y="7471"/>
                    <a:pt x="71" y="9443"/>
                  </a:cubicBezTo>
                  <a:cubicBezTo>
                    <a:pt x="78" y="9887"/>
                    <a:pt x="69" y="10332"/>
                    <a:pt x="73" y="10777"/>
                  </a:cubicBezTo>
                  <a:cubicBezTo>
                    <a:pt x="69" y="10876"/>
                    <a:pt x="79" y="10976"/>
                    <a:pt x="69" y="11074"/>
                  </a:cubicBezTo>
                  <a:cubicBezTo>
                    <a:pt x="66" y="11081"/>
                    <a:pt x="59" y="11093"/>
                    <a:pt x="55" y="11099"/>
                  </a:cubicBezTo>
                  <a:cubicBezTo>
                    <a:pt x="44" y="10642"/>
                    <a:pt x="52" y="10184"/>
                    <a:pt x="54" y="9727"/>
                  </a:cubicBezTo>
                  <a:cubicBezTo>
                    <a:pt x="52" y="9593"/>
                    <a:pt x="68" y="9460"/>
                    <a:pt x="62" y="9327"/>
                  </a:cubicBezTo>
                  <a:cubicBezTo>
                    <a:pt x="56" y="9135"/>
                    <a:pt x="75" y="8943"/>
                    <a:pt x="53" y="8752"/>
                  </a:cubicBezTo>
                  <a:cubicBezTo>
                    <a:pt x="55" y="7844"/>
                    <a:pt x="57" y="6935"/>
                    <a:pt x="55" y="6027"/>
                  </a:cubicBezTo>
                  <a:cubicBezTo>
                    <a:pt x="54" y="4971"/>
                    <a:pt x="58" y="3915"/>
                    <a:pt x="49" y="2860"/>
                  </a:cubicBezTo>
                  <a:cubicBezTo>
                    <a:pt x="49" y="2715"/>
                    <a:pt x="47" y="2571"/>
                    <a:pt x="49" y="2426"/>
                  </a:cubicBezTo>
                  <a:cubicBezTo>
                    <a:pt x="51" y="2326"/>
                    <a:pt x="30" y="2226"/>
                    <a:pt x="41" y="2126"/>
                  </a:cubicBezTo>
                  <a:cubicBezTo>
                    <a:pt x="55" y="1993"/>
                    <a:pt x="44" y="1859"/>
                    <a:pt x="49" y="1726"/>
                  </a:cubicBezTo>
                  <a:cubicBezTo>
                    <a:pt x="47" y="1689"/>
                    <a:pt x="54" y="1649"/>
                    <a:pt x="37" y="1616"/>
                  </a:cubicBezTo>
                  <a:cubicBezTo>
                    <a:pt x="23" y="1796"/>
                    <a:pt x="40" y="1978"/>
                    <a:pt x="29" y="2159"/>
                  </a:cubicBezTo>
                  <a:cubicBezTo>
                    <a:pt x="32" y="2321"/>
                    <a:pt x="32" y="2482"/>
                    <a:pt x="32" y="2643"/>
                  </a:cubicBezTo>
                  <a:cubicBezTo>
                    <a:pt x="33" y="2675"/>
                    <a:pt x="26" y="2706"/>
                    <a:pt x="17" y="2736"/>
                  </a:cubicBezTo>
                  <a:cubicBezTo>
                    <a:pt x="0" y="2656"/>
                    <a:pt x="9" y="2574"/>
                    <a:pt x="7" y="2493"/>
                  </a:cubicBezTo>
                  <a:cubicBezTo>
                    <a:pt x="6" y="2313"/>
                    <a:pt x="12" y="2134"/>
                    <a:pt x="6" y="1954"/>
                  </a:cubicBezTo>
                  <a:cubicBezTo>
                    <a:pt x="9" y="1823"/>
                    <a:pt x="4" y="1691"/>
                    <a:pt x="11" y="1560"/>
                  </a:cubicBezTo>
                  <a:cubicBezTo>
                    <a:pt x="18" y="1404"/>
                    <a:pt x="4" y="1249"/>
                    <a:pt x="13" y="1093"/>
                  </a:cubicBezTo>
                  <a:cubicBezTo>
                    <a:pt x="10" y="946"/>
                    <a:pt x="16" y="798"/>
                    <a:pt x="9" y="651"/>
                  </a:cubicBezTo>
                  <a:cubicBezTo>
                    <a:pt x="18" y="508"/>
                    <a:pt x="8" y="365"/>
                    <a:pt x="17" y="222"/>
                  </a:cubicBezTo>
                  <a:cubicBezTo>
                    <a:pt x="23" y="507"/>
                    <a:pt x="20" y="792"/>
                    <a:pt x="20" y="1076"/>
                  </a:cubicBezTo>
                  <a:cubicBezTo>
                    <a:pt x="26" y="1128"/>
                    <a:pt x="3" y="1196"/>
                    <a:pt x="48" y="1234"/>
                  </a:cubicBezTo>
                  <a:cubicBezTo>
                    <a:pt x="53" y="976"/>
                    <a:pt x="48" y="718"/>
                    <a:pt x="52" y="46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B59C3BCF-F742-46F1-9EC3-4FF4E201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650"/>
              <a:ext cx="8" cy="1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5" y="0"/>
                </a:cxn>
                <a:cxn ang="0">
                  <a:pos x="40" y="410"/>
                </a:cxn>
                <a:cxn ang="0">
                  <a:pos x="31" y="704"/>
                </a:cxn>
                <a:cxn ang="0">
                  <a:pos x="0" y="695"/>
                </a:cxn>
                <a:cxn ang="0">
                  <a:pos x="0" y="18"/>
                </a:cxn>
              </a:cxnLst>
              <a:rect l="0" t="0" r="r" b="b"/>
              <a:pathLst>
                <a:path w="41" h="704">
                  <a:moveTo>
                    <a:pt x="0" y="18"/>
                  </a:moveTo>
                  <a:cubicBezTo>
                    <a:pt x="9" y="14"/>
                    <a:pt x="26" y="5"/>
                    <a:pt x="35" y="0"/>
                  </a:cubicBezTo>
                  <a:cubicBezTo>
                    <a:pt x="40" y="137"/>
                    <a:pt x="32" y="274"/>
                    <a:pt x="40" y="410"/>
                  </a:cubicBezTo>
                  <a:cubicBezTo>
                    <a:pt x="41" y="508"/>
                    <a:pt x="37" y="606"/>
                    <a:pt x="31" y="704"/>
                  </a:cubicBezTo>
                  <a:cubicBezTo>
                    <a:pt x="23" y="702"/>
                    <a:pt x="8" y="697"/>
                    <a:pt x="0" y="695"/>
                  </a:cubicBezTo>
                  <a:cubicBezTo>
                    <a:pt x="1" y="470"/>
                    <a:pt x="1" y="244"/>
                    <a:pt x="0" y="18"/>
                  </a:cubicBezTo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7CCBB6F2-E08D-474F-98FC-D3356826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656"/>
              <a:ext cx="13" cy="355"/>
            </a:xfrm>
            <a:custGeom>
              <a:avLst/>
              <a:gdLst/>
              <a:ahLst/>
              <a:cxnLst>
                <a:cxn ang="0">
                  <a:pos x="13" y="378"/>
                </a:cxn>
                <a:cxn ang="0">
                  <a:pos x="54" y="0"/>
                </a:cxn>
                <a:cxn ang="0">
                  <a:pos x="56" y="979"/>
                </a:cxn>
                <a:cxn ang="0">
                  <a:pos x="56" y="1763"/>
                </a:cxn>
                <a:cxn ang="0">
                  <a:pos x="36" y="1421"/>
                </a:cxn>
                <a:cxn ang="0">
                  <a:pos x="6" y="1716"/>
                </a:cxn>
                <a:cxn ang="0">
                  <a:pos x="2" y="1608"/>
                </a:cxn>
                <a:cxn ang="0">
                  <a:pos x="4" y="672"/>
                </a:cxn>
                <a:cxn ang="0">
                  <a:pos x="13" y="378"/>
                </a:cxn>
              </a:cxnLst>
              <a:rect l="0" t="0" r="r" b="b"/>
              <a:pathLst>
                <a:path w="65" h="1763">
                  <a:moveTo>
                    <a:pt x="13" y="378"/>
                  </a:moveTo>
                  <a:cubicBezTo>
                    <a:pt x="30" y="253"/>
                    <a:pt x="0" y="120"/>
                    <a:pt x="54" y="0"/>
                  </a:cubicBezTo>
                  <a:cubicBezTo>
                    <a:pt x="61" y="326"/>
                    <a:pt x="52" y="653"/>
                    <a:pt x="56" y="979"/>
                  </a:cubicBezTo>
                  <a:cubicBezTo>
                    <a:pt x="57" y="1240"/>
                    <a:pt x="65" y="1502"/>
                    <a:pt x="56" y="1763"/>
                  </a:cubicBezTo>
                  <a:cubicBezTo>
                    <a:pt x="39" y="1650"/>
                    <a:pt x="55" y="1534"/>
                    <a:pt x="36" y="1421"/>
                  </a:cubicBezTo>
                  <a:cubicBezTo>
                    <a:pt x="9" y="1517"/>
                    <a:pt x="38" y="1620"/>
                    <a:pt x="6" y="1716"/>
                  </a:cubicBezTo>
                  <a:cubicBezTo>
                    <a:pt x="2" y="1680"/>
                    <a:pt x="1" y="1644"/>
                    <a:pt x="2" y="1608"/>
                  </a:cubicBezTo>
                  <a:cubicBezTo>
                    <a:pt x="4" y="1296"/>
                    <a:pt x="0" y="984"/>
                    <a:pt x="4" y="672"/>
                  </a:cubicBezTo>
                  <a:cubicBezTo>
                    <a:pt x="10" y="574"/>
                    <a:pt x="14" y="476"/>
                    <a:pt x="13" y="378"/>
                  </a:cubicBezTo>
                  <a:close/>
                </a:path>
              </a:pathLst>
            </a:custGeom>
            <a:solidFill>
              <a:srgbClr val="9898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D1A0731-186C-43B9-8AA2-057FD0D4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676"/>
              <a:ext cx="28" cy="31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41" y="25"/>
                </a:cxn>
                <a:cxn ang="0">
                  <a:pos x="139" y="90"/>
                </a:cxn>
                <a:cxn ang="0">
                  <a:pos x="74" y="104"/>
                </a:cxn>
                <a:cxn ang="0">
                  <a:pos x="70" y="152"/>
                </a:cxn>
                <a:cxn ang="0">
                  <a:pos x="3" y="152"/>
                </a:cxn>
                <a:cxn ang="0">
                  <a:pos x="7" y="27"/>
                </a:cxn>
              </a:cxnLst>
              <a:rect l="0" t="0" r="r" b="b"/>
              <a:pathLst>
                <a:path w="141" h="152">
                  <a:moveTo>
                    <a:pt x="7" y="27"/>
                  </a:moveTo>
                  <a:cubicBezTo>
                    <a:pt x="50" y="8"/>
                    <a:pt x="98" y="0"/>
                    <a:pt x="141" y="25"/>
                  </a:cubicBezTo>
                  <a:cubicBezTo>
                    <a:pt x="140" y="46"/>
                    <a:pt x="139" y="68"/>
                    <a:pt x="139" y="90"/>
                  </a:cubicBezTo>
                  <a:cubicBezTo>
                    <a:pt x="117" y="94"/>
                    <a:pt x="96" y="99"/>
                    <a:pt x="74" y="104"/>
                  </a:cubicBezTo>
                  <a:cubicBezTo>
                    <a:pt x="73" y="116"/>
                    <a:pt x="71" y="140"/>
                    <a:pt x="70" y="152"/>
                  </a:cubicBezTo>
                  <a:cubicBezTo>
                    <a:pt x="47" y="152"/>
                    <a:pt x="25" y="152"/>
                    <a:pt x="3" y="152"/>
                  </a:cubicBezTo>
                  <a:cubicBezTo>
                    <a:pt x="0" y="110"/>
                    <a:pt x="2" y="69"/>
                    <a:pt x="7" y="2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FF0E2AEC-33A2-4E97-8A14-248AFB34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676"/>
              <a:ext cx="41" cy="1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03" y="70"/>
                </a:cxn>
                <a:cxn ang="0">
                  <a:pos x="0" y="72"/>
                </a:cxn>
              </a:cxnLst>
              <a:rect l="0" t="0" r="r" b="b"/>
              <a:pathLst>
                <a:path w="203" h="72">
                  <a:moveTo>
                    <a:pt x="0" y="72"/>
                  </a:moveTo>
                  <a:cubicBezTo>
                    <a:pt x="46" y="1"/>
                    <a:pt x="156" y="0"/>
                    <a:pt x="203" y="70"/>
                  </a:cubicBezTo>
                  <a:cubicBezTo>
                    <a:pt x="142" y="31"/>
                    <a:pt x="60" y="31"/>
                    <a:pt x="0" y="72"/>
                  </a:cubicBez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F8FC7C09-AB46-4643-AD9F-9D35FF8AE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677"/>
              <a:ext cx="58" cy="27"/>
            </a:xfrm>
            <a:custGeom>
              <a:avLst/>
              <a:gdLst/>
              <a:ahLst/>
              <a:cxnLst>
                <a:cxn ang="0">
                  <a:pos x="19" y="135"/>
                </a:cxn>
                <a:cxn ang="0">
                  <a:pos x="52" y="8"/>
                </a:cxn>
                <a:cxn ang="0">
                  <a:pos x="272" y="13"/>
                </a:cxn>
                <a:cxn ang="0">
                  <a:pos x="290" y="35"/>
                </a:cxn>
                <a:cxn ang="0">
                  <a:pos x="43" y="30"/>
                </a:cxn>
                <a:cxn ang="0">
                  <a:pos x="19" y="135"/>
                </a:cxn>
              </a:cxnLst>
              <a:rect l="0" t="0" r="r" b="b"/>
              <a:pathLst>
                <a:path w="290" h="135">
                  <a:moveTo>
                    <a:pt x="19" y="135"/>
                  </a:moveTo>
                  <a:cubicBezTo>
                    <a:pt x="30" y="97"/>
                    <a:pt x="0" y="25"/>
                    <a:pt x="52" y="8"/>
                  </a:cubicBezTo>
                  <a:cubicBezTo>
                    <a:pt x="125" y="8"/>
                    <a:pt x="200" y="0"/>
                    <a:pt x="272" y="13"/>
                  </a:cubicBezTo>
                  <a:lnTo>
                    <a:pt x="290" y="35"/>
                  </a:lnTo>
                  <a:cubicBezTo>
                    <a:pt x="208" y="28"/>
                    <a:pt x="125" y="31"/>
                    <a:pt x="43" y="30"/>
                  </a:cubicBezTo>
                  <a:cubicBezTo>
                    <a:pt x="47" y="68"/>
                    <a:pt x="54" y="110"/>
                    <a:pt x="19" y="135"/>
                  </a:cubicBezTo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0DC5EDDC-ABCC-451B-9BFB-827B90EA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681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0" y="48"/>
                </a:cxn>
                <a:cxn ang="0">
                  <a:pos x="0" y="51"/>
                </a:cxn>
                <a:cxn ang="0">
                  <a:pos x="5" y="0"/>
                </a:cxn>
              </a:cxnLst>
              <a:rect l="0" t="0" r="r" b="b"/>
              <a:pathLst>
                <a:path w="53" h="51">
                  <a:moveTo>
                    <a:pt x="5" y="0"/>
                  </a:moveTo>
                  <a:cubicBezTo>
                    <a:pt x="29" y="6"/>
                    <a:pt x="53" y="19"/>
                    <a:pt x="50" y="48"/>
                  </a:cubicBezTo>
                  <a:cubicBezTo>
                    <a:pt x="37" y="49"/>
                    <a:pt x="13" y="50"/>
                    <a:pt x="0" y="51"/>
                  </a:cubicBezTo>
                  <a:cubicBezTo>
                    <a:pt x="1" y="38"/>
                    <a:pt x="4" y="13"/>
                    <a:pt x="5" y="0"/>
                  </a:cubicBez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6A4D3C05-4111-401A-B374-B6BB7D29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680"/>
              <a:ext cx="22" cy="27"/>
            </a:xfrm>
            <a:custGeom>
              <a:avLst/>
              <a:gdLst/>
              <a:ahLst/>
              <a:cxnLst>
                <a:cxn ang="0">
                  <a:pos x="78" y="52"/>
                </a:cxn>
                <a:cxn ang="0">
                  <a:pos x="103" y="0"/>
                </a:cxn>
                <a:cxn ang="0">
                  <a:pos x="104" y="129"/>
                </a:cxn>
                <a:cxn ang="0">
                  <a:pos x="42" y="133"/>
                </a:cxn>
                <a:cxn ang="0">
                  <a:pos x="24" y="44"/>
                </a:cxn>
                <a:cxn ang="0">
                  <a:pos x="78" y="52"/>
                </a:cxn>
              </a:cxnLst>
              <a:rect l="0" t="0" r="r" b="b"/>
              <a:pathLst>
                <a:path w="106" h="133">
                  <a:moveTo>
                    <a:pt x="78" y="52"/>
                  </a:moveTo>
                  <a:cubicBezTo>
                    <a:pt x="86" y="34"/>
                    <a:pt x="94" y="17"/>
                    <a:pt x="103" y="0"/>
                  </a:cubicBezTo>
                  <a:cubicBezTo>
                    <a:pt x="106" y="43"/>
                    <a:pt x="106" y="86"/>
                    <a:pt x="104" y="129"/>
                  </a:cubicBezTo>
                  <a:cubicBezTo>
                    <a:pt x="83" y="129"/>
                    <a:pt x="63" y="131"/>
                    <a:pt x="42" y="133"/>
                  </a:cubicBezTo>
                  <a:cubicBezTo>
                    <a:pt x="10" y="110"/>
                    <a:pt x="0" y="77"/>
                    <a:pt x="24" y="44"/>
                  </a:cubicBezTo>
                  <a:cubicBezTo>
                    <a:pt x="37" y="46"/>
                    <a:pt x="64" y="50"/>
                    <a:pt x="78" y="52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6454656B-7896-4EE7-B515-D8EC123B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681"/>
              <a:ext cx="38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92" y="6"/>
                </a:cxn>
                <a:cxn ang="0">
                  <a:pos x="133" y="137"/>
                </a:cxn>
                <a:cxn ang="0">
                  <a:pos x="160" y="27"/>
                </a:cxn>
                <a:cxn ang="0">
                  <a:pos x="97" y="13"/>
                </a:cxn>
                <a:cxn ang="0">
                  <a:pos x="38" y="137"/>
                </a:cxn>
                <a:cxn ang="0">
                  <a:pos x="64" y="21"/>
                </a:cxn>
                <a:cxn ang="0">
                  <a:pos x="0" y="3"/>
                </a:cxn>
              </a:cxnLst>
              <a:rect l="0" t="0" r="r" b="b"/>
              <a:pathLst>
                <a:path w="192" h="137">
                  <a:moveTo>
                    <a:pt x="0" y="3"/>
                  </a:moveTo>
                  <a:cubicBezTo>
                    <a:pt x="64" y="5"/>
                    <a:pt x="128" y="0"/>
                    <a:pt x="192" y="6"/>
                  </a:cubicBezTo>
                  <a:cubicBezTo>
                    <a:pt x="161" y="45"/>
                    <a:pt x="142" y="89"/>
                    <a:pt x="133" y="137"/>
                  </a:cubicBezTo>
                  <a:cubicBezTo>
                    <a:pt x="116" y="98"/>
                    <a:pt x="140" y="60"/>
                    <a:pt x="160" y="27"/>
                  </a:cubicBezTo>
                  <a:cubicBezTo>
                    <a:pt x="139" y="21"/>
                    <a:pt x="118" y="16"/>
                    <a:pt x="97" y="13"/>
                  </a:cubicBezTo>
                  <a:cubicBezTo>
                    <a:pt x="59" y="44"/>
                    <a:pt x="47" y="91"/>
                    <a:pt x="38" y="137"/>
                  </a:cubicBezTo>
                  <a:cubicBezTo>
                    <a:pt x="23" y="95"/>
                    <a:pt x="43" y="56"/>
                    <a:pt x="64" y="21"/>
                  </a:cubicBezTo>
                  <a:cubicBezTo>
                    <a:pt x="40" y="22"/>
                    <a:pt x="19" y="16"/>
                    <a:pt x="0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2">
              <a:extLst>
                <a:ext uri="{FF2B5EF4-FFF2-40B4-BE49-F238E27FC236}">
                  <a16:creationId xmlns:a16="http://schemas.microsoft.com/office/drawing/2014/main" id="{D1BBE92D-B79F-4AF1-A03F-41E1B879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681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7" y="37"/>
                </a:cxn>
                <a:cxn ang="0">
                  <a:pos x="10" y="8"/>
                </a:cxn>
              </a:cxnLst>
              <a:rect l="0" t="0" r="r" b="b"/>
              <a:pathLst>
                <a:path w="46" h="44">
                  <a:moveTo>
                    <a:pt x="10" y="8"/>
                  </a:moveTo>
                  <a:cubicBezTo>
                    <a:pt x="37" y="0"/>
                    <a:pt x="46" y="10"/>
                    <a:pt x="37" y="37"/>
                  </a:cubicBezTo>
                  <a:cubicBezTo>
                    <a:pt x="9" y="44"/>
                    <a:pt x="0" y="34"/>
                    <a:pt x="10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89E93B12-8556-4A43-BA6B-7B769CBAD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687"/>
              <a:ext cx="15" cy="2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9" y="0"/>
                </a:cxn>
                <a:cxn ang="0">
                  <a:pos x="75" y="109"/>
                </a:cxn>
                <a:cxn ang="0">
                  <a:pos x="53" y="16"/>
                </a:cxn>
                <a:cxn ang="0">
                  <a:pos x="1" y="20"/>
                </a:cxn>
                <a:cxn ang="0">
                  <a:pos x="0" y="3"/>
                </a:cxn>
              </a:cxnLst>
              <a:rect l="0" t="0" r="r" b="b"/>
              <a:pathLst>
                <a:path w="76" h="109">
                  <a:moveTo>
                    <a:pt x="0" y="3"/>
                  </a:moveTo>
                  <a:cubicBezTo>
                    <a:pt x="23" y="2"/>
                    <a:pt x="46" y="1"/>
                    <a:pt x="69" y="0"/>
                  </a:cubicBezTo>
                  <a:cubicBezTo>
                    <a:pt x="73" y="36"/>
                    <a:pt x="76" y="73"/>
                    <a:pt x="75" y="109"/>
                  </a:cubicBezTo>
                  <a:cubicBezTo>
                    <a:pt x="41" y="90"/>
                    <a:pt x="56" y="48"/>
                    <a:pt x="53" y="16"/>
                  </a:cubicBezTo>
                  <a:lnTo>
                    <a:pt x="1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4">
              <a:extLst>
                <a:ext uri="{FF2B5EF4-FFF2-40B4-BE49-F238E27FC236}">
                  <a16:creationId xmlns:a16="http://schemas.microsoft.com/office/drawing/2014/main" id="{83F7B404-860D-4F09-B07C-242C213D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684"/>
              <a:ext cx="30" cy="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9" y="5"/>
                </a:cxn>
                <a:cxn ang="0">
                  <a:pos x="148" y="82"/>
                </a:cxn>
                <a:cxn ang="0">
                  <a:pos x="6" y="88"/>
                </a:cxn>
                <a:cxn ang="0">
                  <a:pos x="0" y="3"/>
                </a:cxn>
              </a:cxnLst>
              <a:rect l="0" t="0" r="r" b="b"/>
              <a:pathLst>
                <a:path w="149" h="88">
                  <a:moveTo>
                    <a:pt x="0" y="3"/>
                  </a:moveTo>
                  <a:cubicBezTo>
                    <a:pt x="49" y="0"/>
                    <a:pt x="99" y="1"/>
                    <a:pt x="149" y="5"/>
                  </a:cubicBezTo>
                  <a:cubicBezTo>
                    <a:pt x="148" y="30"/>
                    <a:pt x="148" y="56"/>
                    <a:pt x="148" y="82"/>
                  </a:cubicBezTo>
                  <a:cubicBezTo>
                    <a:pt x="100" y="82"/>
                    <a:pt x="53" y="84"/>
                    <a:pt x="6" y="88"/>
                  </a:cubicBezTo>
                  <a:cubicBezTo>
                    <a:pt x="3" y="60"/>
                    <a:pt x="2" y="31"/>
                    <a:pt x="0" y="3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5">
              <a:extLst>
                <a:ext uri="{FF2B5EF4-FFF2-40B4-BE49-F238E27FC236}">
                  <a16:creationId xmlns:a16="http://schemas.microsoft.com/office/drawing/2014/main" id="{DDD17E26-EBE8-46F7-A6BD-984385B9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684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46"/>
                </a:cxn>
                <a:cxn ang="0">
                  <a:pos x="3" y="105"/>
                </a:cxn>
                <a:cxn ang="0">
                  <a:pos x="0" y="0"/>
                </a:cxn>
              </a:cxnLst>
              <a:rect l="0" t="0" r="r" b="b"/>
              <a:pathLst>
                <a:path w="43" h="105">
                  <a:moveTo>
                    <a:pt x="0" y="0"/>
                  </a:moveTo>
                  <a:cubicBezTo>
                    <a:pt x="15" y="14"/>
                    <a:pt x="29" y="30"/>
                    <a:pt x="43" y="46"/>
                  </a:cubicBezTo>
                  <a:cubicBezTo>
                    <a:pt x="29" y="65"/>
                    <a:pt x="16" y="85"/>
                    <a:pt x="3" y="105"/>
                  </a:cubicBezTo>
                  <a:cubicBezTo>
                    <a:pt x="1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691F75E7-DE34-4CF2-94CB-C5D9E8AB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689"/>
              <a:ext cx="14" cy="16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47" y="63"/>
                </a:cxn>
                <a:cxn ang="0">
                  <a:pos x="22" y="18"/>
                </a:cxn>
              </a:cxnLst>
              <a:rect l="0" t="0" r="r" b="b"/>
              <a:pathLst>
                <a:path w="68" h="81">
                  <a:moveTo>
                    <a:pt x="22" y="18"/>
                  </a:moveTo>
                  <a:cubicBezTo>
                    <a:pt x="50" y="0"/>
                    <a:pt x="68" y="46"/>
                    <a:pt x="47" y="63"/>
                  </a:cubicBezTo>
                  <a:cubicBezTo>
                    <a:pt x="22" y="81"/>
                    <a:pt x="0" y="33"/>
                    <a:pt x="22" y="18"/>
                  </a:cubicBez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5B94E5C2-F1A9-4BDD-9E00-A1A4100C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689"/>
              <a:ext cx="25" cy="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8" y="0"/>
                </a:cxn>
                <a:cxn ang="0">
                  <a:pos x="128" y="36"/>
                </a:cxn>
                <a:cxn ang="0">
                  <a:pos x="0" y="36"/>
                </a:cxn>
              </a:cxnLst>
              <a:rect l="0" t="0" r="r" b="b"/>
              <a:pathLst>
                <a:path w="128" h="36">
                  <a:moveTo>
                    <a:pt x="0" y="36"/>
                  </a:moveTo>
                  <a:cubicBezTo>
                    <a:pt x="17" y="21"/>
                    <a:pt x="38" y="11"/>
                    <a:pt x="58" y="0"/>
                  </a:cubicBezTo>
                  <a:cubicBezTo>
                    <a:pt x="81" y="11"/>
                    <a:pt x="105" y="23"/>
                    <a:pt x="128" y="36"/>
                  </a:cubicBezTo>
                  <a:cubicBezTo>
                    <a:pt x="85" y="32"/>
                    <a:pt x="42" y="32"/>
                    <a:pt x="0" y="36"/>
                  </a:cubicBezTo>
                  <a:close/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8">
              <a:extLst>
                <a:ext uri="{FF2B5EF4-FFF2-40B4-BE49-F238E27FC236}">
                  <a16:creationId xmlns:a16="http://schemas.microsoft.com/office/drawing/2014/main" id="{36FE9DC0-6F76-4D0E-99C9-D837B0EE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687"/>
              <a:ext cx="10" cy="1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0" h="81">
                  <a:moveTo>
                    <a:pt x="0" y="25"/>
                  </a:moveTo>
                  <a:cubicBezTo>
                    <a:pt x="50" y="0"/>
                    <a:pt x="1" y="81"/>
                    <a:pt x="0" y="25"/>
                  </a:cubicBez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2E28C1E5-C377-4E7A-A278-1A740FFF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692"/>
              <a:ext cx="8" cy="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2" y="31"/>
                </a:cxn>
                <a:cxn ang="0">
                  <a:pos x="6" y="6"/>
                </a:cxn>
              </a:cxnLst>
              <a:rect l="0" t="0" r="r" b="b"/>
              <a:pathLst>
                <a:path w="38" h="38">
                  <a:moveTo>
                    <a:pt x="6" y="6"/>
                  </a:moveTo>
                  <a:cubicBezTo>
                    <a:pt x="29" y="0"/>
                    <a:pt x="38" y="8"/>
                    <a:pt x="32" y="31"/>
                  </a:cubicBezTo>
                  <a:cubicBezTo>
                    <a:pt x="8" y="38"/>
                    <a:pt x="0" y="29"/>
                    <a:pt x="6" y="6"/>
                  </a:cubicBezTo>
                  <a:close/>
                </a:path>
              </a:pathLst>
            </a:custGeom>
            <a:solidFill>
              <a:srgbClr val="35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119A6D9B-54CD-45DA-BE9D-C55D4D2A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694"/>
              <a:ext cx="13" cy="1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59" y="0"/>
                </a:cxn>
                <a:cxn ang="0">
                  <a:pos x="66" y="75"/>
                </a:cxn>
                <a:cxn ang="0">
                  <a:pos x="20" y="54"/>
                </a:cxn>
              </a:cxnLst>
              <a:rect l="0" t="0" r="r" b="b"/>
              <a:pathLst>
                <a:path w="66" h="75">
                  <a:moveTo>
                    <a:pt x="20" y="54"/>
                  </a:moveTo>
                  <a:cubicBezTo>
                    <a:pt x="0" y="26"/>
                    <a:pt x="36" y="5"/>
                    <a:pt x="59" y="0"/>
                  </a:cubicBezTo>
                  <a:cubicBezTo>
                    <a:pt x="60" y="25"/>
                    <a:pt x="62" y="50"/>
                    <a:pt x="66" y="75"/>
                  </a:cubicBezTo>
                  <a:cubicBezTo>
                    <a:pt x="50" y="70"/>
                    <a:pt x="34" y="63"/>
                    <a:pt x="20" y="54"/>
                  </a:cubicBez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1">
              <a:extLst>
                <a:ext uri="{FF2B5EF4-FFF2-40B4-BE49-F238E27FC236}">
                  <a16:creationId xmlns:a16="http://schemas.microsoft.com/office/drawing/2014/main" id="{53E17AD2-4CD7-401B-A07E-DEB21A66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702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6" y="37"/>
                </a:cxn>
                <a:cxn ang="0">
                  <a:pos x="10" y="8"/>
                </a:cxn>
              </a:cxnLst>
              <a:rect l="0" t="0" r="r" b="b"/>
              <a:pathLst>
                <a:path w="45" h="44">
                  <a:moveTo>
                    <a:pt x="10" y="8"/>
                  </a:moveTo>
                  <a:cubicBezTo>
                    <a:pt x="37" y="0"/>
                    <a:pt x="45" y="10"/>
                    <a:pt x="36" y="37"/>
                  </a:cubicBezTo>
                  <a:cubicBezTo>
                    <a:pt x="8" y="44"/>
                    <a:pt x="0" y="35"/>
                    <a:pt x="10" y="8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2">
              <a:extLst>
                <a:ext uri="{FF2B5EF4-FFF2-40B4-BE49-F238E27FC236}">
                  <a16:creationId xmlns:a16="http://schemas.microsoft.com/office/drawing/2014/main" id="{70A79070-FF12-4FD1-BC0E-782E32D8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700"/>
              <a:ext cx="8" cy="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31" y="31"/>
                </a:cxn>
                <a:cxn ang="0">
                  <a:pos x="9" y="8"/>
                </a:cxn>
              </a:cxnLst>
              <a:rect l="0" t="0" r="r" b="b"/>
              <a:pathLst>
                <a:path w="40" h="39">
                  <a:moveTo>
                    <a:pt x="9" y="8"/>
                  </a:moveTo>
                  <a:cubicBezTo>
                    <a:pt x="33" y="0"/>
                    <a:pt x="40" y="7"/>
                    <a:pt x="31" y="31"/>
                  </a:cubicBezTo>
                  <a:cubicBezTo>
                    <a:pt x="7" y="39"/>
                    <a:pt x="0" y="31"/>
                    <a:pt x="9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21E9386B-A79D-46D1-A60D-9F50F7C6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699"/>
              <a:ext cx="48" cy="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61" y="16"/>
                </a:cxn>
                <a:cxn ang="0">
                  <a:pos x="239" y="48"/>
                </a:cxn>
                <a:cxn ang="0">
                  <a:pos x="0" y="48"/>
                </a:cxn>
              </a:cxnLst>
              <a:rect l="0" t="0" r="r" b="b"/>
              <a:pathLst>
                <a:path w="239" h="48">
                  <a:moveTo>
                    <a:pt x="0" y="48"/>
                  </a:moveTo>
                  <a:cubicBezTo>
                    <a:pt x="39" y="0"/>
                    <a:pt x="107" y="22"/>
                    <a:pt x="161" y="16"/>
                  </a:cubicBezTo>
                  <a:cubicBezTo>
                    <a:pt x="193" y="10"/>
                    <a:pt x="219" y="25"/>
                    <a:pt x="239" y="48"/>
                  </a:cubicBezTo>
                  <a:cubicBezTo>
                    <a:pt x="159" y="43"/>
                    <a:pt x="79" y="43"/>
                    <a:pt x="0" y="48"/>
                  </a:cubicBezTo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0C81F19A-3796-40CA-844B-18E10BAE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714"/>
              <a:ext cx="2799" cy="2049"/>
            </a:xfrm>
            <a:custGeom>
              <a:avLst/>
              <a:gdLst/>
              <a:ahLst/>
              <a:cxnLst>
                <a:cxn ang="0">
                  <a:pos x="3" y="1054"/>
                </a:cxn>
                <a:cxn ang="0">
                  <a:pos x="5" y="0"/>
                </a:cxn>
                <a:cxn ang="0">
                  <a:pos x="13917" y="1"/>
                </a:cxn>
                <a:cxn ang="0">
                  <a:pos x="13917" y="10185"/>
                </a:cxn>
                <a:cxn ang="0">
                  <a:pos x="3" y="10185"/>
                </a:cxn>
                <a:cxn ang="0">
                  <a:pos x="3" y="1054"/>
                </a:cxn>
              </a:cxnLst>
              <a:rect l="0" t="0" r="r" b="b"/>
              <a:pathLst>
                <a:path w="13917" h="10185">
                  <a:moveTo>
                    <a:pt x="3" y="1054"/>
                  </a:moveTo>
                  <a:cubicBezTo>
                    <a:pt x="4" y="703"/>
                    <a:pt x="0" y="351"/>
                    <a:pt x="5" y="0"/>
                  </a:cubicBezTo>
                  <a:cubicBezTo>
                    <a:pt x="4642" y="2"/>
                    <a:pt x="9280" y="0"/>
                    <a:pt x="13917" y="1"/>
                  </a:cubicBezTo>
                  <a:cubicBezTo>
                    <a:pt x="13917" y="3395"/>
                    <a:pt x="13917" y="6790"/>
                    <a:pt x="13917" y="10185"/>
                  </a:cubicBezTo>
                  <a:cubicBezTo>
                    <a:pt x="9279" y="10185"/>
                    <a:pt x="4641" y="10185"/>
                    <a:pt x="3" y="10185"/>
                  </a:cubicBezTo>
                  <a:cubicBezTo>
                    <a:pt x="3" y="7141"/>
                    <a:pt x="3" y="4098"/>
                    <a:pt x="3" y="10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853328C9-4E6F-4C2F-991C-308E0651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" y="724"/>
              <a:ext cx="16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0"/>
                </a:cxn>
                <a:cxn ang="0">
                  <a:pos x="70" y="211"/>
                </a:cxn>
                <a:cxn ang="0">
                  <a:pos x="74" y="653"/>
                </a:cxn>
                <a:cxn ang="0">
                  <a:pos x="72" y="1120"/>
                </a:cxn>
                <a:cxn ang="0">
                  <a:pos x="67" y="1514"/>
                </a:cxn>
                <a:cxn ang="0">
                  <a:pos x="53" y="1754"/>
                </a:cxn>
                <a:cxn ang="0">
                  <a:pos x="0" y="1857"/>
                </a:cxn>
                <a:cxn ang="0">
                  <a:pos x="0" y="0"/>
                </a:cxn>
              </a:cxnLst>
              <a:rect l="0" t="0" r="r" b="b"/>
              <a:pathLst>
                <a:path w="79" h="1857">
                  <a:moveTo>
                    <a:pt x="0" y="0"/>
                  </a:moveTo>
                  <a:cubicBezTo>
                    <a:pt x="12" y="3"/>
                    <a:pt x="37" y="8"/>
                    <a:pt x="50" y="10"/>
                  </a:cubicBezTo>
                  <a:cubicBezTo>
                    <a:pt x="53" y="77"/>
                    <a:pt x="49" y="146"/>
                    <a:pt x="70" y="211"/>
                  </a:cubicBezTo>
                  <a:cubicBezTo>
                    <a:pt x="77" y="358"/>
                    <a:pt x="71" y="506"/>
                    <a:pt x="74" y="653"/>
                  </a:cubicBezTo>
                  <a:cubicBezTo>
                    <a:pt x="65" y="809"/>
                    <a:pt x="79" y="964"/>
                    <a:pt x="72" y="1120"/>
                  </a:cubicBezTo>
                  <a:cubicBezTo>
                    <a:pt x="65" y="1251"/>
                    <a:pt x="70" y="1383"/>
                    <a:pt x="67" y="1514"/>
                  </a:cubicBezTo>
                  <a:cubicBezTo>
                    <a:pt x="47" y="1593"/>
                    <a:pt x="56" y="1674"/>
                    <a:pt x="53" y="1754"/>
                  </a:cubicBezTo>
                  <a:cubicBezTo>
                    <a:pt x="55" y="1796"/>
                    <a:pt x="23" y="1826"/>
                    <a:pt x="0" y="1857"/>
                  </a:cubicBezTo>
                  <a:cubicBezTo>
                    <a:pt x="0" y="1238"/>
                    <a:pt x="0" y="619"/>
                    <a:pt x="0" y="0"/>
                  </a:cubicBezTo>
                  <a:close/>
                </a:path>
              </a:pathLst>
            </a:custGeom>
            <a:solidFill>
              <a:srgbClr val="F1F2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56">
              <a:extLst>
                <a:ext uri="{FF2B5EF4-FFF2-40B4-BE49-F238E27FC236}">
                  <a16:creationId xmlns:a16="http://schemas.microsoft.com/office/drawing/2014/main" id="{E21A2186-35D0-4D32-B18D-3A216ECE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849"/>
              <a:ext cx="16" cy="1379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72" y="0"/>
                </a:cxn>
                <a:cxn ang="0">
                  <a:pos x="72" y="1682"/>
                </a:cxn>
                <a:cxn ang="0">
                  <a:pos x="73" y="2249"/>
                </a:cxn>
                <a:cxn ang="0">
                  <a:pos x="76" y="2633"/>
                </a:cxn>
                <a:cxn ang="0">
                  <a:pos x="73" y="3450"/>
                </a:cxn>
                <a:cxn ang="0">
                  <a:pos x="73" y="6566"/>
                </a:cxn>
                <a:cxn ang="0">
                  <a:pos x="72" y="6804"/>
                </a:cxn>
                <a:cxn ang="0">
                  <a:pos x="33" y="6714"/>
                </a:cxn>
                <a:cxn ang="0">
                  <a:pos x="6" y="6858"/>
                </a:cxn>
                <a:cxn ang="0">
                  <a:pos x="12" y="5800"/>
                </a:cxn>
                <a:cxn ang="0">
                  <a:pos x="10" y="4117"/>
                </a:cxn>
                <a:cxn ang="0">
                  <a:pos x="4" y="2812"/>
                </a:cxn>
                <a:cxn ang="0">
                  <a:pos x="5" y="805"/>
                </a:cxn>
                <a:cxn ang="0">
                  <a:pos x="5" y="21"/>
                </a:cxn>
                <a:cxn ang="0">
                  <a:pos x="50" y="26"/>
                </a:cxn>
              </a:cxnLst>
              <a:rect l="0" t="0" r="r" b="b"/>
              <a:pathLst>
                <a:path w="83" h="6858">
                  <a:moveTo>
                    <a:pt x="50" y="26"/>
                  </a:moveTo>
                  <a:cubicBezTo>
                    <a:pt x="56" y="19"/>
                    <a:pt x="67" y="6"/>
                    <a:pt x="72" y="0"/>
                  </a:cubicBezTo>
                  <a:cubicBezTo>
                    <a:pt x="71" y="561"/>
                    <a:pt x="73" y="1121"/>
                    <a:pt x="72" y="1682"/>
                  </a:cubicBezTo>
                  <a:cubicBezTo>
                    <a:pt x="82" y="1871"/>
                    <a:pt x="67" y="2060"/>
                    <a:pt x="73" y="2249"/>
                  </a:cubicBezTo>
                  <a:cubicBezTo>
                    <a:pt x="83" y="2377"/>
                    <a:pt x="64" y="2505"/>
                    <a:pt x="76" y="2633"/>
                  </a:cubicBezTo>
                  <a:cubicBezTo>
                    <a:pt x="69" y="2905"/>
                    <a:pt x="74" y="3178"/>
                    <a:pt x="73" y="3450"/>
                  </a:cubicBezTo>
                  <a:cubicBezTo>
                    <a:pt x="72" y="4488"/>
                    <a:pt x="72" y="5528"/>
                    <a:pt x="73" y="6566"/>
                  </a:cubicBezTo>
                  <a:cubicBezTo>
                    <a:pt x="78" y="6646"/>
                    <a:pt x="76" y="6725"/>
                    <a:pt x="72" y="6804"/>
                  </a:cubicBezTo>
                  <a:cubicBezTo>
                    <a:pt x="64" y="6773"/>
                    <a:pt x="62" y="6735"/>
                    <a:pt x="33" y="6714"/>
                  </a:cubicBezTo>
                  <a:cubicBezTo>
                    <a:pt x="28" y="6763"/>
                    <a:pt x="21" y="6812"/>
                    <a:pt x="6" y="6858"/>
                  </a:cubicBezTo>
                  <a:cubicBezTo>
                    <a:pt x="0" y="6505"/>
                    <a:pt x="16" y="6153"/>
                    <a:pt x="12" y="5800"/>
                  </a:cubicBezTo>
                  <a:cubicBezTo>
                    <a:pt x="11" y="5239"/>
                    <a:pt x="13" y="4678"/>
                    <a:pt x="10" y="4117"/>
                  </a:cubicBezTo>
                  <a:cubicBezTo>
                    <a:pt x="10" y="3682"/>
                    <a:pt x="14" y="3247"/>
                    <a:pt x="4" y="2812"/>
                  </a:cubicBezTo>
                  <a:cubicBezTo>
                    <a:pt x="3" y="2143"/>
                    <a:pt x="7" y="1474"/>
                    <a:pt x="5" y="805"/>
                  </a:cubicBezTo>
                  <a:cubicBezTo>
                    <a:pt x="14" y="544"/>
                    <a:pt x="6" y="282"/>
                    <a:pt x="5" y="21"/>
                  </a:cubicBezTo>
                  <a:cubicBezTo>
                    <a:pt x="20" y="22"/>
                    <a:pt x="35" y="24"/>
                    <a:pt x="50" y="26"/>
                  </a:cubicBezTo>
                </a:path>
              </a:pathLst>
            </a:custGeom>
            <a:solidFill>
              <a:srgbClr val="D2D3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7">
              <a:extLst>
                <a:ext uri="{FF2B5EF4-FFF2-40B4-BE49-F238E27FC236}">
                  <a16:creationId xmlns:a16="http://schemas.microsoft.com/office/drawing/2014/main" id="{9608A7F2-9620-4467-98C6-F0C1E416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886"/>
              <a:ext cx="9" cy="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3"/>
                </a:cxn>
                <a:cxn ang="0">
                  <a:pos x="36" y="345"/>
                </a:cxn>
                <a:cxn ang="0">
                  <a:pos x="26" y="350"/>
                </a:cxn>
                <a:cxn ang="0">
                  <a:pos x="5" y="345"/>
                </a:cxn>
                <a:cxn ang="0">
                  <a:pos x="8" y="0"/>
                </a:cxn>
              </a:cxnLst>
              <a:rect l="0" t="0" r="r" b="b"/>
              <a:pathLst>
                <a:path w="41" h="350">
                  <a:moveTo>
                    <a:pt x="8" y="0"/>
                  </a:moveTo>
                  <a:lnTo>
                    <a:pt x="32" y="3"/>
                  </a:lnTo>
                  <a:cubicBezTo>
                    <a:pt x="41" y="117"/>
                    <a:pt x="36" y="232"/>
                    <a:pt x="36" y="345"/>
                  </a:cubicBezTo>
                  <a:lnTo>
                    <a:pt x="26" y="350"/>
                  </a:lnTo>
                  <a:cubicBezTo>
                    <a:pt x="20" y="348"/>
                    <a:pt x="10" y="346"/>
                    <a:pt x="5" y="345"/>
                  </a:cubicBezTo>
                  <a:cubicBezTo>
                    <a:pt x="3" y="230"/>
                    <a:pt x="0" y="115"/>
                    <a:pt x="8" y="0"/>
                  </a:cubicBezTo>
                  <a:close/>
                </a:path>
              </a:pathLst>
            </a:custGeom>
            <a:solidFill>
              <a:srgbClr val="5051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8">
              <a:extLst>
                <a:ext uri="{FF2B5EF4-FFF2-40B4-BE49-F238E27FC236}">
                  <a16:creationId xmlns:a16="http://schemas.microsoft.com/office/drawing/2014/main" id="{5253DE44-A03E-4F39-B243-B2CA866F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942"/>
              <a:ext cx="13" cy="538"/>
            </a:xfrm>
            <a:custGeom>
              <a:avLst/>
              <a:gdLst/>
              <a:ahLst/>
              <a:cxnLst>
                <a:cxn ang="0">
                  <a:pos x="7" y="295"/>
                </a:cxn>
                <a:cxn ang="0">
                  <a:pos x="37" y="0"/>
                </a:cxn>
                <a:cxn ang="0">
                  <a:pos x="57" y="342"/>
                </a:cxn>
                <a:cxn ang="0">
                  <a:pos x="56" y="2349"/>
                </a:cxn>
                <a:cxn ang="0">
                  <a:pos x="34" y="2673"/>
                </a:cxn>
                <a:cxn ang="0">
                  <a:pos x="13" y="2346"/>
                </a:cxn>
                <a:cxn ang="0">
                  <a:pos x="5" y="2236"/>
                </a:cxn>
                <a:cxn ang="0">
                  <a:pos x="4" y="403"/>
                </a:cxn>
                <a:cxn ang="0">
                  <a:pos x="7" y="295"/>
                </a:cxn>
              </a:cxnLst>
              <a:rect l="0" t="0" r="r" b="b"/>
              <a:pathLst>
                <a:path w="61" h="2673">
                  <a:moveTo>
                    <a:pt x="7" y="295"/>
                  </a:moveTo>
                  <a:cubicBezTo>
                    <a:pt x="39" y="199"/>
                    <a:pt x="10" y="96"/>
                    <a:pt x="37" y="0"/>
                  </a:cubicBezTo>
                  <a:cubicBezTo>
                    <a:pt x="56" y="113"/>
                    <a:pt x="40" y="229"/>
                    <a:pt x="57" y="342"/>
                  </a:cubicBezTo>
                  <a:cubicBezTo>
                    <a:pt x="59" y="1011"/>
                    <a:pt x="55" y="1680"/>
                    <a:pt x="56" y="2349"/>
                  </a:cubicBezTo>
                  <a:cubicBezTo>
                    <a:pt x="22" y="2455"/>
                    <a:pt x="61" y="2566"/>
                    <a:pt x="34" y="2673"/>
                  </a:cubicBezTo>
                  <a:cubicBezTo>
                    <a:pt x="17" y="2564"/>
                    <a:pt x="48" y="2451"/>
                    <a:pt x="13" y="2346"/>
                  </a:cubicBezTo>
                  <a:cubicBezTo>
                    <a:pt x="0" y="2311"/>
                    <a:pt x="6" y="2273"/>
                    <a:pt x="5" y="2236"/>
                  </a:cubicBezTo>
                  <a:cubicBezTo>
                    <a:pt x="5" y="1625"/>
                    <a:pt x="4" y="1014"/>
                    <a:pt x="4" y="403"/>
                  </a:cubicBezTo>
                  <a:cubicBezTo>
                    <a:pt x="5" y="367"/>
                    <a:pt x="1" y="331"/>
                    <a:pt x="7" y="295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9">
              <a:extLst>
                <a:ext uri="{FF2B5EF4-FFF2-40B4-BE49-F238E27FC236}">
                  <a16:creationId xmlns:a16="http://schemas.microsoft.com/office/drawing/2014/main" id="{EAEBE7CE-53C9-4D37-9A01-ED82AC87B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961"/>
              <a:ext cx="9" cy="1527"/>
            </a:xfrm>
            <a:custGeom>
              <a:avLst/>
              <a:gdLst/>
              <a:ahLst/>
              <a:cxnLst>
                <a:cxn ang="0">
                  <a:pos x="15" y="543"/>
                </a:cxn>
                <a:cxn ang="0">
                  <a:pos x="23" y="0"/>
                </a:cxn>
                <a:cxn ang="0">
                  <a:pos x="35" y="110"/>
                </a:cxn>
                <a:cxn ang="0">
                  <a:pos x="27" y="510"/>
                </a:cxn>
                <a:cxn ang="0">
                  <a:pos x="35" y="810"/>
                </a:cxn>
                <a:cxn ang="0">
                  <a:pos x="35" y="1244"/>
                </a:cxn>
                <a:cxn ang="0">
                  <a:pos x="41" y="4411"/>
                </a:cxn>
                <a:cxn ang="0">
                  <a:pos x="39" y="7136"/>
                </a:cxn>
                <a:cxn ang="0">
                  <a:pos x="19" y="7596"/>
                </a:cxn>
                <a:cxn ang="0">
                  <a:pos x="4" y="7387"/>
                </a:cxn>
                <a:cxn ang="0">
                  <a:pos x="3" y="1120"/>
                </a:cxn>
                <a:cxn ang="0">
                  <a:pos x="18" y="1027"/>
                </a:cxn>
                <a:cxn ang="0">
                  <a:pos x="15" y="543"/>
                </a:cxn>
              </a:cxnLst>
              <a:rect l="0" t="0" r="r" b="b"/>
              <a:pathLst>
                <a:path w="44" h="7596">
                  <a:moveTo>
                    <a:pt x="15" y="543"/>
                  </a:moveTo>
                  <a:cubicBezTo>
                    <a:pt x="26" y="362"/>
                    <a:pt x="9" y="180"/>
                    <a:pt x="23" y="0"/>
                  </a:cubicBezTo>
                  <a:cubicBezTo>
                    <a:pt x="40" y="33"/>
                    <a:pt x="33" y="73"/>
                    <a:pt x="35" y="110"/>
                  </a:cubicBezTo>
                  <a:cubicBezTo>
                    <a:pt x="30" y="243"/>
                    <a:pt x="41" y="377"/>
                    <a:pt x="27" y="510"/>
                  </a:cubicBezTo>
                  <a:cubicBezTo>
                    <a:pt x="16" y="610"/>
                    <a:pt x="37" y="710"/>
                    <a:pt x="35" y="810"/>
                  </a:cubicBezTo>
                  <a:cubicBezTo>
                    <a:pt x="33" y="955"/>
                    <a:pt x="35" y="1099"/>
                    <a:pt x="35" y="1244"/>
                  </a:cubicBezTo>
                  <a:cubicBezTo>
                    <a:pt x="44" y="2299"/>
                    <a:pt x="40" y="3355"/>
                    <a:pt x="41" y="4411"/>
                  </a:cubicBezTo>
                  <a:cubicBezTo>
                    <a:pt x="43" y="5319"/>
                    <a:pt x="41" y="6228"/>
                    <a:pt x="39" y="7136"/>
                  </a:cubicBezTo>
                  <a:cubicBezTo>
                    <a:pt x="0" y="7286"/>
                    <a:pt x="33" y="7443"/>
                    <a:pt x="19" y="7596"/>
                  </a:cubicBezTo>
                  <a:cubicBezTo>
                    <a:pt x="17" y="7526"/>
                    <a:pt x="21" y="7455"/>
                    <a:pt x="4" y="7387"/>
                  </a:cubicBezTo>
                  <a:cubicBezTo>
                    <a:pt x="0" y="5298"/>
                    <a:pt x="3" y="3209"/>
                    <a:pt x="3" y="1120"/>
                  </a:cubicBezTo>
                  <a:cubicBezTo>
                    <a:pt x="12" y="1090"/>
                    <a:pt x="19" y="1059"/>
                    <a:pt x="18" y="1027"/>
                  </a:cubicBezTo>
                  <a:cubicBezTo>
                    <a:pt x="18" y="866"/>
                    <a:pt x="18" y="705"/>
                    <a:pt x="15" y="543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60">
              <a:extLst>
                <a:ext uri="{FF2B5EF4-FFF2-40B4-BE49-F238E27FC236}">
                  <a16:creationId xmlns:a16="http://schemas.microsoft.com/office/drawing/2014/main" id="{B0C13410-9E5D-400A-BE26-EEF9355F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029"/>
              <a:ext cx="44" cy="1944"/>
            </a:xfrm>
            <a:custGeom>
              <a:avLst/>
              <a:gdLst/>
              <a:ahLst/>
              <a:cxnLst>
                <a:cxn ang="0">
                  <a:pos x="194" y="240"/>
                </a:cxn>
                <a:cxn ang="0">
                  <a:pos x="208" y="0"/>
                </a:cxn>
                <a:cxn ang="0">
                  <a:pos x="209" y="539"/>
                </a:cxn>
                <a:cxn ang="0">
                  <a:pos x="219" y="782"/>
                </a:cxn>
                <a:cxn ang="0">
                  <a:pos x="220" y="7049"/>
                </a:cxn>
                <a:cxn ang="0">
                  <a:pos x="218" y="9116"/>
                </a:cxn>
                <a:cxn ang="0">
                  <a:pos x="191" y="9330"/>
                </a:cxn>
                <a:cxn ang="0">
                  <a:pos x="52" y="9666"/>
                </a:cxn>
                <a:cxn ang="0">
                  <a:pos x="0" y="9616"/>
                </a:cxn>
                <a:cxn ang="0">
                  <a:pos x="127" y="9272"/>
                </a:cxn>
                <a:cxn ang="0">
                  <a:pos x="141" y="8907"/>
                </a:cxn>
                <a:cxn ang="0">
                  <a:pos x="141" y="343"/>
                </a:cxn>
                <a:cxn ang="0">
                  <a:pos x="194" y="240"/>
                </a:cxn>
              </a:cxnLst>
              <a:rect l="0" t="0" r="r" b="b"/>
              <a:pathLst>
                <a:path w="223" h="9666">
                  <a:moveTo>
                    <a:pt x="194" y="240"/>
                  </a:moveTo>
                  <a:cubicBezTo>
                    <a:pt x="197" y="160"/>
                    <a:pt x="188" y="79"/>
                    <a:pt x="208" y="0"/>
                  </a:cubicBezTo>
                  <a:cubicBezTo>
                    <a:pt x="214" y="180"/>
                    <a:pt x="208" y="359"/>
                    <a:pt x="209" y="539"/>
                  </a:cubicBezTo>
                  <a:cubicBezTo>
                    <a:pt x="211" y="620"/>
                    <a:pt x="202" y="702"/>
                    <a:pt x="219" y="782"/>
                  </a:cubicBezTo>
                  <a:cubicBezTo>
                    <a:pt x="219" y="2871"/>
                    <a:pt x="216" y="4960"/>
                    <a:pt x="220" y="7049"/>
                  </a:cubicBezTo>
                  <a:cubicBezTo>
                    <a:pt x="214" y="7738"/>
                    <a:pt x="223" y="8427"/>
                    <a:pt x="218" y="9116"/>
                  </a:cubicBezTo>
                  <a:cubicBezTo>
                    <a:pt x="215" y="9188"/>
                    <a:pt x="204" y="9259"/>
                    <a:pt x="191" y="9330"/>
                  </a:cubicBezTo>
                  <a:cubicBezTo>
                    <a:pt x="165" y="9449"/>
                    <a:pt x="119" y="9564"/>
                    <a:pt x="52" y="9666"/>
                  </a:cubicBezTo>
                  <a:cubicBezTo>
                    <a:pt x="35" y="9650"/>
                    <a:pt x="17" y="9633"/>
                    <a:pt x="0" y="9616"/>
                  </a:cubicBezTo>
                  <a:cubicBezTo>
                    <a:pt x="67" y="9512"/>
                    <a:pt x="107" y="9393"/>
                    <a:pt x="127" y="9272"/>
                  </a:cubicBezTo>
                  <a:cubicBezTo>
                    <a:pt x="150" y="9152"/>
                    <a:pt x="138" y="9028"/>
                    <a:pt x="141" y="8907"/>
                  </a:cubicBezTo>
                  <a:cubicBezTo>
                    <a:pt x="141" y="6052"/>
                    <a:pt x="141" y="3198"/>
                    <a:pt x="141" y="343"/>
                  </a:cubicBezTo>
                  <a:cubicBezTo>
                    <a:pt x="164" y="312"/>
                    <a:pt x="196" y="282"/>
                    <a:pt x="194" y="240"/>
                  </a:cubicBezTo>
                </a:path>
              </a:pathLst>
            </a:custGeom>
            <a:solidFill>
              <a:srgbClr val="E9E9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1">
              <a:extLst>
                <a:ext uri="{FF2B5EF4-FFF2-40B4-BE49-F238E27FC236}">
                  <a16:creationId xmlns:a16="http://schemas.microsoft.com/office/drawing/2014/main" id="{14B7BF4C-A959-403E-90A2-EE643A22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1414"/>
              <a:ext cx="15" cy="14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0" y="327"/>
                </a:cxn>
                <a:cxn ang="0">
                  <a:pos x="62" y="3"/>
                </a:cxn>
                <a:cxn ang="0">
                  <a:pos x="68" y="1308"/>
                </a:cxn>
                <a:cxn ang="0">
                  <a:pos x="70" y="2991"/>
                </a:cxn>
                <a:cxn ang="0">
                  <a:pos x="64" y="4049"/>
                </a:cxn>
                <a:cxn ang="0">
                  <a:pos x="61" y="4991"/>
                </a:cxn>
                <a:cxn ang="0">
                  <a:pos x="61" y="6391"/>
                </a:cxn>
                <a:cxn ang="0">
                  <a:pos x="59" y="7195"/>
                </a:cxn>
                <a:cxn ang="0">
                  <a:pos x="39" y="7131"/>
                </a:cxn>
                <a:cxn ang="0">
                  <a:pos x="37" y="7359"/>
                </a:cxn>
                <a:cxn ang="0">
                  <a:pos x="19" y="7275"/>
                </a:cxn>
                <a:cxn ang="0">
                  <a:pos x="10" y="6640"/>
                </a:cxn>
                <a:cxn ang="0">
                  <a:pos x="11" y="4942"/>
                </a:cxn>
                <a:cxn ang="0">
                  <a:pos x="21" y="4524"/>
                </a:cxn>
                <a:cxn ang="0">
                  <a:pos x="11" y="4307"/>
                </a:cxn>
                <a:cxn ang="0">
                  <a:pos x="10" y="141"/>
                </a:cxn>
                <a:cxn ang="0">
                  <a:pos x="19" y="0"/>
                </a:cxn>
              </a:cxnLst>
              <a:rect l="0" t="0" r="r" b="b"/>
              <a:pathLst>
                <a:path w="74" h="7359">
                  <a:moveTo>
                    <a:pt x="19" y="0"/>
                  </a:moveTo>
                  <a:cubicBezTo>
                    <a:pt x="54" y="105"/>
                    <a:pt x="23" y="218"/>
                    <a:pt x="40" y="327"/>
                  </a:cubicBezTo>
                  <a:cubicBezTo>
                    <a:pt x="67" y="220"/>
                    <a:pt x="28" y="109"/>
                    <a:pt x="62" y="3"/>
                  </a:cubicBezTo>
                  <a:cubicBezTo>
                    <a:pt x="72" y="438"/>
                    <a:pt x="68" y="873"/>
                    <a:pt x="68" y="1308"/>
                  </a:cubicBezTo>
                  <a:cubicBezTo>
                    <a:pt x="71" y="1869"/>
                    <a:pt x="69" y="2430"/>
                    <a:pt x="70" y="2991"/>
                  </a:cubicBezTo>
                  <a:cubicBezTo>
                    <a:pt x="74" y="3344"/>
                    <a:pt x="58" y="3696"/>
                    <a:pt x="64" y="4049"/>
                  </a:cubicBezTo>
                  <a:cubicBezTo>
                    <a:pt x="56" y="4363"/>
                    <a:pt x="63" y="4677"/>
                    <a:pt x="61" y="4991"/>
                  </a:cubicBezTo>
                  <a:cubicBezTo>
                    <a:pt x="61" y="5457"/>
                    <a:pt x="61" y="5924"/>
                    <a:pt x="61" y="6391"/>
                  </a:cubicBezTo>
                  <a:cubicBezTo>
                    <a:pt x="62" y="6659"/>
                    <a:pt x="67" y="6927"/>
                    <a:pt x="59" y="7195"/>
                  </a:cubicBezTo>
                  <a:cubicBezTo>
                    <a:pt x="56" y="7172"/>
                    <a:pt x="51" y="7150"/>
                    <a:pt x="39" y="7131"/>
                  </a:cubicBezTo>
                  <a:cubicBezTo>
                    <a:pt x="44" y="7207"/>
                    <a:pt x="47" y="7283"/>
                    <a:pt x="37" y="7359"/>
                  </a:cubicBezTo>
                  <a:cubicBezTo>
                    <a:pt x="11" y="7341"/>
                    <a:pt x="24" y="7302"/>
                    <a:pt x="19" y="7275"/>
                  </a:cubicBezTo>
                  <a:cubicBezTo>
                    <a:pt x="5" y="7064"/>
                    <a:pt x="13" y="6852"/>
                    <a:pt x="10" y="6640"/>
                  </a:cubicBezTo>
                  <a:cubicBezTo>
                    <a:pt x="11" y="6074"/>
                    <a:pt x="11" y="5508"/>
                    <a:pt x="11" y="4942"/>
                  </a:cubicBezTo>
                  <a:cubicBezTo>
                    <a:pt x="16" y="4803"/>
                    <a:pt x="0" y="4662"/>
                    <a:pt x="21" y="4524"/>
                  </a:cubicBezTo>
                  <a:cubicBezTo>
                    <a:pt x="7" y="4452"/>
                    <a:pt x="11" y="4379"/>
                    <a:pt x="11" y="4307"/>
                  </a:cubicBezTo>
                  <a:cubicBezTo>
                    <a:pt x="10" y="2918"/>
                    <a:pt x="11" y="1529"/>
                    <a:pt x="10" y="141"/>
                  </a:cubicBezTo>
                  <a:cubicBezTo>
                    <a:pt x="11" y="94"/>
                    <a:pt x="3" y="45"/>
                    <a:pt x="19" y="0"/>
                  </a:cubicBezTo>
                  <a:close/>
                </a:path>
              </a:pathLst>
            </a:custGeom>
            <a:solidFill>
              <a:srgbClr val="9C9D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2">
              <a:extLst>
                <a:ext uri="{FF2B5EF4-FFF2-40B4-BE49-F238E27FC236}">
                  <a16:creationId xmlns:a16="http://schemas.microsoft.com/office/drawing/2014/main" id="{244D6884-942E-4B06-BD3B-DF17920D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" y="1683"/>
              <a:ext cx="54" cy="56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144" y="1"/>
                </a:cxn>
                <a:cxn ang="0">
                  <a:pos x="269" y="58"/>
                </a:cxn>
                <a:cxn ang="0">
                  <a:pos x="268" y="227"/>
                </a:cxn>
                <a:cxn ang="0">
                  <a:pos x="210" y="270"/>
                </a:cxn>
                <a:cxn ang="0">
                  <a:pos x="24" y="255"/>
                </a:cxn>
                <a:cxn ang="0">
                  <a:pos x="10" y="66"/>
                </a:cxn>
              </a:cxnLst>
              <a:rect l="0" t="0" r="r" b="b"/>
              <a:pathLst>
                <a:path w="273" h="277">
                  <a:moveTo>
                    <a:pt x="10" y="66"/>
                  </a:moveTo>
                  <a:cubicBezTo>
                    <a:pt x="19" y="3"/>
                    <a:pt x="94" y="0"/>
                    <a:pt x="144" y="1"/>
                  </a:cubicBezTo>
                  <a:cubicBezTo>
                    <a:pt x="189" y="1"/>
                    <a:pt x="255" y="4"/>
                    <a:pt x="269" y="58"/>
                  </a:cubicBezTo>
                  <a:cubicBezTo>
                    <a:pt x="273" y="114"/>
                    <a:pt x="273" y="171"/>
                    <a:pt x="268" y="227"/>
                  </a:cubicBezTo>
                  <a:cubicBezTo>
                    <a:pt x="257" y="250"/>
                    <a:pt x="234" y="266"/>
                    <a:pt x="210" y="270"/>
                  </a:cubicBezTo>
                  <a:cubicBezTo>
                    <a:pt x="148" y="277"/>
                    <a:pt x="83" y="277"/>
                    <a:pt x="24" y="255"/>
                  </a:cubicBezTo>
                  <a:cubicBezTo>
                    <a:pt x="0" y="195"/>
                    <a:pt x="7" y="129"/>
                    <a:pt x="10" y="66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63">
              <a:extLst>
                <a:ext uri="{FF2B5EF4-FFF2-40B4-BE49-F238E27FC236}">
                  <a16:creationId xmlns:a16="http://schemas.microsoft.com/office/drawing/2014/main" id="{910C136E-B19E-43AE-BE54-297FF16B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684"/>
              <a:ext cx="46" cy="54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86" y="9"/>
                </a:cxn>
                <a:cxn ang="0">
                  <a:pos x="228" y="42"/>
                </a:cxn>
                <a:cxn ang="0">
                  <a:pos x="227" y="232"/>
                </a:cxn>
                <a:cxn ang="0">
                  <a:pos x="4" y="229"/>
                </a:cxn>
                <a:cxn ang="0">
                  <a:pos x="5" y="47"/>
                </a:cxn>
              </a:cxnLst>
              <a:rect l="0" t="0" r="r" b="b"/>
              <a:pathLst>
                <a:path w="228" h="268">
                  <a:moveTo>
                    <a:pt x="5" y="47"/>
                  </a:moveTo>
                  <a:cubicBezTo>
                    <a:pt x="19" y="15"/>
                    <a:pt x="55" y="9"/>
                    <a:pt x="86" y="9"/>
                  </a:cubicBezTo>
                  <a:cubicBezTo>
                    <a:pt x="135" y="10"/>
                    <a:pt x="193" y="0"/>
                    <a:pt x="228" y="42"/>
                  </a:cubicBezTo>
                  <a:cubicBezTo>
                    <a:pt x="226" y="106"/>
                    <a:pt x="227" y="169"/>
                    <a:pt x="227" y="232"/>
                  </a:cubicBezTo>
                  <a:cubicBezTo>
                    <a:pt x="160" y="265"/>
                    <a:pt x="69" y="268"/>
                    <a:pt x="4" y="229"/>
                  </a:cubicBezTo>
                  <a:cubicBezTo>
                    <a:pt x="5" y="168"/>
                    <a:pt x="0" y="107"/>
                    <a:pt x="5" y="47"/>
                  </a:cubicBezTo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64">
              <a:extLst>
                <a:ext uri="{FF2B5EF4-FFF2-40B4-BE49-F238E27FC236}">
                  <a16:creationId xmlns:a16="http://schemas.microsoft.com/office/drawing/2014/main" id="{C36B85F2-DA53-471C-B28F-23E305015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199"/>
              <a:ext cx="21" cy="71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8" y="90"/>
                </a:cxn>
                <a:cxn ang="0">
                  <a:pos x="80" y="337"/>
                </a:cxn>
                <a:cxn ang="0">
                  <a:pos x="83" y="769"/>
                </a:cxn>
                <a:cxn ang="0">
                  <a:pos x="84" y="2003"/>
                </a:cxn>
                <a:cxn ang="0">
                  <a:pos x="79" y="3168"/>
                </a:cxn>
                <a:cxn ang="0">
                  <a:pos x="108" y="3497"/>
                </a:cxn>
                <a:cxn ang="0">
                  <a:pos x="91" y="3533"/>
                </a:cxn>
                <a:cxn ang="0">
                  <a:pos x="39" y="3502"/>
                </a:cxn>
                <a:cxn ang="0">
                  <a:pos x="7" y="3290"/>
                </a:cxn>
                <a:cxn ang="0">
                  <a:pos x="9" y="2486"/>
                </a:cxn>
                <a:cxn ang="0">
                  <a:pos x="9" y="1086"/>
                </a:cxn>
                <a:cxn ang="0">
                  <a:pos x="12" y="144"/>
                </a:cxn>
                <a:cxn ang="0">
                  <a:pos x="39" y="0"/>
                </a:cxn>
              </a:cxnLst>
              <a:rect l="0" t="0" r="r" b="b"/>
              <a:pathLst>
                <a:path w="108" h="3533">
                  <a:moveTo>
                    <a:pt x="39" y="0"/>
                  </a:moveTo>
                  <a:cubicBezTo>
                    <a:pt x="68" y="21"/>
                    <a:pt x="70" y="59"/>
                    <a:pt x="78" y="90"/>
                  </a:cubicBezTo>
                  <a:cubicBezTo>
                    <a:pt x="79" y="172"/>
                    <a:pt x="76" y="255"/>
                    <a:pt x="80" y="337"/>
                  </a:cubicBezTo>
                  <a:cubicBezTo>
                    <a:pt x="94" y="481"/>
                    <a:pt x="68" y="625"/>
                    <a:pt x="83" y="769"/>
                  </a:cubicBezTo>
                  <a:cubicBezTo>
                    <a:pt x="84" y="1180"/>
                    <a:pt x="84" y="1592"/>
                    <a:pt x="84" y="2003"/>
                  </a:cubicBezTo>
                  <a:cubicBezTo>
                    <a:pt x="75" y="2391"/>
                    <a:pt x="79" y="2780"/>
                    <a:pt x="79" y="3168"/>
                  </a:cubicBezTo>
                  <a:cubicBezTo>
                    <a:pt x="90" y="3278"/>
                    <a:pt x="84" y="3389"/>
                    <a:pt x="108" y="3497"/>
                  </a:cubicBezTo>
                  <a:cubicBezTo>
                    <a:pt x="104" y="3506"/>
                    <a:pt x="95" y="3524"/>
                    <a:pt x="91" y="3533"/>
                  </a:cubicBezTo>
                  <a:cubicBezTo>
                    <a:pt x="74" y="3523"/>
                    <a:pt x="56" y="3512"/>
                    <a:pt x="39" y="3502"/>
                  </a:cubicBezTo>
                  <a:cubicBezTo>
                    <a:pt x="31" y="3431"/>
                    <a:pt x="0" y="3363"/>
                    <a:pt x="7" y="3290"/>
                  </a:cubicBezTo>
                  <a:cubicBezTo>
                    <a:pt x="15" y="3022"/>
                    <a:pt x="10" y="2754"/>
                    <a:pt x="9" y="2486"/>
                  </a:cubicBezTo>
                  <a:cubicBezTo>
                    <a:pt x="9" y="2019"/>
                    <a:pt x="9" y="1552"/>
                    <a:pt x="9" y="1086"/>
                  </a:cubicBezTo>
                  <a:cubicBezTo>
                    <a:pt x="11" y="772"/>
                    <a:pt x="4" y="458"/>
                    <a:pt x="12" y="144"/>
                  </a:cubicBezTo>
                  <a:cubicBezTo>
                    <a:pt x="27" y="98"/>
                    <a:pt x="34" y="49"/>
                    <a:pt x="39" y="0"/>
                  </a:cubicBezTo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97E648EB-6954-4FBF-A4EE-EB2F596D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2396"/>
              <a:ext cx="12" cy="478"/>
            </a:xfrm>
            <a:custGeom>
              <a:avLst/>
              <a:gdLst/>
              <a:ahLst/>
              <a:cxnLst>
                <a:cxn ang="0">
                  <a:pos x="21" y="460"/>
                </a:cxn>
                <a:cxn ang="0">
                  <a:pos x="41" y="0"/>
                </a:cxn>
                <a:cxn ang="0">
                  <a:pos x="50" y="575"/>
                </a:cxn>
                <a:cxn ang="0">
                  <a:pos x="42" y="975"/>
                </a:cxn>
                <a:cxn ang="0">
                  <a:pos x="43" y="2347"/>
                </a:cxn>
                <a:cxn ang="0">
                  <a:pos x="42" y="2378"/>
                </a:cxn>
                <a:cxn ang="0">
                  <a:pos x="4" y="2318"/>
                </a:cxn>
                <a:cxn ang="0">
                  <a:pos x="6" y="251"/>
                </a:cxn>
                <a:cxn ang="0">
                  <a:pos x="21" y="460"/>
                </a:cxn>
              </a:cxnLst>
              <a:rect l="0" t="0" r="r" b="b"/>
              <a:pathLst>
                <a:path w="63" h="2378">
                  <a:moveTo>
                    <a:pt x="21" y="460"/>
                  </a:moveTo>
                  <a:cubicBezTo>
                    <a:pt x="35" y="307"/>
                    <a:pt x="2" y="150"/>
                    <a:pt x="41" y="0"/>
                  </a:cubicBezTo>
                  <a:cubicBezTo>
                    <a:pt x="63" y="191"/>
                    <a:pt x="44" y="383"/>
                    <a:pt x="50" y="575"/>
                  </a:cubicBezTo>
                  <a:cubicBezTo>
                    <a:pt x="56" y="708"/>
                    <a:pt x="40" y="841"/>
                    <a:pt x="42" y="975"/>
                  </a:cubicBezTo>
                  <a:cubicBezTo>
                    <a:pt x="40" y="1432"/>
                    <a:pt x="32" y="1890"/>
                    <a:pt x="43" y="2347"/>
                  </a:cubicBezTo>
                  <a:cubicBezTo>
                    <a:pt x="43" y="2355"/>
                    <a:pt x="42" y="2370"/>
                    <a:pt x="42" y="2378"/>
                  </a:cubicBezTo>
                  <a:cubicBezTo>
                    <a:pt x="29" y="2358"/>
                    <a:pt x="17" y="2338"/>
                    <a:pt x="4" y="2318"/>
                  </a:cubicBezTo>
                  <a:cubicBezTo>
                    <a:pt x="9" y="1629"/>
                    <a:pt x="0" y="940"/>
                    <a:pt x="6" y="251"/>
                  </a:cubicBezTo>
                  <a:cubicBezTo>
                    <a:pt x="23" y="319"/>
                    <a:pt x="19" y="390"/>
                    <a:pt x="21" y="460"/>
                  </a:cubicBezTo>
                </a:path>
              </a:pathLst>
            </a:custGeom>
            <a:solidFill>
              <a:srgbClr val="5253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6">
              <a:extLst>
                <a:ext uri="{FF2B5EF4-FFF2-40B4-BE49-F238E27FC236}">
                  <a16:creationId xmlns:a16="http://schemas.microsoft.com/office/drawing/2014/main" id="{D8F9D011-F032-4F8B-B517-554439BD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848"/>
              <a:ext cx="12" cy="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3" y="64"/>
                </a:cxn>
                <a:cxn ang="0">
                  <a:pos x="55" y="276"/>
                </a:cxn>
                <a:cxn ang="0">
                  <a:pos x="60" y="314"/>
                </a:cxn>
                <a:cxn ang="0">
                  <a:pos x="36" y="272"/>
                </a:cxn>
                <a:cxn ang="0">
                  <a:pos x="48" y="431"/>
                </a:cxn>
                <a:cxn ang="0">
                  <a:pos x="46" y="445"/>
                </a:cxn>
                <a:cxn ang="0">
                  <a:pos x="1" y="228"/>
                </a:cxn>
                <a:cxn ang="0">
                  <a:pos x="3" y="0"/>
                </a:cxn>
              </a:cxnLst>
              <a:rect l="0" t="0" r="r" b="b"/>
              <a:pathLst>
                <a:path w="60" h="445">
                  <a:moveTo>
                    <a:pt x="3" y="0"/>
                  </a:moveTo>
                  <a:cubicBezTo>
                    <a:pt x="15" y="19"/>
                    <a:pt x="20" y="41"/>
                    <a:pt x="23" y="64"/>
                  </a:cubicBezTo>
                  <a:cubicBezTo>
                    <a:pt x="16" y="137"/>
                    <a:pt x="47" y="205"/>
                    <a:pt x="55" y="276"/>
                  </a:cubicBezTo>
                  <a:cubicBezTo>
                    <a:pt x="56" y="286"/>
                    <a:pt x="59" y="304"/>
                    <a:pt x="60" y="314"/>
                  </a:cubicBezTo>
                  <a:cubicBezTo>
                    <a:pt x="54" y="303"/>
                    <a:pt x="42" y="283"/>
                    <a:pt x="36" y="272"/>
                  </a:cubicBezTo>
                  <a:cubicBezTo>
                    <a:pt x="3" y="320"/>
                    <a:pt x="47" y="378"/>
                    <a:pt x="48" y="431"/>
                  </a:cubicBezTo>
                  <a:lnTo>
                    <a:pt x="46" y="445"/>
                  </a:lnTo>
                  <a:cubicBezTo>
                    <a:pt x="19" y="376"/>
                    <a:pt x="0" y="302"/>
                    <a:pt x="1" y="228"/>
                  </a:cubicBezTo>
                  <a:cubicBezTo>
                    <a:pt x="11" y="152"/>
                    <a:pt x="8" y="76"/>
                    <a:pt x="3" y="0"/>
                  </a:cubicBezTo>
                  <a:close/>
                </a:path>
              </a:pathLst>
            </a:custGeom>
            <a:solidFill>
              <a:srgbClr val="4748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7">
              <a:extLst>
                <a:ext uri="{FF2B5EF4-FFF2-40B4-BE49-F238E27FC236}">
                  <a16:creationId xmlns:a16="http://schemas.microsoft.com/office/drawing/2014/main" id="{38DDE357-A188-43FB-BEDD-D1CCC6FE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862"/>
              <a:ext cx="13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5" y="60"/>
                </a:cxn>
                <a:cxn ang="0">
                  <a:pos x="37" y="261"/>
                </a:cxn>
                <a:cxn ang="0">
                  <a:pos x="0" y="214"/>
                </a:cxn>
                <a:cxn ang="0">
                  <a:pos x="27" y="0"/>
                </a:cxn>
              </a:cxnLst>
              <a:rect l="0" t="0" r="r" b="b"/>
              <a:pathLst>
                <a:path w="65" h="261">
                  <a:moveTo>
                    <a:pt x="27" y="0"/>
                  </a:moveTo>
                  <a:cubicBezTo>
                    <a:pt x="40" y="20"/>
                    <a:pt x="52" y="40"/>
                    <a:pt x="65" y="60"/>
                  </a:cubicBezTo>
                  <a:cubicBezTo>
                    <a:pt x="63" y="128"/>
                    <a:pt x="54" y="195"/>
                    <a:pt x="37" y="261"/>
                  </a:cubicBezTo>
                  <a:cubicBezTo>
                    <a:pt x="24" y="245"/>
                    <a:pt x="12" y="229"/>
                    <a:pt x="0" y="214"/>
                  </a:cubicBezTo>
                  <a:cubicBezTo>
                    <a:pt x="13" y="143"/>
                    <a:pt x="24" y="72"/>
                    <a:pt x="27" y="0"/>
                  </a:cubicBezTo>
                </a:path>
              </a:pathLst>
            </a:custGeom>
            <a:solidFill>
              <a:srgbClr val="4142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8">
              <a:extLst>
                <a:ext uri="{FF2B5EF4-FFF2-40B4-BE49-F238E27FC236}">
                  <a16:creationId xmlns:a16="http://schemas.microsoft.com/office/drawing/2014/main" id="{78A7CD38-2E55-4782-B1E9-D0D18A5C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03"/>
              <a:ext cx="144" cy="140"/>
            </a:xfrm>
            <a:custGeom>
              <a:avLst/>
              <a:gdLst/>
              <a:ahLst/>
              <a:cxnLst>
                <a:cxn ang="0">
                  <a:pos x="45" y="159"/>
                </a:cxn>
                <a:cxn ang="0">
                  <a:pos x="33" y="0"/>
                </a:cxn>
                <a:cxn ang="0">
                  <a:pos x="57" y="42"/>
                </a:cxn>
                <a:cxn ang="0">
                  <a:pos x="598" y="645"/>
                </a:cxn>
                <a:cxn ang="0">
                  <a:pos x="718" y="672"/>
                </a:cxn>
                <a:cxn ang="0">
                  <a:pos x="634" y="697"/>
                </a:cxn>
                <a:cxn ang="0">
                  <a:pos x="494" y="653"/>
                </a:cxn>
                <a:cxn ang="0">
                  <a:pos x="45" y="159"/>
                </a:cxn>
              </a:cxnLst>
              <a:rect l="0" t="0" r="r" b="b"/>
              <a:pathLst>
                <a:path w="718" h="697">
                  <a:moveTo>
                    <a:pt x="45" y="159"/>
                  </a:moveTo>
                  <a:cubicBezTo>
                    <a:pt x="44" y="106"/>
                    <a:pt x="0" y="48"/>
                    <a:pt x="33" y="0"/>
                  </a:cubicBezTo>
                  <a:cubicBezTo>
                    <a:pt x="39" y="11"/>
                    <a:pt x="51" y="31"/>
                    <a:pt x="57" y="42"/>
                  </a:cubicBezTo>
                  <a:cubicBezTo>
                    <a:pt x="118" y="319"/>
                    <a:pt x="323" y="563"/>
                    <a:pt x="598" y="645"/>
                  </a:cubicBezTo>
                  <a:cubicBezTo>
                    <a:pt x="637" y="658"/>
                    <a:pt x="677" y="666"/>
                    <a:pt x="718" y="672"/>
                  </a:cubicBezTo>
                  <a:cubicBezTo>
                    <a:pt x="690" y="679"/>
                    <a:pt x="662" y="689"/>
                    <a:pt x="634" y="697"/>
                  </a:cubicBezTo>
                  <a:cubicBezTo>
                    <a:pt x="589" y="677"/>
                    <a:pt x="541" y="667"/>
                    <a:pt x="494" y="653"/>
                  </a:cubicBezTo>
                  <a:cubicBezTo>
                    <a:pt x="282" y="566"/>
                    <a:pt x="107" y="380"/>
                    <a:pt x="45" y="159"/>
                  </a:cubicBezTo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9">
              <a:extLst>
                <a:ext uri="{FF2B5EF4-FFF2-40B4-BE49-F238E27FC236}">
                  <a16:creationId xmlns:a16="http://schemas.microsoft.com/office/drawing/2014/main" id="{9A2A7B08-DAB9-4DD7-9045-DC4BC7D0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03"/>
              <a:ext cx="131" cy="13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2" y="36"/>
                </a:cxn>
                <a:cxn ang="0">
                  <a:pos x="69" y="0"/>
                </a:cxn>
                <a:cxn ang="0">
                  <a:pos x="201" y="314"/>
                </a:cxn>
                <a:cxn ang="0">
                  <a:pos x="648" y="594"/>
                </a:cxn>
                <a:cxn ang="0">
                  <a:pos x="546" y="646"/>
                </a:cxn>
                <a:cxn ang="0">
                  <a:pos x="5" y="43"/>
                </a:cxn>
                <a:cxn ang="0">
                  <a:pos x="0" y="5"/>
                </a:cxn>
              </a:cxnLst>
              <a:rect l="0" t="0" r="r" b="b"/>
              <a:pathLst>
                <a:path w="648" h="646">
                  <a:moveTo>
                    <a:pt x="0" y="5"/>
                  </a:moveTo>
                  <a:cubicBezTo>
                    <a:pt x="17" y="15"/>
                    <a:pt x="35" y="26"/>
                    <a:pt x="52" y="36"/>
                  </a:cubicBezTo>
                  <a:cubicBezTo>
                    <a:pt x="56" y="27"/>
                    <a:pt x="65" y="9"/>
                    <a:pt x="69" y="0"/>
                  </a:cubicBezTo>
                  <a:cubicBezTo>
                    <a:pt x="95" y="111"/>
                    <a:pt x="134" y="221"/>
                    <a:pt x="201" y="314"/>
                  </a:cubicBezTo>
                  <a:cubicBezTo>
                    <a:pt x="301" y="467"/>
                    <a:pt x="473" y="557"/>
                    <a:pt x="648" y="594"/>
                  </a:cubicBezTo>
                  <a:cubicBezTo>
                    <a:pt x="608" y="598"/>
                    <a:pt x="552" y="592"/>
                    <a:pt x="546" y="646"/>
                  </a:cubicBezTo>
                  <a:cubicBezTo>
                    <a:pt x="271" y="564"/>
                    <a:pt x="66" y="320"/>
                    <a:pt x="5" y="43"/>
                  </a:cubicBezTo>
                  <a:cubicBezTo>
                    <a:pt x="4" y="33"/>
                    <a:pt x="1" y="15"/>
                    <a:pt x="0" y="5"/>
                  </a:cubicBezTo>
                </a:path>
              </a:pathLst>
            </a:custGeom>
            <a:solidFill>
              <a:srgbClr val="C9C9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35B46CA5-1F54-4AA4-8895-D220FE83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05"/>
              <a:ext cx="186" cy="149"/>
            </a:xfrm>
            <a:custGeom>
              <a:avLst/>
              <a:gdLst/>
              <a:ahLst/>
              <a:cxnLst>
                <a:cxn ang="0">
                  <a:pos x="889" y="0"/>
                </a:cxn>
                <a:cxn ang="0">
                  <a:pos x="926" y="47"/>
                </a:cxn>
                <a:cxn ang="0">
                  <a:pos x="460" y="645"/>
                </a:cxn>
                <a:cxn ang="0">
                  <a:pos x="79" y="740"/>
                </a:cxn>
                <a:cxn ang="0">
                  <a:pos x="0" y="688"/>
                </a:cxn>
                <a:cxn ang="0">
                  <a:pos x="73" y="687"/>
                </a:cxn>
                <a:cxn ang="0">
                  <a:pos x="750" y="336"/>
                </a:cxn>
                <a:cxn ang="0">
                  <a:pos x="889" y="0"/>
                </a:cxn>
              </a:cxnLst>
              <a:rect l="0" t="0" r="r" b="b"/>
              <a:pathLst>
                <a:path w="926" h="740">
                  <a:moveTo>
                    <a:pt x="889" y="0"/>
                  </a:moveTo>
                  <a:cubicBezTo>
                    <a:pt x="901" y="15"/>
                    <a:pt x="913" y="31"/>
                    <a:pt x="926" y="47"/>
                  </a:cubicBezTo>
                  <a:cubicBezTo>
                    <a:pt x="870" y="302"/>
                    <a:pt x="705" y="541"/>
                    <a:pt x="460" y="645"/>
                  </a:cubicBezTo>
                  <a:cubicBezTo>
                    <a:pt x="336" y="684"/>
                    <a:pt x="211" y="734"/>
                    <a:pt x="79" y="740"/>
                  </a:cubicBezTo>
                  <a:cubicBezTo>
                    <a:pt x="51" y="725"/>
                    <a:pt x="26" y="707"/>
                    <a:pt x="0" y="688"/>
                  </a:cubicBezTo>
                  <a:cubicBezTo>
                    <a:pt x="24" y="687"/>
                    <a:pt x="49" y="688"/>
                    <a:pt x="73" y="687"/>
                  </a:cubicBezTo>
                  <a:cubicBezTo>
                    <a:pt x="334" y="676"/>
                    <a:pt x="603" y="560"/>
                    <a:pt x="750" y="336"/>
                  </a:cubicBezTo>
                  <a:cubicBezTo>
                    <a:pt x="817" y="234"/>
                    <a:pt x="863" y="119"/>
                    <a:pt x="889" y="0"/>
                  </a:cubicBezTo>
                </a:path>
              </a:pathLst>
            </a:custGeom>
            <a:solidFill>
              <a:srgbClr val="292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71">
              <a:extLst>
                <a:ext uri="{FF2B5EF4-FFF2-40B4-BE49-F238E27FC236}">
                  <a16:creationId xmlns:a16="http://schemas.microsoft.com/office/drawing/2014/main" id="{2DE02AAF-ACF0-4124-A2A2-87A2CCB1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2963"/>
              <a:ext cx="136" cy="80"/>
            </a:xfrm>
            <a:custGeom>
              <a:avLst/>
              <a:gdLst/>
              <a:ahLst/>
              <a:cxnLst>
                <a:cxn ang="0">
                  <a:pos x="269" y="274"/>
                </a:cxn>
                <a:cxn ang="0">
                  <a:pos x="625" y="0"/>
                </a:cxn>
                <a:cxn ang="0">
                  <a:pos x="677" y="50"/>
                </a:cxn>
                <a:cxn ang="0">
                  <a:pos x="0" y="401"/>
                </a:cxn>
                <a:cxn ang="0">
                  <a:pos x="35" y="328"/>
                </a:cxn>
                <a:cxn ang="0">
                  <a:pos x="269" y="274"/>
                </a:cxn>
              </a:cxnLst>
              <a:rect l="0" t="0" r="r" b="b"/>
              <a:pathLst>
                <a:path w="677" h="401">
                  <a:moveTo>
                    <a:pt x="269" y="274"/>
                  </a:moveTo>
                  <a:cubicBezTo>
                    <a:pt x="415" y="227"/>
                    <a:pt x="541" y="128"/>
                    <a:pt x="625" y="0"/>
                  </a:cubicBezTo>
                  <a:cubicBezTo>
                    <a:pt x="642" y="17"/>
                    <a:pt x="660" y="34"/>
                    <a:pt x="677" y="50"/>
                  </a:cubicBezTo>
                  <a:cubicBezTo>
                    <a:pt x="530" y="274"/>
                    <a:pt x="261" y="390"/>
                    <a:pt x="0" y="401"/>
                  </a:cubicBezTo>
                  <a:cubicBezTo>
                    <a:pt x="12" y="376"/>
                    <a:pt x="23" y="352"/>
                    <a:pt x="35" y="328"/>
                  </a:cubicBezTo>
                  <a:cubicBezTo>
                    <a:pt x="114" y="313"/>
                    <a:pt x="194" y="303"/>
                    <a:pt x="269" y="274"/>
                  </a:cubicBezTo>
                  <a:close/>
                </a:path>
              </a:pathLst>
            </a:custGeom>
            <a:solidFill>
              <a:srgbClr val="D7D7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72">
              <a:extLst>
                <a:ext uri="{FF2B5EF4-FFF2-40B4-BE49-F238E27FC236}">
                  <a16:creationId xmlns:a16="http://schemas.microsoft.com/office/drawing/2014/main" id="{4FEDCB88-534D-403E-85C3-822CD234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022"/>
              <a:ext cx="460" cy="2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02" y="2"/>
                </a:cxn>
                <a:cxn ang="0">
                  <a:pos x="796" y="37"/>
                </a:cxn>
                <a:cxn ang="0">
                  <a:pos x="2289" y="38"/>
                </a:cxn>
                <a:cxn ang="0">
                  <a:pos x="2122" y="107"/>
                </a:cxn>
                <a:cxn ang="0">
                  <a:pos x="1857" y="108"/>
                </a:cxn>
                <a:cxn ang="0">
                  <a:pos x="1458" y="108"/>
                </a:cxn>
                <a:cxn ang="0">
                  <a:pos x="347" y="107"/>
                </a:cxn>
                <a:cxn ang="0">
                  <a:pos x="120" y="81"/>
                </a:cxn>
                <a:cxn ang="0">
                  <a:pos x="0" y="54"/>
                </a:cxn>
              </a:cxnLst>
              <a:rect l="0" t="0" r="r" b="b"/>
              <a:pathLst>
                <a:path w="2289" h="109">
                  <a:moveTo>
                    <a:pt x="0" y="54"/>
                  </a:moveTo>
                  <a:cubicBezTo>
                    <a:pt x="6" y="0"/>
                    <a:pt x="62" y="6"/>
                    <a:pt x="102" y="2"/>
                  </a:cubicBezTo>
                  <a:cubicBezTo>
                    <a:pt x="330" y="50"/>
                    <a:pt x="564" y="35"/>
                    <a:pt x="796" y="37"/>
                  </a:cubicBezTo>
                  <a:cubicBezTo>
                    <a:pt x="1294" y="37"/>
                    <a:pt x="1791" y="36"/>
                    <a:pt x="2289" y="38"/>
                  </a:cubicBezTo>
                  <a:cubicBezTo>
                    <a:pt x="2255" y="100"/>
                    <a:pt x="2167" y="55"/>
                    <a:pt x="2122" y="107"/>
                  </a:cubicBezTo>
                  <a:cubicBezTo>
                    <a:pt x="2034" y="108"/>
                    <a:pt x="1945" y="108"/>
                    <a:pt x="1857" y="108"/>
                  </a:cubicBezTo>
                  <a:cubicBezTo>
                    <a:pt x="1724" y="106"/>
                    <a:pt x="1591" y="109"/>
                    <a:pt x="1458" y="108"/>
                  </a:cubicBezTo>
                  <a:cubicBezTo>
                    <a:pt x="1088" y="106"/>
                    <a:pt x="718" y="109"/>
                    <a:pt x="347" y="107"/>
                  </a:cubicBezTo>
                  <a:cubicBezTo>
                    <a:pt x="271" y="105"/>
                    <a:pt x="196" y="89"/>
                    <a:pt x="120" y="81"/>
                  </a:cubicBezTo>
                  <a:cubicBezTo>
                    <a:pt x="79" y="75"/>
                    <a:pt x="39" y="67"/>
                    <a:pt x="0" y="54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3">
              <a:extLst>
                <a:ext uri="{FF2B5EF4-FFF2-40B4-BE49-F238E27FC236}">
                  <a16:creationId xmlns:a16="http://schemas.microsoft.com/office/drawing/2014/main" id="{FD74645D-1DAA-4410-90C2-5417E70F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029"/>
              <a:ext cx="1560" cy="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759" y="1"/>
                </a:cxn>
                <a:cxn ang="0">
                  <a:pos x="7632" y="73"/>
                </a:cxn>
                <a:cxn ang="0">
                  <a:pos x="6090" y="75"/>
                </a:cxn>
                <a:cxn ang="0">
                  <a:pos x="1724" y="72"/>
                </a:cxn>
                <a:cxn ang="0">
                  <a:pos x="1715" y="72"/>
                </a:cxn>
                <a:cxn ang="0">
                  <a:pos x="1500" y="72"/>
                </a:cxn>
                <a:cxn ang="0">
                  <a:pos x="1495" y="73"/>
                </a:cxn>
                <a:cxn ang="0">
                  <a:pos x="642" y="71"/>
                </a:cxn>
                <a:cxn ang="0">
                  <a:pos x="160" y="69"/>
                </a:cxn>
                <a:cxn ang="0">
                  <a:pos x="30" y="51"/>
                </a:cxn>
                <a:cxn ang="0">
                  <a:pos x="0" y="1"/>
                </a:cxn>
              </a:cxnLst>
              <a:rect l="0" t="0" r="r" b="b"/>
              <a:pathLst>
                <a:path w="7759" h="75">
                  <a:moveTo>
                    <a:pt x="0" y="1"/>
                  </a:moveTo>
                  <a:cubicBezTo>
                    <a:pt x="2586" y="2"/>
                    <a:pt x="5172" y="0"/>
                    <a:pt x="7759" y="1"/>
                  </a:cubicBezTo>
                  <a:cubicBezTo>
                    <a:pt x="7728" y="42"/>
                    <a:pt x="7682" y="65"/>
                    <a:pt x="7632" y="73"/>
                  </a:cubicBezTo>
                  <a:cubicBezTo>
                    <a:pt x="7118" y="74"/>
                    <a:pt x="6604" y="69"/>
                    <a:pt x="6090" y="75"/>
                  </a:cubicBezTo>
                  <a:cubicBezTo>
                    <a:pt x="4635" y="70"/>
                    <a:pt x="3179" y="75"/>
                    <a:pt x="1724" y="72"/>
                  </a:cubicBezTo>
                  <a:lnTo>
                    <a:pt x="1715" y="72"/>
                  </a:lnTo>
                  <a:cubicBezTo>
                    <a:pt x="1643" y="73"/>
                    <a:pt x="1572" y="70"/>
                    <a:pt x="1500" y="72"/>
                  </a:cubicBezTo>
                  <a:lnTo>
                    <a:pt x="1495" y="73"/>
                  </a:lnTo>
                  <a:cubicBezTo>
                    <a:pt x="1211" y="71"/>
                    <a:pt x="927" y="72"/>
                    <a:pt x="642" y="71"/>
                  </a:cubicBezTo>
                  <a:cubicBezTo>
                    <a:pt x="481" y="69"/>
                    <a:pt x="321" y="72"/>
                    <a:pt x="160" y="69"/>
                  </a:cubicBezTo>
                  <a:cubicBezTo>
                    <a:pt x="117" y="58"/>
                    <a:pt x="74" y="52"/>
                    <a:pt x="30" y="51"/>
                  </a:cubicBezTo>
                  <a:cubicBezTo>
                    <a:pt x="20" y="34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D5D6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74">
              <a:extLst>
                <a:ext uri="{FF2B5EF4-FFF2-40B4-BE49-F238E27FC236}">
                  <a16:creationId xmlns:a16="http://schemas.microsoft.com/office/drawing/2014/main" id="{8C68FF11-EC93-406B-8413-3168927C1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29"/>
              <a:ext cx="198" cy="15"/>
            </a:xfrm>
            <a:custGeom>
              <a:avLst/>
              <a:gdLst/>
              <a:ahLst/>
              <a:cxnLst>
                <a:cxn ang="0">
                  <a:pos x="167" y="2"/>
                </a:cxn>
                <a:cxn ang="0">
                  <a:pos x="984" y="2"/>
                </a:cxn>
                <a:cxn ang="0">
                  <a:pos x="930" y="51"/>
                </a:cxn>
                <a:cxn ang="0">
                  <a:pos x="735" y="69"/>
                </a:cxn>
                <a:cxn ang="0">
                  <a:pos x="0" y="71"/>
                </a:cxn>
                <a:cxn ang="0">
                  <a:pos x="167" y="2"/>
                </a:cxn>
              </a:cxnLst>
              <a:rect l="0" t="0" r="r" b="b"/>
              <a:pathLst>
                <a:path w="984" h="74">
                  <a:moveTo>
                    <a:pt x="167" y="2"/>
                  </a:moveTo>
                  <a:cubicBezTo>
                    <a:pt x="439" y="0"/>
                    <a:pt x="711" y="1"/>
                    <a:pt x="984" y="2"/>
                  </a:cubicBezTo>
                  <a:cubicBezTo>
                    <a:pt x="971" y="22"/>
                    <a:pt x="959" y="51"/>
                    <a:pt x="930" y="51"/>
                  </a:cubicBezTo>
                  <a:cubicBezTo>
                    <a:pt x="865" y="60"/>
                    <a:pt x="798" y="48"/>
                    <a:pt x="735" y="69"/>
                  </a:cubicBezTo>
                  <a:cubicBezTo>
                    <a:pt x="490" y="74"/>
                    <a:pt x="245" y="71"/>
                    <a:pt x="0" y="71"/>
                  </a:cubicBezTo>
                  <a:cubicBezTo>
                    <a:pt x="45" y="19"/>
                    <a:pt x="133" y="64"/>
                    <a:pt x="167" y="2"/>
                  </a:cubicBezTo>
                </a:path>
              </a:pathLst>
            </a:custGeom>
            <a:solidFill>
              <a:srgbClr val="D1D1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75">
              <a:extLst>
                <a:ext uri="{FF2B5EF4-FFF2-40B4-BE49-F238E27FC236}">
                  <a16:creationId xmlns:a16="http://schemas.microsoft.com/office/drawing/2014/main" id="{B16B7358-3B5F-40F0-B489-57F9F4EC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029"/>
              <a:ext cx="773" cy="15"/>
            </a:xfrm>
            <a:custGeom>
              <a:avLst/>
              <a:gdLst/>
              <a:ahLst/>
              <a:cxnLst>
                <a:cxn ang="0">
                  <a:pos x="249" y="1"/>
                </a:cxn>
                <a:cxn ang="0">
                  <a:pos x="3686" y="0"/>
                </a:cxn>
                <a:cxn ang="0">
                  <a:pos x="3716" y="50"/>
                </a:cxn>
                <a:cxn ang="0">
                  <a:pos x="3846" y="68"/>
                </a:cxn>
                <a:cxn ang="0">
                  <a:pos x="1289" y="70"/>
                </a:cxn>
                <a:cxn ang="0">
                  <a:pos x="0" y="68"/>
                </a:cxn>
                <a:cxn ang="0">
                  <a:pos x="195" y="50"/>
                </a:cxn>
                <a:cxn ang="0">
                  <a:pos x="249" y="1"/>
                </a:cxn>
              </a:cxnLst>
              <a:rect l="0" t="0" r="r" b="b"/>
              <a:pathLst>
                <a:path w="3846" h="74">
                  <a:moveTo>
                    <a:pt x="249" y="1"/>
                  </a:moveTo>
                  <a:cubicBezTo>
                    <a:pt x="1394" y="0"/>
                    <a:pt x="2540" y="0"/>
                    <a:pt x="3686" y="0"/>
                  </a:cubicBezTo>
                  <a:cubicBezTo>
                    <a:pt x="3696" y="17"/>
                    <a:pt x="3706" y="33"/>
                    <a:pt x="3716" y="50"/>
                  </a:cubicBezTo>
                  <a:cubicBezTo>
                    <a:pt x="3760" y="51"/>
                    <a:pt x="3803" y="57"/>
                    <a:pt x="3846" y="68"/>
                  </a:cubicBezTo>
                  <a:cubicBezTo>
                    <a:pt x="2994" y="74"/>
                    <a:pt x="2142" y="68"/>
                    <a:pt x="1289" y="70"/>
                  </a:cubicBezTo>
                  <a:cubicBezTo>
                    <a:pt x="859" y="68"/>
                    <a:pt x="430" y="74"/>
                    <a:pt x="0" y="68"/>
                  </a:cubicBezTo>
                  <a:cubicBezTo>
                    <a:pt x="63" y="47"/>
                    <a:pt x="130" y="59"/>
                    <a:pt x="195" y="50"/>
                  </a:cubicBezTo>
                  <a:cubicBezTo>
                    <a:pt x="224" y="50"/>
                    <a:pt x="236" y="21"/>
                    <a:pt x="249" y="1"/>
                  </a:cubicBezTo>
                </a:path>
              </a:pathLst>
            </a:custGeom>
            <a:solidFill>
              <a:srgbClr val="C4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76">
              <a:extLst>
                <a:ext uri="{FF2B5EF4-FFF2-40B4-BE49-F238E27FC236}">
                  <a16:creationId xmlns:a16="http://schemas.microsoft.com/office/drawing/2014/main" id="{2842D070-71A9-4B7B-901B-32B15B5C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3029"/>
              <a:ext cx="282" cy="15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404" y="0"/>
                </a:cxn>
                <a:cxn ang="0">
                  <a:pos x="1369" y="73"/>
                </a:cxn>
                <a:cxn ang="0">
                  <a:pos x="1296" y="74"/>
                </a:cxn>
                <a:cxn ang="0">
                  <a:pos x="647" y="73"/>
                </a:cxn>
                <a:cxn ang="0">
                  <a:pos x="290" y="73"/>
                </a:cxn>
                <a:cxn ang="0">
                  <a:pos x="0" y="74"/>
                </a:cxn>
                <a:cxn ang="0">
                  <a:pos x="127" y="2"/>
                </a:cxn>
              </a:cxnLst>
              <a:rect l="0" t="0" r="r" b="b"/>
              <a:pathLst>
                <a:path w="1404" h="74">
                  <a:moveTo>
                    <a:pt x="127" y="2"/>
                  </a:moveTo>
                  <a:cubicBezTo>
                    <a:pt x="553" y="0"/>
                    <a:pt x="978" y="5"/>
                    <a:pt x="1404" y="0"/>
                  </a:cubicBezTo>
                  <a:cubicBezTo>
                    <a:pt x="1392" y="24"/>
                    <a:pt x="1381" y="48"/>
                    <a:pt x="1369" y="73"/>
                  </a:cubicBezTo>
                  <a:cubicBezTo>
                    <a:pt x="1345" y="74"/>
                    <a:pt x="1320" y="73"/>
                    <a:pt x="1296" y="74"/>
                  </a:cubicBezTo>
                  <a:cubicBezTo>
                    <a:pt x="1080" y="73"/>
                    <a:pt x="863" y="72"/>
                    <a:pt x="647" y="73"/>
                  </a:cubicBezTo>
                  <a:cubicBezTo>
                    <a:pt x="528" y="73"/>
                    <a:pt x="409" y="72"/>
                    <a:pt x="290" y="73"/>
                  </a:cubicBezTo>
                  <a:cubicBezTo>
                    <a:pt x="193" y="74"/>
                    <a:pt x="97" y="73"/>
                    <a:pt x="0" y="74"/>
                  </a:cubicBezTo>
                  <a:cubicBezTo>
                    <a:pt x="50" y="66"/>
                    <a:pt x="96" y="43"/>
                    <a:pt x="127" y="2"/>
                  </a:cubicBezTo>
                  <a:close/>
                </a:path>
              </a:pathLst>
            </a:custGeom>
            <a:solidFill>
              <a:srgbClr val="E0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77">
              <a:extLst>
                <a:ext uri="{FF2B5EF4-FFF2-40B4-BE49-F238E27FC236}">
                  <a16:creationId xmlns:a16="http://schemas.microsoft.com/office/drawing/2014/main" id="{0E01213D-8DBE-4E09-BEFF-60A288C1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322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44"/>
                </a:cxn>
                <a:cxn ang="0">
                  <a:pos x="398" y="105"/>
                </a:cxn>
                <a:cxn ang="0">
                  <a:pos x="503" y="98"/>
                </a:cxn>
                <a:cxn ang="0">
                  <a:pos x="669" y="114"/>
                </a:cxn>
                <a:cxn ang="0">
                  <a:pos x="14668" y="114"/>
                </a:cxn>
                <a:cxn ang="0">
                  <a:pos x="15654" y="99"/>
                </a:cxn>
                <a:cxn ang="0">
                  <a:pos x="16035" y="4"/>
                </a:cxn>
                <a:cxn ang="0">
                  <a:pos x="15830" y="111"/>
                </a:cxn>
                <a:cxn ang="0">
                  <a:pos x="15717" y="127"/>
                </a:cxn>
                <a:cxn ang="0">
                  <a:pos x="1234" y="129"/>
                </a:cxn>
                <a:cxn ang="0">
                  <a:pos x="267" y="96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16035" h="142">
                  <a:moveTo>
                    <a:pt x="0" y="0"/>
                  </a:moveTo>
                  <a:cubicBezTo>
                    <a:pt x="47" y="14"/>
                    <a:pt x="95" y="24"/>
                    <a:pt x="140" y="44"/>
                  </a:cubicBezTo>
                  <a:cubicBezTo>
                    <a:pt x="218" y="95"/>
                    <a:pt x="320" y="57"/>
                    <a:pt x="398" y="105"/>
                  </a:cubicBezTo>
                  <a:cubicBezTo>
                    <a:pt x="433" y="104"/>
                    <a:pt x="468" y="101"/>
                    <a:pt x="503" y="98"/>
                  </a:cubicBezTo>
                  <a:cubicBezTo>
                    <a:pt x="558" y="106"/>
                    <a:pt x="613" y="113"/>
                    <a:pt x="669" y="114"/>
                  </a:cubicBezTo>
                  <a:cubicBezTo>
                    <a:pt x="5335" y="115"/>
                    <a:pt x="10002" y="114"/>
                    <a:pt x="14668" y="114"/>
                  </a:cubicBezTo>
                  <a:cubicBezTo>
                    <a:pt x="14997" y="110"/>
                    <a:pt x="15326" y="125"/>
                    <a:pt x="15654" y="99"/>
                  </a:cubicBezTo>
                  <a:cubicBezTo>
                    <a:pt x="15786" y="93"/>
                    <a:pt x="15911" y="43"/>
                    <a:pt x="16035" y="4"/>
                  </a:cubicBezTo>
                  <a:cubicBezTo>
                    <a:pt x="15971" y="47"/>
                    <a:pt x="15897" y="73"/>
                    <a:pt x="15830" y="111"/>
                  </a:cubicBezTo>
                  <a:cubicBezTo>
                    <a:pt x="15796" y="133"/>
                    <a:pt x="15755" y="125"/>
                    <a:pt x="15717" y="127"/>
                  </a:cubicBezTo>
                  <a:cubicBezTo>
                    <a:pt x="10889" y="131"/>
                    <a:pt x="6061" y="128"/>
                    <a:pt x="1234" y="129"/>
                  </a:cubicBezTo>
                  <a:cubicBezTo>
                    <a:pt x="911" y="126"/>
                    <a:pt x="587" y="142"/>
                    <a:pt x="267" y="96"/>
                  </a:cubicBezTo>
                  <a:cubicBezTo>
                    <a:pt x="181" y="88"/>
                    <a:pt x="100" y="54"/>
                    <a:pt x="15" y="36"/>
                  </a:cubicBezTo>
                  <a:cubicBezTo>
                    <a:pt x="11" y="27"/>
                    <a:pt x="4" y="9"/>
                    <a:pt x="0" y="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78">
              <a:extLst>
                <a:ext uri="{FF2B5EF4-FFF2-40B4-BE49-F238E27FC236}">
                  <a16:creationId xmlns:a16="http://schemas.microsoft.com/office/drawing/2014/main" id="{A59362D7-16A9-4B8F-8A14-308A639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38"/>
              <a:ext cx="73" cy="1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311" y="26"/>
                </a:cxn>
                <a:cxn ang="0">
                  <a:pos x="295" y="48"/>
                </a:cxn>
                <a:cxn ang="0">
                  <a:pos x="363" y="79"/>
                </a:cxn>
                <a:cxn ang="0">
                  <a:pos x="258" y="86"/>
                </a:cxn>
                <a:cxn ang="0">
                  <a:pos x="0" y="25"/>
                </a:cxn>
                <a:cxn ang="0">
                  <a:pos x="84" y="0"/>
                </a:cxn>
              </a:cxnLst>
              <a:rect l="0" t="0" r="r" b="b"/>
              <a:pathLst>
                <a:path w="363" h="86">
                  <a:moveTo>
                    <a:pt x="84" y="0"/>
                  </a:moveTo>
                  <a:cubicBezTo>
                    <a:pt x="160" y="8"/>
                    <a:pt x="235" y="24"/>
                    <a:pt x="311" y="26"/>
                  </a:cubicBezTo>
                  <a:lnTo>
                    <a:pt x="295" y="48"/>
                  </a:lnTo>
                  <a:cubicBezTo>
                    <a:pt x="318" y="57"/>
                    <a:pt x="341" y="65"/>
                    <a:pt x="363" y="79"/>
                  </a:cubicBezTo>
                  <a:cubicBezTo>
                    <a:pt x="328" y="82"/>
                    <a:pt x="293" y="85"/>
                    <a:pt x="258" y="86"/>
                  </a:cubicBezTo>
                  <a:cubicBezTo>
                    <a:pt x="180" y="38"/>
                    <a:pt x="78" y="76"/>
                    <a:pt x="0" y="25"/>
                  </a:cubicBezTo>
                  <a:cubicBezTo>
                    <a:pt x="28" y="17"/>
                    <a:pt x="56" y="7"/>
                    <a:pt x="84" y="0"/>
                  </a:cubicBezTo>
                  <a:close/>
                </a:path>
              </a:pathLst>
            </a:custGeom>
            <a:solidFill>
              <a:srgbClr val="747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79">
              <a:extLst>
                <a:ext uri="{FF2B5EF4-FFF2-40B4-BE49-F238E27FC236}">
                  <a16:creationId xmlns:a16="http://schemas.microsoft.com/office/drawing/2014/main" id="{2C625B1D-FB26-470F-9139-966D71B9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3043"/>
              <a:ext cx="239" cy="1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1"/>
                </a:cxn>
                <a:cxn ang="0">
                  <a:pos x="1127" y="2"/>
                </a:cxn>
                <a:cxn ang="0">
                  <a:pos x="1189" y="32"/>
                </a:cxn>
                <a:cxn ang="0">
                  <a:pos x="982" y="47"/>
                </a:cxn>
                <a:cxn ang="0">
                  <a:pos x="198" y="49"/>
                </a:cxn>
                <a:cxn ang="0">
                  <a:pos x="234" y="70"/>
                </a:cxn>
                <a:cxn ang="0">
                  <a:pos x="68" y="54"/>
                </a:cxn>
                <a:cxn ang="0">
                  <a:pos x="0" y="23"/>
                </a:cxn>
              </a:cxnLst>
              <a:rect l="0" t="0" r="r" b="b"/>
              <a:pathLst>
                <a:path w="1189" h="70">
                  <a:moveTo>
                    <a:pt x="0" y="23"/>
                  </a:moveTo>
                  <a:lnTo>
                    <a:pt x="16" y="1"/>
                  </a:lnTo>
                  <a:cubicBezTo>
                    <a:pt x="387" y="3"/>
                    <a:pt x="757" y="0"/>
                    <a:pt x="1127" y="2"/>
                  </a:cubicBezTo>
                  <a:cubicBezTo>
                    <a:pt x="1148" y="11"/>
                    <a:pt x="1169" y="21"/>
                    <a:pt x="1189" y="32"/>
                  </a:cubicBezTo>
                  <a:cubicBezTo>
                    <a:pt x="1122" y="53"/>
                    <a:pt x="1051" y="45"/>
                    <a:pt x="982" y="47"/>
                  </a:cubicBezTo>
                  <a:cubicBezTo>
                    <a:pt x="721" y="48"/>
                    <a:pt x="459" y="45"/>
                    <a:pt x="198" y="49"/>
                  </a:cubicBezTo>
                  <a:cubicBezTo>
                    <a:pt x="207" y="54"/>
                    <a:pt x="225" y="65"/>
                    <a:pt x="234" y="70"/>
                  </a:cubicBezTo>
                  <a:cubicBezTo>
                    <a:pt x="178" y="69"/>
                    <a:pt x="123" y="62"/>
                    <a:pt x="68" y="54"/>
                  </a:cubicBezTo>
                  <a:cubicBezTo>
                    <a:pt x="46" y="40"/>
                    <a:pt x="23" y="32"/>
                    <a:pt x="0" y="23"/>
                  </a:cubicBezTo>
                  <a:close/>
                </a:path>
              </a:pathLst>
            </a:custGeom>
            <a:solidFill>
              <a:srgbClr val="8F8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80">
              <a:extLst>
                <a:ext uri="{FF2B5EF4-FFF2-40B4-BE49-F238E27FC236}">
                  <a16:creationId xmlns:a16="http://schemas.microsoft.com/office/drawing/2014/main" id="{6BDE90C8-102F-4160-A381-7ECA1900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043"/>
              <a:ext cx="3020" cy="16"/>
            </a:xfrm>
            <a:custGeom>
              <a:avLst/>
              <a:gdLst/>
              <a:ahLst/>
              <a:cxnLst>
                <a:cxn ang="0">
                  <a:pos x="929" y="2"/>
                </a:cxn>
                <a:cxn ang="0">
                  <a:pos x="1328" y="2"/>
                </a:cxn>
                <a:cxn ang="0">
                  <a:pos x="1433" y="52"/>
                </a:cxn>
                <a:cxn ang="0">
                  <a:pos x="2883" y="54"/>
                </a:cxn>
                <a:cxn ang="0">
                  <a:pos x="3243" y="38"/>
                </a:cxn>
                <a:cxn ang="0">
                  <a:pos x="3350" y="55"/>
                </a:cxn>
                <a:cxn ang="0">
                  <a:pos x="4784" y="51"/>
                </a:cxn>
                <a:cxn ang="0">
                  <a:pos x="5384" y="55"/>
                </a:cxn>
                <a:cxn ang="0">
                  <a:pos x="5619" y="44"/>
                </a:cxn>
                <a:cxn ang="0">
                  <a:pos x="5805" y="40"/>
                </a:cxn>
                <a:cxn ang="0">
                  <a:pos x="6117" y="56"/>
                </a:cxn>
                <a:cxn ang="0">
                  <a:pos x="6753" y="56"/>
                </a:cxn>
                <a:cxn ang="0">
                  <a:pos x="7233" y="54"/>
                </a:cxn>
                <a:cxn ang="0">
                  <a:pos x="7451" y="50"/>
                </a:cxn>
                <a:cxn ang="0">
                  <a:pos x="7509" y="3"/>
                </a:cxn>
                <a:cxn ang="0">
                  <a:pos x="7514" y="2"/>
                </a:cxn>
                <a:cxn ang="0">
                  <a:pos x="7523" y="32"/>
                </a:cxn>
                <a:cxn ang="0">
                  <a:pos x="7727" y="51"/>
                </a:cxn>
                <a:cxn ang="0">
                  <a:pos x="7729" y="2"/>
                </a:cxn>
                <a:cxn ang="0">
                  <a:pos x="7738" y="2"/>
                </a:cxn>
                <a:cxn ang="0">
                  <a:pos x="7739" y="32"/>
                </a:cxn>
                <a:cxn ang="0">
                  <a:pos x="7967" y="42"/>
                </a:cxn>
                <a:cxn ang="0">
                  <a:pos x="8101" y="47"/>
                </a:cxn>
                <a:cxn ang="0">
                  <a:pos x="11418" y="53"/>
                </a:cxn>
                <a:cxn ang="0">
                  <a:pos x="11876" y="50"/>
                </a:cxn>
                <a:cxn ang="0">
                  <a:pos x="12817" y="57"/>
                </a:cxn>
                <a:cxn ang="0">
                  <a:pos x="13882" y="52"/>
                </a:cxn>
                <a:cxn ang="0">
                  <a:pos x="14120" y="44"/>
                </a:cxn>
                <a:cxn ang="0">
                  <a:pos x="14293" y="2"/>
                </a:cxn>
                <a:cxn ang="0">
                  <a:pos x="14942" y="3"/>
                </a:cxn>
                <a:cxn ang="0">
                  <a:pos x="15021" y="55"/>
                </a:cxn>
                <a:cxn ang="0">
                  <a:pos x="14035" y="70"/>
                </a:cxn>
                <a:cxn ang="0">
                  <a:pos x="36" y="70"/>
                </a:cxn>
                <a:cxn ang="0">
                  <a:pos x="0" y="49"/>
                </a:cxn>
                <a:cxn ang="0">
                  <a:pos x="784" y="47"/>
                </a:cxn>
                <a:cxn ang="0">
                  <a:pos x="991" y="32"/>
                </a:cxn>
                <a:cxn ang="0">
                  <a:pos x="929" y="2"/>
                </a:cxn>
              </a:cxnLst>
              <a:rect l="0" t="0" r="r" b="b"/>
              <a:pathLst>
                <a:path w="15021" h="81">
                  <a:moveTo>
                    <a:pt x="929" y="2"/>
                  </a:moveTo>
                  <a:cubicBezTo>
                    <a:pt x="1062" y="3"/>
                    <a:pt x="1195" y="0"/>
                    <a:pt x="1328" y="2"/>
                  </a:cubicBezTo>
                  <a:cubicBezTo>
                    <a:pt x="1355" y="33"/>
                    <a:pt x="1389" y="58"/>
                    <a:pt x="1433" y="52"/>
                  </a:cubicBezTo>
                  <a:cubicBezTo>
                    <a:pt x="1916" y="53"/>
                    <a:pt x="2400" y="60"/>
                    <a:pt x="2883" y="54"/>
                  </a:cubicBezTo>
                  <a:cubicBezTo>
                    <a:pt x="3003" y="56"/>
                    <a:pt x="3124" y="59"/>
                    <a:pt x="3243" y="38"/>
                  </a:cubicBezTo>
                  <a:cubicBezTo>
                    <a:pt x="3280" y="28"/>
                    <a:pt x="3313" y="55"/>
                    <a:pt x="3350" y="55"/>
                  </a:cubicBezTo>
                  <a:cubicBezTo>
                    <a:pt x="3828" y="48"/>
                    <a:pt x="4306" y="56"/>
                    <a:pt x="4784" y="51"/>
                  </a:cubicBezTo>
                  <a:cubicBezTo>
                    <a:pt x="4984" y="56"/>
                    <a:pt x="5184" y="49"/>
                    <a:pt x="5384" y="55"/>
                  </a:cubicBezTo>
                  <a:cubicBezTo>
                    <a:pt x="5463" y="60"/>
                    <a:pt x="5540" y="31"/>
                    <a:pt x="5619" y="44"/>
                  </a:cubicBezTo>
                  <a:cubicBezTo>
                    <a:pt x="5681" y="55"/>
                    <a:pt x="5744" y="50"/>
                    <a:pt x="5805" y="40"/>
                  </a:cubicBezTo>
                  <a:cubicBezTo>
                    <a:pt x="5909" y="42"/>
                    <a:pt x="6013" y="49"/>
                    <a:pt x="6117" y="56"/>
                  </a:cubicBezTo>
                  <a:cubicBezTo>
                    <a:pt x="6329" y="51"/>
                    <a:pt x="6541" y="62"/>
                    <a:pt x="6753" y="56"/>
                  </a:cubicBezTo>
                  <a:cubicBezTo>
                    <a:pt x="6913" y="58"/>
                    <a:pt x="7073" y="41"/>
                    <a:pt x="7233" y="54"/>
                  </a:cubicBezTo>
                  <a:cubicBezTo>
                    <a:pt x="7306" y="51"/>
                    <a:pt x="7379" y="51"/>
                    <a:pt x="7451" y="50"/>
                  </a:cubicBezTo>
                  <a:cubicBezTo>
                    <a:pt x="7484" y="57"/>
                    <a:pt x="7503" y="32"/>
                    <a:pt x="7509" y="3"/>
                  </a:cubicBezTo>
                  <a:lnTo>
                    <a:pt x="7514" y="2"/>
                  </a:lnTo>
                  <a:cubicBezTo>
                    <a:pt x="7516" y="9"/>
                    <a:pt x="7521" y="25"/>
                    <a:pt x="7523" y="32"/>
                  </a:cubicBezTo>
                  <a:cubicBezTo>
                    <a:pt x="7589" y="52"/>
                    <a:pt x="7659" y="52"/>
                    <a:pt x="7727" y="51"/>
                  </a:cubicBezTo>
                  <a:cubicBezTo>
                    <a:pt x="7728" y="39"/>
                    <a:pt x="7729" y="14"/>
                    <a:pt x="7729" y="2"/>
                  </a:cubicBezTo>
                  <a:lnTo>
                    <a:pt x="7738" y="2"/>
                  </a:lnTo>
                  <a:cubicBezTo>
                    <a:pt x="7738" y="10"/>
                    <a:pt x="7739" y="25"/>
                    <a:pt x="7739" y="32"/>
                  </a:cubicBezTo>
                  <a:cubicBezTo>
                    <a:pt x="7815" y="36"/>
                    <a:pt x="7891" y="61"/>
                    <a:pt x="7967" y="42"/>
                  </a:cubicBezTo>
                  <a:cubicBezTo>
                    <a:pt x="8012" y="28"/>
                    <a:pt x="8056" y="43"/>
                    <a:pt x="8101" y="47"/>
                  </a:cubicBezTo>
                  <a:cubicBezTo>
                    <a:pt x="9206" y="50"/>
                    <a:pt x="10312" y="49"/>
                    <a:pt x="11418" y="53"/>
                  </a:cubicBezTo>
                  <a:cubicBezTo>
                    <a:pt x="11571" y="53"/>
                    <a:pt x="11723" y="50"/>
                    <a:pt x="11876" y="50"/>
                  </a:cubicBezTo>
                  <a:cubicBezTo>
                    <a:pt x="12190" y="67"/>
                    <a:pt x="12504" y="50"/>
                    <a:pt x="12817" y="57"/>
                  </a:cubicBezTo>
                  <a:cubicBezTo>
                    <a:pt x="13172" y="51"/>
                    <a:pt x="13527" y="53"/>
                    <a:pt x="13882" y="52"/>
                  </a:cubicBezTo>
                  <a:cubicBezTo>
                    <a:pt x="13961" y="52"/>
                    <a:pt x="14042" y="63"/>
                    <a:pt x="14120" y="44"/>
                  </a:cubicBezTo>
                  <a:cubicBezTo>
                    <a:pt x="14178" y="28"/>
                    <a:pt x="14249" y="55"/>
                    <a:pt x="14293" y="2"/>
                  </a:cubicBezTo>
                  <a:cubicBezTo>
                    <a:pt x="14509" y="1"/>
                    <a:pt x="14726" y="2"/>
                    <a:pt x="14942" y="3"/>
                  </a:cubicBezTo>
                  <a:cubicBezTo>
                    <a:pt x="14968" y="22"/>
                    <a:pt x="14993" y="40"/>
                    <a:pt x="15021" y="55"/>
                  </a:cubicBezTo>
                  <a:cubicBezTo>
                    <a:pt x="14693" y="81"/>
                    <a:pt x="14364" y="66"/>
                    <a:pt x="14035" y="70"/>
                  </a:cubicBezTo>
                  <a:cubicBezTo>
                    <a:pt x="9369" y="70"/>
                    <a:pt x="4702" y="71"/>
                    <a:pt x="36" y="70"/>
                  </a:cubicBezTo>
                  <a:cubicBezTo>
                    <a:pt x="27" y="65"/>
                    <a:pt x="9" y="54"/>
                    <a:pt x="0" y="49"/>
                  </a:cubicBezTo>
                  <a:cubicBezTo>
                    <a:pt x="261" y="45"/>
                    <a:pt x="523" y="48"/>
                    <a:pt x="784" y="47"/>
                  </a:cubicBezTo>
                  <a:cubicBezTo>
                    <a:pt x="853" y="45"/>
                    <a:pt x="924" y="53"/>
                    <a:pt x="991" y="32"/>
                  </a:cubicBezTo>
                  <a:cubicBezTo>
                    <a:pt x="971" y="21"/>
                    <a:pt x="950" y="11"/>
                    <a:pt x="929" y="2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81">
              <a:extLst>
                <a:ext uri="{FF2B5EF4-FFF2-40B4-BE49-F238E27FC236}">
                  <a16:creationId xmlns:a16="http://schemas.microsoft.com/office/drawing/2014/main" id="{390BAE19-CCBE-49ED-8DAB-58DA6F95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043"/>
              <a:ext cx="1090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5" y="2"/>
                </a:cxn>
                <a:cxn ang="0">
                  <a:pos x="1000" y="0"/>
                </a:cxn>
                <a:cxn ang="0">
                  <a:pos x="2289" y="2"/>
                </a:cxn>
                <a:cxn ang="0">
                  <a:pos x="4846" y="0"/>
                </a:cxn>
                <a:cxn ang="0">
                  <a:pos x="5328" y="2"/>
                </a:cxn>
                <a:cxn ang="0">
                  <a:pos x="5425" y="57"/>
                </a:cxn>
                <a:cxn ang="0">
                  <a:pos x="4789" y="57"/>
                </a:cxn>
                <a:cxn ang="0">
                  <a:pos x="4477" y="41"/>
                </a:cxn>
                <a:cxn ang="0">
                  <a:pos x="4291" y="45"/>
                </a:cxn>
                <a:cxn ang="0">
                  <a:pos x="4056" y="56"/>
                </a:cxn>
                <a:cxn ang="0">
                  <a:pos x="3456" y="52"/>
                </a:cxn>
                <a:cxn ang="0">
                  <a:pos x="2022" y="56"/>
                </a:cxn>
                <a:cxn ang="0">
                  <a:pos x="1915" y="39"/>
                </a:cxn>
                <a:cxn ang="0">
                  <a:pos x="1555" y="55"/>
                </a:cxn>
                <a:cxn ang="0">
                  <a:pos x="105" y="53"/>
                </a:cxn>
                <a:cxn ang="0">
                  <a:pos x="0" y="3"/>
                </a:cxn>
              </a:cxnLst>
              <a:rect l="0" t="0" r="r" b="b"/>
              <a:pathLst>
                <a:path w="5425" h="63">
                  <a:moveTo>
                    <a:pt x="0" y="3"/>
                  </a:moveTo>
                  <a:cubicBezTo>
                    <a:pt x="88" y="3"/>
                    <a:pt x="177" y="3"/>
                    <a:pt x="265" y="2"/>
                  </a:cubicBezTo>
                  <a:cubicBezTo>
                    <a:pt x="510" y="2"/>
                    <a:pt x="755" y="5"/>
                    <a:pt x="1000" y="0"/>
                  </a:cubicBezTo>
                  <a:cubicBezTo>
                    <a:pt x="1430" y="6"/>
                    <a:pt x="1859" y="0"/>
                    <a:pt x="2289" y="2"/>
                  </a:cubicBezTo>
                  <a:cubicBezTo>
                    <a:pt x="3142" y="0"/>
                    <a:pt x="3994" y="6"/>
                    <a:pt x="4846" y="0"/>
                  </a:cubicBezTo>
                  <a:cubicBezTo>
                    <a:pt x="5007" y="3"/>
                    <a:pt x="5167" y="0"/>
                    <a:pt x="5328" y="2"/>
                  </a:cubicBezTo>
                  <a:cubicBezTo>
                    <a:pt x="5346" y="40"/>
                    <a:pt x="5388" y="49"/>
                    <a:pt x="5425" y="57"/>
                  </a:cubicBezTo>
                  <a:cubicBezTo>
                    <a:pt x="5213" y="63"/>
                    <a:pt x="5001" y="52"/>
                    <a:pt x="4789" y="57"/>
                  </a:cubicBezTo>
                  <a:cubicBezTo>
                    <a:pt x="4685" y="50"/>
                    <a:pt x="4581" y="43"/>
                    <a:pt x="4477" y="41"/>
                  </a:cubicBezTo>
                  <a:cubicBezTo>
                    <a:pt x="4416" y="51"/>
                    <a:pt x="4353" y="56"/>
                    <a:pt x="4291" y="45"/>
                  </a:cubicBezTo>
                  <a:cubicBezTo>
                    <a:pt x="4212" y="32"/>
                    <a:pt x="4135" y="61"/>
                    <a:pt x="4056" y="56"/>
                  </a:cubicBezTo>
                  <a:cubicBezTo>
                    <a:pt x="3856" y="50"/>
                    <a:pt x="3656" y="57"/>
                    <a:pt x="3456" y="52"/>
                  </a:cubicBezTo>
                  <a:cubicBezTo>
                    <a:pt x="2978" y="57"/>
                    <a:pt x="2500" y="49"/>
                    <a:pt x="2022" y="56"/>
                  </a:cubicBezTo>
                  <a:cubicBezTo>
                    <a:pt x="1985" y="56"/>
                    <a:pt x="1952" y="29"/>
                    <a:pt x="1915" y="39"/>
                  </a:cubicBezTo>
                  <a:cubicBezTo>
                    <a:pt x="1796" y="60"/>
                    <a:pt x="1675" y="57"/>
                    <a:pt x="1555" y="55"/>
                  </a:cubicBezTo>
                  <a:cubicBezTo>
                    <a:pt x="1072" y="61"/>
                    <a:pt x="588" y="54"/>
                    <a:pt x="105" y="53"/>
                  </a:cubicBezTo>
                  <a:cubicBezTo>
                    <a:pt x="61" y="59"/>
                    <a:pt x="27" y="34"/>
                    <a:pt x="0" y="3"/>
                  </a:cubicBezTo>
                </a:path>
              </a:pathLst>
            </a:custGeom>
            <a:solidFill>
              <a:srgbClr val="4A4C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82">
              <a:extLst>
                <a:ext uri="{FF2B5EF4-FFF2-40B4-BE49-F238E27FC236}">
                  <a16:creationId xmlns:a16="http://schemas.microsoft.com/office/drawing/2014/main" id="{A77877B8-4B01-483E-9FFD-EF68DBAF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043"/>
              <a:ext cx="17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3" y="2"/>
                </a:cxn>
                <a:cxn ang="0">
                  <a:pos x="795" y="49"/>
                </a:cxn>
                <a:cxn ang="0">
                  <a:pos x="577" y="53"/>
                </a:cxn>
                <a:cxn ang="0">
                  <a:pos x="97" y="55"/>
                </a:cxn>
                <a:cxn ang="0">
                  <a:pos x="0" y="0"/>
                </a:cxn>
              </a:cxnLst>
              <a:rect l="0" t="0" r="r" b="b"/>
              <a:pathLst>
                <a:path w="853" h="57">
                  <a:moveTo>
                    <a:pt x="0" y="0"/>
                  </a:moveTo>
                  <a:cubicBezTo>
                    <a:pt x="285" y="1"/>
                    <a:pt x="569" y="0"/>
                    <a:pt x="853" y="2"/>
                  </a:cubicBezTo>
                  <a:cubicBezTo>
                    <a:pt x="847" y="31"/>
                    <a:pt x="828" y="56"/>
                    <a:pt x="795" y="49"/>
                  </a:cubicBezTo>
                  <a:cubicBezTo>
                    <a:pt x="723" y="50"/>
                    <a:pt x="650" y="50"/>
                    <a:pt x="577" y="53"/>
                  </a:cubicBezTo>
                  <a:cubicBezTo>
                    <a:pt x="417" y="40"/>
                    <a:pt x="257" y="57"/>
                    <a:pt x="97" y="55"/>
                  </a:cubicBezTo>
                  <a:cubicBezTo>
                    <a:pt x="60" y="47"/>
                    <a:pt x="18" y="38"/>
                    <a:pt x="0" y="0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83">
              <a:extLst>
                <a:ext uri="{FF2B5EF4-FFF2-40B4-BE49-F238E27FC236}">
                  <a16:creationId xmlns:a16="http://schemas.microsoft.com/office/drawing/2014/main" id="{47CF65B2-6C5C-424B-899E-B779E28D4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043"/>
              <a:ext cx="43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15" y="2"/>
                </a:cxn>
                <a:cxn ang="0">
                  <a:pos x="213" y="51"/>
                </a:cxn>
                <a:cxn ang="0">
                  <a:pos x="9" y="32"/>
                </a:cxn>
                <a:cxn ang="0">
                  <a:pos x="0" y="2"/>
                </a:cxn>
              </a:cxnLst>
              <a:rect l="0" t="0" r="r" b="b"/>
              <a:pathLst>
                <a:path w="215" h="52">
                  <a:moveTo>
                    <a:pt x="0" y="2"/>
                  </a:moveTo>
                  <a:cubicBezTo>
                    <a:pt x="72" y="0"/>
                    <a:pt x="143" y="3"/>
                    <a:pt x="215" y="2"/>
                  </a:cubicBezTo>
                  <a:cubicBezTo>
                    <a:pt x="215" y="14"/>
                    <a:pt x="214" y="39"/>
                    <a:pt x="213" y="51"/>
                  </a:cubicBezTo>
                  <a:cubicBezTo>
                    <a:pt x="145" y="52"/>
                    <a:pt x="75" y="52"/>
                    <a:pt x="9" y="32"/>
                  </a:cubicBezTo>
                  <a:cubicBezTo>
                    <a:pt x="7" y="25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84">
              <a:extLst>
                <a:ext uri="{FF2B5EF4-FFF2-40B4-BE49-F238E27FC236}">
                  <a16:creationId xmlns:a16="http://schemas.microsoft.com/office/drawing/2014/main" id="{FE6913F6-F056-4425-AA52-730BA0CF8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43"/>
              <a:ext cx="897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366" y="5"/>
                </a:cxn>
                <a:cxn ang="0">
                  <a:pos x="4462" y="36"/>
                </a:cxn>
                <a:cxn ang="0">
                  <a:pos x="4138" y="50"/>
                </a:cxn>
                <a:cxn ang="0">
                  <a:pos x="3680" y="53"/>
                </a:cxn>
                <a:cxn ang="0">
                  <a:pos x="363" y="47"/>
                </a:cxn>
                <a:cxn ang="0">
                  <a:pos x="229" y="42"/>
                </a:cxn>
                <a:cxn ang="0">
                  <a:pos x="1" y="32"/>
                </a:cxn>
                <a:cxn ang="0">
                  <a:pos x="0" y="2"/>
                </a:cxn>
              </a:cxnLst>
              <a:rect l="0" t="0" r="r" b="b"/>
              <a:pathLst>
                <a:path w="4462" h="61">
                  <a:moveTo>
                    <a:pt x="0" y="2"/>
                  </a:moveTo>
                  <a:cubicBezTo>
                    <a:pt x="1455" y="5"/>
                    <a:pt x="2911" y="0"/>
                    <a:pt x="4366" y="5"/>
                  </a:cubicBezTo>
                  <a:cubicBezTo>
                    <a:pt x="4396" y="21"/>
                    <a:pt x="4428" y="31"/>
                    <a:pt x="4462" y="36"/>
                  </a:cubicBezTo>
                  <a:cubicBezTo>
                    <a:pt x="4354" y="34"/>
                    <a:pt x="4242" y="15"/>
                    <a:pt x="4138" y="50"/>
                  </a:cubicBezTo>
                  <a:cubicBezTo>
                    <a:pt x="3985" y="50"/>
                    <a:pt x="3833" y="53"/>
                    <a:pt x="3680" y="53"/>
                  </a:cubicBezTo>
                  <a:cubicBezTo>
                    <a:pt x="2574" y="49"/>
                    <a:pt x="1468" y="50"/>
                    <a:pt x="363" y="47"/>
                  </a:cubicBezTo>
                  <a:cubicBezTo>
                    <a:pt x="318" y="43"/>
                    <a:pt x="274" y="28"/>
                    <a:pt x="229" y="42"/>
                  </a:cubicBezTo>
                  <a:cubicBezTo>
                    <a:pt x="153" y="61"/>
                    <a:pt x="77" y="36"/>
                    <a:pt x="1" y="32"/>
                  </a:cubicBezTo>
                  <a:cubicBezTo>
                    <a:pt x="1" y="25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85">
              <a:extLst>
                <a:ext uri="{FF2B5EF4-FFF2-40B4-BE49-F238E27FC236}">
                  <a16:creationId xmlns:a16="http://schemas.microsoft.com/office/drawing/2014/main" id="{4536ABA2-9557-4520-9AD3-858686490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043"/>
              <a:ext cx="414" cy="13"/>
            </a:xfrm>
            <a:custGeom>
              <a:avLst/>
              <a:gdLst/>
              <a:ahLst/>
              <a:cxnLst>
                <a:cxn ang="0">
                  <a:pos x="228" y="6"/>
                </a:cxn>
                <a:cxn ang="0">
                  <a:pos x="1770" y="4"/>
                </a:cxn>
                <a:cxn ang="0">
                  <a:pos x="2060" y="3"/>
                </a:cxn>
                <a:cxn ang="0">
                  <a:pos x="2006" y="53"/>
                </a:cxn>
                <a:cxn ang="0">
                  <a:pos x="941" y="58"/>
                </a:cxn>
                <a:cxn ang="0">
                  <a:pos x="0" y="51"/>
                </a:cxn>
                <a:cxn ang="0">
                  <a:pos x="324" y="37"/>
                </a:cxn>
                <a:cxn ang="0">
                  <a:pos x="228" y="6"/>
                </a:cxn>
              </a:cxnLst>
              <a:rect l="0" t="0" r="r" b="b"/>
              <a:pathLst>
                <a:path w="2060" h="68">
                  <a:moveTo>
                    <a:pt x="228" y="6"/>
                  </a:moveTo>
                  <a:cubicBezTo>
                    <a:pt x="742" y="0"/>
                    <a:pt x="1256" y="5"/>
                    <a:pt x="1770" y="4"/>
                  </a:cubicBezTo>
                  <a:cubicBezTo>
                    <a:pt x="1867" y="3"/>
                    <a:pt x="1963" y="4"/>
                    <a:pt x="2060" y="3"/>
                  </a:cubicBezTo>
                  <a:cubicBezTo>
                    <a:pt x="2042" y="20"/>
                    <a:pt x="2024" y="36"/>
                    <a:pt x="2006" y="53"/>
                  </a:cubicBezTo>
                  <a:cubicBezTo>
                    <a:pt x="1651" y="54"/>
                    <a:pt x="1296" y="52"/>
                    <a:pt x="941" y="58"/>
                  </a:cubicBezTo>
                  <a:cubicBezTo>
                    <a:pt x="628" y="51"/>
                    <a:pt x="314" y="68"/>
                    <a:pt x="0" y="51"/>
                  </a:cubicBezTo>
                  <a:cubicBezTo>
                    <a:pt x="104" y="16"/>
                    <a:pt x="216" y="35"/>
                    <a:pt x="324" y="37"/>
                  </a:cubicBezTo>
                  <a:cubicBezTo>
                    <a:pt x="290" y="32"/>
                    <a:pt x="258" y="22"/>
                    <a:pt x="228" y="6"/>
                  </a:cubicBezTo>
                  <a:close/>
                </a:path>
              </a:pathLst>
            </a:custGeom>
            <a:solidFill>
              <a:srgbClr val="41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86">
              <a:extLst>
                <a:ext uri="{FF2B5EF4-FFF2-40B4-BE49-F238E27FC236}">
                  <a16:creationId xmlns:a16="http://schemas.microsoft.com/office/drawing/2014/main" id="{96A54067-462A-4645-AFDF-B1BBD5E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3043"/>
              <a:ext cx="83" cy="13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11" y="1"/>
                </a:cxn>
                <a:cxn ang="0">
                  <a:pos x="238" y="43"/>
                </a:cxn>
                <a:cxn ang="0">
                  <a:pos x="0" y="51"/>
                </a:cxn>
                <a:cxn ang="0">
                  <a:pos x="54" y="1"/>
                </a:cxn>
              </a:cxnLst>
              <a:rect l="0" t="0" r="r" b="b"/>
              <a:pathLst>
                <a:path w="411" h="62">
                  <a:moveTo>
                    <a:pt x="54" y="1"/>
                  </a:moveTo>
                  <a:cubicBezTo>
                    <a:pt x="173" y="0"/>
                    <a:pt x="292" y="1"/>
                    <a:pt x="411" y="1"/>
                  </a:cubicBezTo>
                  <a:cubicBezTo>
                    <a:pt x="367" y="54"/>
                    <a:pt x="296" y="27"/>
                    <a:pt x="238" y="43"/>
                  </a:cubicBezTo>
                  <a:cubicBezTo>
                    <a:pt x="160" y="62"/>
                    <a:pt x="79" y="51"/>
                    <a:pt x="0" y="51"/>
                  </a:cubicBezTo>
                  <a:cubicBezTo>
                    <a:pt x="18" y="34"/>
                    <a:pt x="36" y="18"/>
                    <a:pt x="54" y="1"/>
                  </a:cubicBezTo>
                </a:path>
              </a:pathLst>
            </a:custGeom>
            <a:solidFill>
              <a:srgbClr val="5D5E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0" name="Date Placeholder 3">
            <a:extLst>
              <a:ext uri="{FF2B5EF4-FFF2-40B4-BE49-F238E27FC236}">
                <a16:creationId xmlns:a16="http://schemas.microsoft.com/office/drawing/2014/main" id="{1BFBA3B4-31B1-42FD-9D2E-67D8E5E6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41" name="Footer Placeholder 4">
            <a:extLst>
              <a:ext uri="{FF2B5EF4-FFF2-40B4-BE49-F238E27FC236}">
                <a16:creationId xmlns:a16="http://schemas.microsoft.com/office/drawing/2014/main" id="{EF60BA7F-D8DD-4895-918B-1F0E1C9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2" name="Slide Number Placeholder 5">
            <a:extLst>
              <a:ext uri="{FF2B5EF4-FFF2-40B4-BE49-F238E27FC236}">
                <a16:creationId xmlns:a16="http://schemas.microsoft.com/office/drawing/2014/main" id="{EDDB9F20-6040-43D7-9C79-3E7BB622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89304FD6-5F86-493D-BFC7-6EAA6979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91A768D7-38FD-4DE8-8229-6A96B6B0C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88E4A42-C8C3-3643-835D-8D14DC12F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587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Notebook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CA111D-3A26-493C-877F-DF5AD8AE2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pic>
        <p:nvPicPr>
          <p:cNvPr id="137" name="Laptop" descr="laptop.png">
            <a:extLst>
              <a:ext uri="{FF2B5EF4-FFF2-40B4-BE49-F238E27FC236}">
                <a16:creationId xmlns:a16="http://schemas.microsoft.com/office/drawing/2014/main" id="{91E6A547-0933-46FE-B473-4582A8F78D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273" y="1200242"/>
            <a:ext cx="6687553" cy="3921972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1F87D76-4DE9-4216-B8B7-FDC0F318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1C9EE8-3E21-4E88-81A5-0805D2A4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3F7295-D02B-4245-AF4E-A948C0F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5C8793F-C20F-46AE-A966-F80E0790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69CE3E-8D51-4290-875F-275EA47BE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D6E3A-CAF5-1E46-9EAF-8702A5AA9D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01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C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pic>
        <p:nvPicPr>
          <p:cNvPr id="12" name="Computer screeb" descr="imac-no-shadow-window-cut-out.png">
            <a:extLst>
              <a:ext uri="{FF2B5EF4-FFF2-40B4-BE49-F238E27FC236}">
                <a16:creationId xmlns:a16="http://schemas.microsoft.com/office/drawing/2014/main" id="{9AC150A2-0051-4E08-8B1F-FD4CCACE61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4744" y="1177382"/>
            <a:ext cx="6086264" cy="485597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59AF5F6-24A6-490E-9982-81133D1C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543BEF3-79F3-4BBA-B23E-CC4E12B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869B86-66E5-40D0-96A0-B790515C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3D90B3-9FCF-4448-A140-B11A4D98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A424680-EE32-40FC-BFB4-75727F9DC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1151D4-38E4-9242-BBA2-EF094C0C0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44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C1B09B-1814-47B6-98CF-7490EDCB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198749-7D0C-4F8D-B771-CEB0C8C9A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215873" cy="685714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E6EB1CB-F0A8-4A34-A5FF-E2C05B4F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F24E054-6196-4344-BF3E-C1E9E92F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5C110F-4C10-4034-9734-F75D9E64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4F76E0E-4545-4E42-BA89-ACE89C1C0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E331683-C226-44D6-87B5-A71B1229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E6A05-85FA-CB4D-A23D-22A156867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97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66144-D010-412A-A658-D5A7AF283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678E7D-7A1E-44CE-A3BB-AC80F550E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215873" cy="685714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A08749A-759C-4E3D-B9D4-B937A496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9295219-161F-46F6-89DC-B6D04696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55ED0F5-C855-4742-B597-76142ECE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1878DCD-A6EB-40ED-98AE-0449413B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2DCBB6B-1E44-4DC7-ACFC-7456F2A1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61218E-82E2-6147-8C75-2A8C98F34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38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7F928C-C47C-4B76-9A3B-9C7A8CD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D806CB-173D-4FF1-BE4C-16D2B42B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B2FE8D-A366-4334-82ED-6BE7D3EA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317EDF-9EC0-418B-BB42-3E96BC97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D4770-74A5-CF9C-211A-9307704A2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5" y="6238484"/>
            <a:ext cx="2604939" cy="619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38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7F928C-C47C-4B76-9A3B-9C7A8CD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AF810-0C51-47D5-A44E-2FF09B50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4806800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D806CB-173D-4FF1-BE4C-16D2B42B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B2FE8D-A366-4334-82ED-6BE7D3EA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317EDF-9EC0-418B-BB42-3E96BC97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3E3F82-A0EA-3E44-AE3A-3FED24C80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65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D3EE37-D5C3-4071-8875-E11E2396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4C3FCD3-C26F-44C3-98F7-472850985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429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8BABE6-9BE6-4C0C-BF1D-F46A4D75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1104276-BF50-4F44-B94F-8501FA24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80D7A9E-AF9C-4DFD-9308-8965FA18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B596F83-EE31-4AF9-854F-6112561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98264E-67CF-C141-9AA3-E89A3EBC6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97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boxed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3" y="1652449"/>
            <a:ext cx="5181600" cy="4089400"/>
          </a:xfrm>
          <a:solidFill>
            <a:srgbClr val="EFEEEE"/>
          </a:solidFill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FB3E-0FC1-4215-A3D2-E8296734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6513" y="1652449"/>
            <a:ext cx="5181600" cy="4089400"/>
          </a:xfrm>
          <a:solidFill>
            <a:srgbClr val="EFEEEE"/>
          </a:solidFill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7506E-F7DF-4F9A-B144-4A7DB19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FDCD22-19D8-4363-9B9C-410076793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9218" y="1121227"/>
            <a:ext cx="5178895" cy="401500"/>
          </a:xfrm>
          <a:solidFill>
            <a:srgbClr val="EFEEEE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8F1F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EEB6107-116B-4C28-B385-F961663395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037" y="1121227"/>
            <a:ext cx="5191076" cy="401500"/>
          </a:xfrm>
          <a:solidFill>
            <a:srgbClr val="EFEEEE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8F1F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A8BC69D-8200-4D18-9B1D-142400A0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8D09544-B9ED-4A2F-8D3B-47AD289B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385DD27-92CC-40DC-913E-62EDD558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142BB-FF20-4643-8180-0AF67DC80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21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1A8836-82A4-491D-B256-45FA0D4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81DB49-BE94-4B73-85A5-5FB46D362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700" y="1325245"/>
            <a:ext cx="514511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AF7545-6082-4C5D-A076-37CF4023A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700" y="4779390"/>
            <a:ext cx="4123944" cy="15271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F853DA1-EDA3-4AD7-A495-A1EB109D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BAD481-9382-4B44-8764-C03C1870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D619232-4879-4EF7-A48A-DE96EB70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99" y="6322455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44F29A-D540-9645-BFA4-823A51163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20" y="93605"/>
            <a:ext cx="3464748" cy="130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88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table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C60FE2-2816-47F4-8ABD-D0F3E08E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8369830-AE31-4E91-8334-33078BE3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C866D0-31DE-4655-A5AE-1E5A4B76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7E6BDA-32FD-4E54-8BBB-79EBB5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1479FE-D361-4A96-8572-7DCB40FFD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14903"/>
              </p:ext>
            </p:extLst>
          </p:nvPr>
        </p:nvGraphicFramePr>
        <p:xfrm>
          <a:off x="469823" y="3519060"/>
          <a:ext cx="9532800" cy="209203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6560">
                  <a:extLst>
                    <a:ext uri="{9D8B030D-6E8A-4147-A177-3AD203B41FA5}">
                      <a16:colId xmlns:a16="http://schemas.microsoft.com/office/drawing/2014/main" val="1671834593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2564989448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1161266431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1960355449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161396626"/>
                    </a:ext>
                  </a:extLst>
                </a:gridCol>
              </a:tblGrid>
              <a:tr h="418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705710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213902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652661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73729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118487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054823-8B46-4780-B1F5-18BAAF2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2003473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28461-B898-4A4A-93CB-2B919D2A9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538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chart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C60FE2-2816-47F4-8ABD-D0F3E08E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8369830-AE31-4E91-8334-33078BE3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C866D0-31DE-4655-A5AE-1E5A4B76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7E6BDA-32FD-4E54-8BBB-79EBB5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054823-8B46-4780-B1F5-18BAAF2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2003473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BE77FD3-3630-43A6-84E2-0FB09A92A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335665"/>
              </p:ext>
            </p:extLst>
          </p:nvPr>
        </p:nvGraphicFramePr>
        <p:xfrm>
          <a:off x="469825" y="3414416"/>
          <a:ext cx="8261927" cy="275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6C357E0-62A0-A94C-9284-7502FAD47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049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D8E03-BFF9-413B-A58E-1B95CC0AF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C54BA-EA99-654E-9777-F109DA5B4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8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8F424-F761-4097-A93C-192273BA6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243D69-C72F-467C-AE66-931667947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C102248-BB24-4C05-83BD-9094B7BB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81309C-94DA-4090-AF16-26D2FE88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F8E157-3C02-45EE-82FD-E54D37D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F5F29-05E9-7F46-B76F-788B6B2C3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8134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KY HealthR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6EDC8-E2A6-4B9C-9A5E-EF19C4C86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</a:t>
            </a:r>
            <a:r>
              <a:rPr lang="en-US" dirty="0" err="1"/>
              <a:t>HealthRoster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ED75E0A-88D6-462F-9C12-EF7B67B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A1EACB4-A597-4868-B249-8ED9C639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D2F968-7405-412F-AB36-29243009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D34416-DED9-D849-A5F8-BEEAA8CF4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774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KY HealthR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4FC76F-0879-4F32-B857-36441D00E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</a:t>
            </a:r>
            <a:r>
              <a:rPr lang="en-US" dirty="0" err="1"/>
              <a:t>HealthRoster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FEE2DFF-EFCF-460E-B064-E57926FF7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EBA456-FED7-4235-8BA2-D13D7B57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D1F796-4C66-4886-86BF-5BA255FA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A488F-9D8E-403A-A4EB-A44FAF41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CCE273-D5C0-7A42-B208-D728CD901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93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JADE Med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B1F93-C485-4B1E-BD1E-A8FD2098D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F9D6CC-F802-43FD-BC0D-5F7F89312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(Medics)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C5633E6-EC5F-4707-9C0C-B47F2F8D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154156-A188-4ECD-8953-83D1B5B3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A031D9-09A5-4C2C-83C3-763BACAD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AE360F-A35B-0B44-8C68-8E11725F5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9856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JADE Med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(Medics)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B598C88-469A-431B-8432-F55A32B07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B6082E6-FF39-4545-BE66-5F9565B92E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494A9A6-5E5A-4C67-A6B2-1148DFEB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3FB7F3B-5BEE-4430-B530-05BCD03D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0302251-A311-48B5-A743-404ACA5B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76C64-BCB5-D748-9623-7D6F041A6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938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INDIGO Asure">
    <p:bg>
      <p:bgPr>
        <a:solidFill>
          <a:srgbClr val="485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44AB7F-11F2-4334-B897-327FB3077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71E78A-68FB-4A29-9D05-17EDD792F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(Assure)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3124D5-314A-46C2-ACFF-5347B797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6B7F70-7CC5-48ED-A3DA-CB77EAED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BE6C7F-FAF1-4B2F-94FE-49B47F75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ACD2CC-2163-A643-8E44-1942C6FE6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997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DIGO As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71E78A-68FB-4A29-9D05-17EDD792F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(Assure)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48151D-9F57-4C48-960C-DFB54DD09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1F3C6D8-F48B-4562-A1FB-594A6EA60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6BCAD8C-4734-46B4-9086-FB853D7E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E491B48-852F-4CF8-B1CB-A5A50F93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38AAC5-87D0-4D38-8ECF-EC910D7B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68F699-7067-4847-8A21-8A2D92FC6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32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9DFE3B-A2E0-487C-8145-D47CDE9F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64D0B7-9E80-4845-8452-C6FE789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60167"/>
            <a:ext cx="1091837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C8950-DE7F-4190-9035-F7347EB4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183072"/>
            <a:ext cx="10918371" cy="4806800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D586D8-C660-493F-A12B-01025F6A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23766FF-678B-459D-8B11-BD6A5B69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7E29B2-2E96-400A-B7FF-81B92EFE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18CF3-0D0F-274B-86DF-39C45B46E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75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7F4F43-7522-4BC5-A478-F9C1E4CCD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97936F-E04B-4B65-ACC6-AFF728C0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4D0199-75BA-4ED9-9E52-0574082A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905BCE-B187-4C71-A447-9A3FE1C3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81E7E-9086-4242-BFDF-B8F03FA9A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963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A3150C-8DB3-44C3-8DBF-2AE73801B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DAD74A6-AE37-4597-8B3E-6C27D8B6D6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0DABDCB-44F6-46A3-8A8C-DC7749F5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6587A5D-42DF-415D-A5F6-0E6673B0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6F08A63-9EE3-4841-93F6-FBF5C1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D2572-41CD-934A-9074-86C272364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452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LILAC New Brand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7BC60-877B-462A-9358-007909FDE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(New Brand X)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9015AF-0A45-45D5-AD4B-9AAF5A64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B85284-95E1-47B8-9107-5CF9C082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78433C-2ACE-45EF-BB6D-B7FAB2F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57CB9-2AF2-7B46-84C0-D678079D4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23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LILAC New Brand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(New Brand X)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B99B97-D2A1-4508-BF4F-F899FD8B9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07C7656-7CED-4F13-B626-7582B05F52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44A186D-C641-42E7-8609-302BDE6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8B86501-6240-47FD-9B00-52ADA809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A933116-583C-4812-A4A1-D5565253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C1821-308D-E840-A02E-EAEAEC0B7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975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2F82C-CAAC-43EE-B349-E77B96C08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F74055-9A5A-4799-BE6B-1896D34E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8FC139-7280-4006-B907-282FFBE4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EDE093-C370-4D57-AE9D-61341599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871B82-DFAC-AF41-A0C8-EE32CC872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737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740B0F-35DA-49F0-B6CA-89924642A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B911EB-9A67-4A0D-9E05-272A11763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FA8C50D-0F36-41B9-9603-5F92CAAB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CDCA896-D4B5-4A3C-A843-858CAAD6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9145C51-8509-43CA-BBB6-DFAC9680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0D7D95-26E9-824F-BD14-92AE01413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277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CL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F89C6-404F-44FF-9E88-1197800DD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39E6CB-81C2-42D5-87CD-BB78226B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655662-8E45-4515-B4B5-23DA1F1B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5ED54A-FC46-4483-8E8B-22E9CBEB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8FA07B-2E59-4940-B77C-2966A4E246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032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 CL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CBE730-2449-44EB-B120-122D33B1A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124970-8C5D-49B2-95DC-FCB9940A6B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849A1E-0986-45AD-A2BA-EABE5D03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F9E7294-5096-4735-847A-3F1EC9A0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5B04D6D-3D36-47C5-9D2C-70E213C4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A62F8-FA05-C749-BA8C-24899ADBE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030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I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7FCFF-12FE-4763-8FC8-078B26FC8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5A67E39-F5CB-46AD-B3F1-27E29249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E73DD9F-CAB8-4EC0-AE75-6D005DB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3F2EF21-947D-427B-ADC1-095E9B56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9EE21-F5E1-0A4A-A076-46FA08A1A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286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I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9C240C-657A-4434-B59D-660112E3E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287832-3DBB-498B-AF8B-FF241372D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26FB754-D8F1-49F6-90D1-77823BCE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2F7BE10-F06A-41BD-95AF-FCD58664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CAF110F-823C-4D7F-9358-9FE1ABB1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2251F-3697-284C-AF26-1EF65D4DC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94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27BEB8-6483-45AC-8FC8-A8D6A3EEE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858"/>
            <a:ext cx="12190476" cy="68571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FB3E-0FC1-4215-A3D2-E8296734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7506E-F7DF-4F9A-B144-4A7DB19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C9496E9-6583-426A-AB47-DB95D04E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17B429D-6C4D-401E-8449-3763CF10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59B70F3-5F74-4FFE-817D-DDCF2733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289EB-8E1E-464B-AF4B-341253CBE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4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LD STATEMENT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1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685C8-C1C0-4234-885A-E2D0F6B76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15873" cy="6857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FD246A-4CD7-4B91-B577-0EA820356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9505" y="2188529"/>
            <a:ext cx="4123944" cy="2204339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Bold statement goes here and should ideally be no longer than this.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DD0633-CB6D-41B7-8E28-AD585317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C66C2C-C93C-4910-922F-3D8D2A1F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455EEB-4147-4132-9919-4110634A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F074E0-39BC-E04A-9954-31E8E2516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34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2 BOLD STATEMENT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1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28D24-6D9F-4A33-A92B-6823DE4CC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FD246A-4CD7-4B91-B577-0EA820356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1644" y="2326830"/>
            <a:ext cx="4123944" cy="2204339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Bold statement goes here and should ideally be no longer than this.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5DB2A8-D2A0-4CA9-9139-95BC5492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1A6615-5937-4DAB-88D1-AEE9A5AE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498E451-2EC9-4EF7-BE5E-55708E6D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EC14E-0C1B-5945-8458-FB4D6001A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538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6A-02ED-4E18-823D-58F19BF4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6CC62F-BE34-41D7-BBFD-91F116F37A9B}"/>
              </a:ext>
            </a:extLst>
          </p:cNvPr>
          <p:cNvSpPr txBox="1"/>
          <p:nvPr/>
        </p:nvSpPr>
        <p:spPr>
          <a:xfrm>
            <a:off x="8885406" y="6483347"/>
            <a:ext cx="32752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Proxima Nova Light" panose="02000506030000020004" pitchFamily="50" charset="0"/>
              </a:rPr>
              <a:t>Allocatesoftware.com                  @</a:t>
            </a:r>
            <a:r>
              <a:rPr lang="en-US" sz="1050" dirty="0" err="1">
                <a:latin typeface="Proxima Nova Light" panose="02000506030000020004" pitchFamily="50" charset="0"/>
              </a:rPr>
              <a:t>AllocateS</a:t>
            </a:r>
            <a:endParaRPr lang="en-US" sz="1050" dirty="0">
              <a:latin typeface="Proxima Nova Light" panose="02000506030000020004" pitchFamily="50" charset="0"/>
            </a:endParaRPr>
          </a:p>
          <a:p>
            <a:endParaRPr lang="en-GB" sz="1050" dirty="0">
              <a:latin typeface="Proxima Nova Light" panose="02000506030000020004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E4D80E-D262-44B3-A61C-BFDF113DB4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remark goes here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8ECB8-6E18-0040-8AA4-C0CECC4AA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406" y="5461134"/>
            <a:ext cx="2706745" cy="1022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078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6A-02ED-4E18-823D-58F19BF4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28"/>
            <a:ext cx="12190474" cy="68571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D79FDD-F7DC-450A-BBFB-6BB4E5301F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remark goes here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338A-875F-48F5-9541-53B2BA32C041}"/>
              </a:ext>
            </a:extLst>
          </p:cNvPr>
          <p:cNvSpPr txBox="1"/>
          <p:nvPr/>
        </p:nvSpPr>
        <p:spPr>
          <a:xfrm>
            <a:off x="8885406" y="6483347"/>
            <a:ext cx="32752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Proxima Nova Light" panose="02000506030000020004" pitchFamily="50" charset="0"/>
              </a:rPr>
              <a:t>Allocatesoftware.com                  @</a:t>
            </a:r>
            <a:r>
              <a:rPr lang="en-US" sz="1050" dirty="0" err="1">
                <a:latin typeface="Proxima Nova Light" panose="02000506030000020004" pitchFamily="50" charset="0"/>
              </a:rPr>
              <a:t>AllocateS</a:t>
            </a:r>
            <a:endParaRPr lang="en-US" sz="1050" dirty="0">
              <a:latin typeface="Proxima Nova Light" panose="02000506030000020004" pitchFamily="50" charset="0"/>
            </a:endParaRPr>
          </a:p>
          <a:p>
            <a:endParaRPr lang="en-GB" sz="1050" dirty="0">
              <a:latin typeface="Proxima Nova Light" panose="0200050603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C4A36-FD7C-D84D-A83B-493D71C34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406" y="5461134"/>
            <a:ext cx="2706745" cy="1022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083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print friend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6A-02ED-4E18-823D-58F19BF4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28"/>
            <a:ext cx="12190474" cy="68571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AE38C0-3184-4B33-AA8F-790367CA8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remark goes here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13B53-A070-4679-A79E-14A0B136AA6D}"/>
              </a:ext>
            </a:extLst>
          </p:cNvPr>
          <p:cNvSpPr txBox="1"/>
          <p:nvPr/>
        </p:nvSpPr>
        <p:spPr>
          <a:xfrm>
            <a:off x="8885406" y="6483347"/>
            <a:ext cx="32752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Proxima Nova Light" panose="02000506030000020004" pitchFamily="50" charset="0"/>
              </a:rPr>
              <a:t>Allocatesoftware.com                  @</a:t>
            </a:r>
            <a:r>
              <a:rPr lang="en-US" sz="1050" dirty="0" err="1">
                <a:latin typeface="Proxima Nova Light" panose="02000506030000020004" pitchFamily="50" charset="0"/>
              </a:rPr>
              <a:t>AllocateS</a:t>
            </a:r>
            <a:endParaRPr lang="en-US" sz="1050" dirty="0">
              <a:latin typeface="Proxima Nova Light" panose="02000506030000020004" pitchFamily="50" charset="0"/>
            </a:endParaRPr>
          </a:p>
          <a:p>
            <a:endParaRPr lang="en-GB" sz="1050" dirty="0">
              <a:latin typeface="Proxima Nova Light" panose="0200050603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32516-5F6C-8343-A93D-3E45A0149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406" y="5461134"/>
            <a:ext cx="2706745" cy="1022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17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94190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8B48-B2E0-4FEF-8875-E6F5069A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749F5-12D1-4DEB-9623-2B79AA32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F4E1F-365F-4D4E-9D2E-28C017F8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04310-D8E1-4C6E-B744-F33D3B9C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714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266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4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1E7626-2ECD-42B1-BABC-C3C18A0E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A481E6-6927-4DF5-86D7-024A94CD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F99C07-2CB1-4254-BD93-EB8DF040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0BA9DA-39AE-49AA-A805-262C7A84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D4F0F8-9A4A-4D5F-AA3C-EBFB84BA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CB442-B379-2D4D-80B9-0E07FE858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27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PHON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>
            <a:off x="0" y="0"/>
            <a:ext cx="8221692" cy="68571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63BC30-6136-4934-A70E-1B179F0FB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57B15A-A426-43DB-B921-E9A045BB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iPhone 6 white">
            <a:extLst>
              <a:ext uri="{FF2B5EF4-FFF2-40B4-BE49-F238E27FC236}">
                <a16:creationId xmlns:a16="http://schemas.microsoft.com/office/drawing/2014/main" id="{41F5E4A2-726C-419F-A335-441E6A33CC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01326" y="872319"/>
            <a:ext cx="5393222" cy="5393222"/>
            <a:chOff x="1260" y="0"/>
            <a:chExt cx="3240" cy="324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E32A0507-09FF-49AD-A3FE-69F214F55E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0" y="0"/>
              <a:ext cx="324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10C9FE-782D-4BCF-A31C-741745C9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02"/>
              <a:ext cx="1412" cy="731"/>
            </a:xfrm>
            <a:custGeom>
              <a:avLst/>
              <a:gdLst/>
              <a:ahLst/>
              <a:cxnLst>
                <a:cxn ang="0">
                  <a:pos x="344" y="284"/>
                </a:cxn>
                <a:cxn ang="0">
                  <a:pos x="1054" y="7"/>
                </a:cxn>
                <a:cxn ang="0">
                  <a:pos x="6137" y="7"/>
                </a:cxn>
                <a:cxn ang="0">
                  <a:pos x="6886" y="261"/>
                </a:cxn>
                <a:cxn ang="0">
                  <a:pos x="7214" y="1043"/>
                </a:cxn>
                <a:cxn ang="0">
                  <a:pos x="7214" y="2610"/>
                </a:cxn>
                <a:cxn ang="0">
                  <a:pos x="7231" y="2782"/>
                </a:cxn>
                <a:cxn ang="0">
                  <a:pos x="7242" y="2879"/>
                </a:cxn>
                <a:cxn ang="0">
                  <a:pos x="7210" y="3093"/>
                </a:cxn>
                <a:cxn ang="0">
                  <a:pos x="7209" y="3544"/>
                </a:cxn>
                <a:cxn ang="0">
                  <a:pos x="7246" y="3614"/>
                </a:cxn>
                <a:cxn ang="0">
                  <a:pos x="7208" y="3762"/>
                </a:cxn>
                <a:cxn ang="0">
                  <a:pos x="7205" y="3754"/>
                </a:cxn>
                <a:cxn ang="0">
                  <a:pos x="7238" y="3676"/>
                </a:cxn>
                <a:cxn ang="0">
                  <a:pos x="7222" y="3630"/>
                </a:cxn>
                <a:cxn ang="0">
                  <a:pos x="7194" y="3509"/>
                </a:cxn>
                <a:cxn ang="0">
                  <a:pos x="7194" y="2994"/>
                </a:cxn>
                <a:cxn ang="0">
                  <a:pos x="7223" y="2865"/>
                </a:cxn>
                <a:cxn ang="0">
                  <a:pos x="7193" y="2788"/>
                </a:cxn>
                <a:cxn ang="0">
                  <a:pos x="7178" y="2710"/>
                </a:cxn>
                <a:cxn ang="0">
                  <a:pos x="7179" y="1276"/>
                </a:cxn>
                <a:cxn ang="0">
                  <a:pos x="7149" y="853"/>
                </a:cxn>
                <a:cxn ang="0">
                  <a:pos x="6722" y="197"/>
                </a:cxn>
                <a:cxn ang="0">
                  <a:pos x="6186" y="53"/>
                </a:cxn>
                <a:cxn ang="0">
                  <a:pos x="1336" y="53"/>
                </a:cxn>
                <a:cxn ang="0">
                  <a:pos x="820" y="83"/>
                </a:cxn>
                <a:cxn ang="0">
                  <a:pos x="232" y="503"/>
                </a:cxn>
                <a:cxn ang="0">
                  <a:pos x="100" y="818"/>
                </a:cxn>
                <a:cxn ang="0">
                  <a:pos x="78" y="1143"/>
                </a:cxn>
                <a:cxn ang="0">
                  <a:pos x="73" y="2826"/>
                </a:cxn>
                <a:cxn ang="0">
                  <a:pos x="74" y="2854"/>
                </a:cxn>
                <a:cxn ang="0">
                  <a:pos x="79" y="3444"/>
                </a:cxn>
                <a:cxn ang="0">
                  <a:pos x="74" y="3716"/>
                </a:cxn>
                <a:cxn ang="0">
                  <a:pos x="24" y="3699"/>
                </a:cxn>
                <a:cxn ang="0">
                  <a:pos x="17" y="3722"/>
                </a:cxn>
                <a:cxn ang="0">
                  <a:pos x="0" y="3735"/>
                </a:cxn>
                <a:cxn ang="0">
                  <a:pos x="15" y="3576"/>
                </a:cxn>
                <a:cxn ang="0">
                  <a:pos x="11" y="2823"/>
                </a:cxn>
                <a:cxn ang="0">
                  <a:pos x="41" y="2805"/>
                </a:cxn>
                <a:cxn ang="0">
                  <a:pos x="52" y="2798"/>
                </a:cxn>
                <a:cxn ang="0">
                  <a:pos x="38" y="2220"/>
                </a:cxn>
                <a:cxn ang="0">
                  <a:pos x="33" y="2152"/>
                </a:cxn>
                <a:cxn ang="0">
                  <a:pos x="23" y="1773"/>
                </a:cxn>
                <a:cxn ang="0">
                  <a:pos x="36" y="1724"/>
                </a:cxn>
                <a:cxn ang="0">
                  <a:pos x="43" y="1645"/>
                </a:cxn>
                <a:cxn ang="0">
                  <a:pos x="43" y="993"/>
                </a:cxn>
                <a:cxn ang="0">
                  <a:pos x="344" y="284"/>
                </a:cxn>
              </a:cxnLst>
              <a:rect l="0" t="0" r="r" b="b"/>
              <a:pathLst>
                <a:path w="7270" h="3762">
                  <a:moveTo>
                    <a:pt x="344" y="284"/>
                  </a:moveTo>
                  <a:cubicBezTo>
                    <a:pt x="531" y="100"/>
                    <a:pt x="795" y="13"/>
                    <a:pt x="1054" y="7"/>
                  </a:cubicBezTo>
                  <a:cubicBezTo>
                    <a:pt x="2748" y="7"/>
                    <a:pt x="4443" y="7"/>
                    <a:pt x="6137" y="7"/>
                  </a:cubicBezTo>
                  <a:cubicBezTo>
                    <a:pt x="6405" y="0"/>
                    <a:pt x="6684" y="79"/>
                    <a:pt x="6886" y="261"/>
                  </a:cubicBezTo>
                  <a:cubicBezTo>
                    <a:pt x="7106" y="456"/>
                    <a:pt x="7212" y="754"/>
                    <a:pt x="7214" y="1043"/>
                  </a:cubicBezTo>
                  <a:cubicBezTo>
                    <a:pt x="7215" y="1565"/>
                    <a:pt x="7214" y="2088"/>
                    <a:pt x="7214" y="2610"/>
                  </a:cubicBezTo>
                  <a:cubicBezTo>
                    <a:pt x="7215" y="2667"/>
                    <a:pt x="7205" y="2729"/>
                    <a:pt x="7231" y="2782"/>
                  </a:cubicBezTo>
                  <a:cubicBezTo>
                    <a:pt x="7239" y="2813"/>
                    <a:pt x="7256" y="2847"/>
                    <a:pt x="7242" y="2879"/>
                  </a:cubicBezTo>
                  <a:cubicBezTo>
                    <a:pt x="7196" y="2942"/>
                    <a:pt x="7210" y="3021"/>
                    <a:pt x="7210" y="3093"/>
                  </a:cubicBezTo>
                  <a:cubicBezTo>
                    <a:pt x="7214" y="3243"/>
                    <a:pt x="7208" y="3394"/>
                    <a:pt x="7209" y="3544"/>
                  </a:cubicBezTo>
                  <a:cubicBezTo>
                    <a:pt x="7205" y="3574"/>
                    <a:pt x="7220" y="3599"/>
                    <a:pt x="7246" y="3614"/>
                  </a:cubicBezTo>
                  <a:cubicBezTo>
                    <a:pt x="7245" y="3662"/>
                    <a:pt x="7270" y="3741"/>
                    <a:pt x="7208" y="3762"/>
                  </a:cubicBezTo>
                  <a:lnTo>
                    <a:pt x="7205" y="3754"/>
                  </a:lnTo>
                  <a:cubicBezTo>
                    <a:pt x="7203" y="3723"/>
                    <a:pt x="7216" y="3697"/>
                    <a:pt x="7238" y="3676"/>
                  </a:cubicBezTo>
                  <a:lnTo>
                    <a:pt x="7222" y="3630"/>
                  </a:lnTo>
                  <a:cubicBezTo>
                    <a:pt x="7208" y="3591"/>
                    <a:pt x="7194" y="3551"/>
                    <a:pt x="7194" y="3509"/>
                  </a:cubicBezTo>
                  <a:cubicBezTo>
                    <a:pt x="7192" y="3337"/>
                    <a:pt x="7191" y="3165"/>
                    <a:pt x="7194" y="2994"/>
                  </a:cubicBezTo>
                  <a:cubicBezTo>
                    <a:pt x="7195" y="2949"/>
                    <a:pt x="7210" y="2907"/>
                    <a:pt x="7223" y="2865"/>
                  </a:cubicBezTo>
                  <a:cubicBezTo>
                    <a:pt x="7234" y="2835"/>
                    <a:pt x="7218" y="2804"/>
                    <a:pt x="7193" y="2788"/>
                  </a:cubicBezTo>
                  <a:cubicBezTo>
                    <a:pt x="7182" y="2763"/>
                    <a:pt x="7178" y="2737"/>
                    <a:pt x="7178" y="2710"/>
                  </a:cubicBezTo>
                  <a:cubicBezTo>
                    <a:pt x="7180" y="2232"/>
                    <a:pt x="7178" y="1754"/>
                    <a:pt x="7179" y="1276"/>
                  </a:cubicBezTo>
                  <a:cubicBezTo>
                    <a:pt x="7176" y="1135"/>
                    <a:pt x="7183" y="992"/>
                    <a:pt x="7149" y="853"/>
                  </a:cubicBezTo>
                  <a:cubicBezTo>
                    <a:pt x="7110" y="587"/>
                    <a:pt x="6955" y="335"/>
                    <a:pt x="6722" y="197"/>
                  </a:cubicBezTo>
                  <a:cubicBezTo>
                    <a:pt x="6561" y="100"/>
                    <a:pt x="6373" y="55"/>
                    <a:pt x="6186" y="53"/>
                  </a:cubicBezTo>
                  <a:cubicBezTo>
                    <a:pt x="4570" y="53"/>
                    <a:pt x="2953" y="53"/>
                    <a:pt x="1336" y="53"/>
                  </a:cubicBezTo>
                  <a:cubicBezTo>
                    <a:pt x="1164" y="56"/>
                    <a:pt x="989" y="40"/>
                    <a:pt x="820" y="83"/>
                  </a:cubicBezTo>
                  <a:cubicBezTo>
                    <a:pt x="579" y="137"/>
                    <a:pt x="355" y="285"/>
                    <a:pt x="232" y="503"/>
                  </a:cubicBezTo>
                  <a:cubicBezTo>
                    <a:pt x="163" y="596"/>
                    <a:pt x="129" y="707"/>
                    <a:pt x="100" y="818"/>
                  </a:cubicBezTo>
                  <a:cubicBezTo>
                    <a:pt x="73" y="924"/>
                    <a:pt x="80" y="1034"/>
                    <a:pt x="78" y="1143"/>
                  </a:cubicBezTo>
                  <a:cubicBezTo>
                    <a:pt x="72" y="1704"/>
                    <a:pt x="82" y="2265"/>
                    <a:pt x="73" y="2826"/>
                  </a:cubicBezTo>
                  <a:cubicBezTo>
                    <a:pt x="26" y="2805"/>
                    <a:pt x="28" y="2880"/>
                    <a:pt x="74" y="2854"/>
                  </a:cubicBezTo>
                  <a:cubicBezTo>
                    <a:pt x="85" y="3051"/>
                    <a:pt x="77" y="3248"/>
                    <a:pt x="79" y="3444"/>
                  </a:cubicBezTo>
                  <a:cubicBezTo>
                    <a:pt x="80" y="3535"/>
                    <a:pt x="82" y="3626"/>
                    <a:pt x="74" y="3716"/>
                  </a:cubicBezTo>
                  <a:cubicBezTo>
                    <a:pt x="59" y="3705"/>
                    <a:pt x="42" y="3700"/>
                    <a:pt x="24" y="3699"/>
                  </a:cubicBezTo>
                  <a:cubicBezTo>
                    <a:pt x="22" y="3705"/>
                    <a:pt x="19" y="3716"/>
                    <a:pt x="17" y="3722"/>
                  </a:cubicBezTo>
                  <a:lnTo>
                    <a:pt x="0" y="3735"/>
                  </a:lnTo>
                  <a:cubicBezTo>
                    <a:pt x="8" y="3682"/>
                    <a:pt x="15" y="3629"/>
                    <a:pt x="15" y="3576"/>
                  </a:cubicBezTo>
                  <a:cubicBezTo>
                    <a:pt x="14" y="3325"/>
                    <a:pt x="18" y="3073"/>
                    <a:pt x="11" y="2823"/>
                  </a:cubicBezTo>
                  <a:cubicBezTo>
                    <a:pt x="18" y="2818"/>
                    <a:pt x="33" y="2809"/>
                    <a:pt x="41" y="2805"/>
                  </a:cubicBezTo>
                  <a:cubicBezTo>
                    <a:pt x="44" y="2803"/>
                    <a:pt x="49" y="2799"/>
                    <a:pt x="52" y="2798"/>
                  </a:cubicBezTo>
                  <a:cubicBezTo>
                    <a:pt x="38" y="2605"/>
                    <a:pt x="62" y="2411"/>
                    <a:pt x="38" y="2220"/>
                  </a:cubicBezTo>
                  <a:cubicBezTo>
                    <a:pt x="66" y="2207"/>
                    <a:pt x="61" y="2162"/>
                    <a:pt x="33" y="2152"/>
                  </a:cubicBezTo>
                  <a:cubicBezTo>
                    <a:pt x="36" y="2026"/>
                    <a:pt x="45" y="1898"/>
                    <a:pt x="23" y="1773"/>
                  </a:cubicBezTo>
                  <a:cubicBezTo>
                    <a:pt x="28" y="1757"/>
                    <a:pt x="32" y="1741"/>
                    <a:pt x="36" y="1724"/>
                  </a:cubicBezTo>
                  <a:cubicBezTo>
                    <a:pt x="44" y="1699"/>
                    <a:pt x="43" y="1671"/>
                    <a:pt x="43" y="1645"/>
                  </a:cubicBezTo>
                  <a:cubicBezTo>
                    <a:pt x="41" y="1427"/>
                    <a:pt x="44" y="1210"/>
                    <a:pt x="43" y="993"/>
                  </a:cubicBezTo>
                  <a:cubicBezTo>
                    <a:pt x="53" y="731"/>
                    <a:pt x="152" y="466"/>
                    <a:pt x="344" y="284"/>
                  </a:cubicBezTo>
                </a:path>
              </a:pathLst>
            </a:custGeom>
            <a:solidFill>
              <a:srgbClr val="AFB1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CE46E8B-1C6E-40DD-B356-23D84760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210"/>
              <a:ext cx="1371" cy="2808"/>
            </a:xfrm>
            <a:custGeom>
              <a:avLst/>
              <a:gdLst/>
              <a:ahLst/>
              <a:cxnLst>
                <a:cxn ang="0">
                  <a:pos x="726" y="43"/>
                </a:cxn>
                <a:cxn ang="0">
                  <a:pos x="1242" y="13"/>
                </a:cxn>
                <a:cxn ang="0">
                  <a:pos x="6092" y="13"/>
                </a:cxn>
                <a:cxn ang="0">
                  <a:pos x="6628" y="157"/>
                </a:cxn>
                <a:cxn ang="0">
                  <a:pos x="7055" y="813"/>
                </a:cxn>
                <a:cxn ang="0">
                  <a:pos x="7043" y="943"/>
                </a:cxn>
                <a:cxn ang="0">
                  <a:pos x="7010" y="904"/>
                </a:cxn>
                <a:cxn ang="0">
                  <a:pos x="6962" y="696"/>
                </a:cxn>
                <a:cxn ang="0">
                  <a:pos x="6970" y="875"/>
                </a:cxn>
                <a:cxn ang="0">
                  <a:pos x="6825" y="487"/>
                </a:cxn>
                <a:cxn ang="0">
                  <a:pos x="6126" y="122"/>
                </a:cxn>
                <a:cxn ang="0">
                  <a:pos x="1043" y="115"/>
                </a:cxn>
                <a:cxn ang="0">
                  <a:pos x="460" y="269"/>
                </a:cxn>
                <a:cxn ang="0">
                  <a:pos x="125" y="787"/>
                </a:cxn>
                <a:cxn ang="0">
                  <a:pos x="102" y="1220"/>
                </a:cxn>
                <a:cxn ang="0">
                  <a:pos x="104" y="6953"/>
                </a:cxn>
                <a:cxn ang="0">
                  <a:pos x="108" y="7244"/>
                </a:cxn>
                <a:cxn ang="0">
                  <a:pos x="102" y="8370"/>
                </a:cxn>
                <a:cxn ang="0">
                  <a:pos x="103" y="13504"/>
                </a:cxn>
                <a:cxn ang="0">
                  <a:pos x="354" y="14159"/>
                </a:cxn>
                <a:cxn ang="0">
                  <a:pos x="791" y="14377"/>
                </a:cxn>
                <a:cxn ang="0">
                  <a:pos x="1109" y="14393"/>
                </a:cxn>
                <a:cxn ang="0">
                  <a:pos x="5926" y="14390"/>
                </a:cxn>
                <a:cxn ang="0">
                  <a:pos x="6176" y="14386"/>
                </a:cxn>
                <a:cxn ang="0">
                  <a:pos x="6756" y="14114"/>
                </a:cxn>
                <a:cxn ang="0">
                  <a:pos x="6943" y="13782"/>
                </a:cxn>
                <a:cxn ang="0">
                  <a:pos x="6705" y="14222"/>
                </a:cxn>
                <a:cxn ang="0">
                  <a:pos x="6176" y="14430"/>
                </a:cxn>
                <a:cxn ang="0">
                  <a:pos x="4893" y="14441"/>
                </a:cxn>
                <a:cxn ang="0">
                  <a:pos x="1259" y="14442"/>
                </a:cxn>
                <a:cxn ang="0">
                  <a:pos x="645" y="14385"/>
                </a:cxn>
                <a:cxn ang="0">
                  <a:pos x="281" y="14153"/>
                </a:cxn>
                <a:cxn ang="0">
                  <a:pos x="201" y="14029"/>
                </a:cxn>
                <a:cxn ang="0">
                  <a:pos x="61" y="13554"/>
                </a:cxn>
                <a:cxn ang="0">
                  <a:pos x="51" y="12637"/>
                </a:cxn>
                <a:cxn ang="0">
                  <a:pos x="7" y="11619"/>
                </a:cxn>
                <a:cxn ang="0">
                  <a:pos x="6" y="1369"/>
                </a:cxn>
                <a:cxn ang="0">
                  <a:pos x="11" y="1186"/>
                </a:cxn>
                <a:cxn ang="0">
                  <a:pos x="56" y="1054"/>
                </a:cxn>
                <a:cxn ang="0">
                  <a:pos x="21" y="887"/>
                </a:cxn>
                <a:cxn ang="0">
                  <a:pos x="138" y="463"/>
                </a:cxn>
                <a:cxn ang="0">
                  <a:pos x="726" y="43"/>
                </a:cxn>
              </a:cxnLst>
              <a:rect l="0" t="0" r="r" b="b"/>
              <a:pathLst>
                <a:path w="7055" h="14454">
                  <a:moveTo>
                    <a:pt x="726" y="43"/>
                  </a:moveTo>
                  <a:cubicBezTo>
                    <a:pt x="895" y="0"/>
                    <a:pt x="1070" y="16"/>
                    <a:pt x="1242" y="13"/>
                  </a:cubicBezTo>
                  <a:cubicBezTo>
                    <a:pt x="2859" y="13"/>
                    <a:pt x="4476" y="13"/>
                    <a:pt x="6092" y="13"/>
                  </a:cubicBezTo>
                  <a:cubicBezTo>
                    <a:pt x="6279" y="15"/>
                    <a:pt x="6467" y="60"/>
                    <a:pt x="6628" y="157"/>
                  </a:cubicBezTo>
                  <a:cubicBezTo>
                    <a:pt x="6861" y="295"/>
                    <a:pt x="7016" y="547"/>
                    <a:pt x="7055" y="813"/>
                  </a:cubicBezTo>
                  <a:cubicBezTo>
                    <a:pt x="7052" y="856"/>
                    <a:pt x="7047" y="900"/>
                    <a:pt x="7043" y="943"/>
                  </a:cubicBezTo>
                  <a:cubicBezTo>
                    <a:pt x="7023" y="936"/>
                    <a:pt x="7012" y="923"/>
                    <a:pt x="7010" y="904"/>
                  </a:cubicBezTo>
                  <a:cubicBezTo>
                    <a:pt x="7000" y="833"/>
                    <a:pt x="6994" y="761"/>
                    <a:pt x="6962" y="696"/>
                  </a:cubicBezTo>
                  <a:cubicBezTo>
                    <a:pt x="6964" y="755"/>
                    <a:pt x="6967" y="815"/>
                    <a:pt x="6970" y="875"/>
                  </a:cubicBezTo>
                  <a:cubicBezTo>
                    <a:pt x="6939" y="740"/>
                    <a:pt x="6904" y="603"/>
                    <a:pt x="6825" y="487"/>
                  </a:cubicBezTo>
                  <a:cubicBezTo>
                    <a:pt x="6676" y="254"/>
                    <a:pt x="6398" y="125"/>
                    <a:pt x="6126" y="122"/>
                  </a:cubicBezTo>
                  <a:cubicBezTo>
                    <a:pt x="4432" y="119"/>
                    <a:pt x="2738" y="117"/>
                    <a:pt x="1043" y="115"/>
                  </a:cubicBezTo>
                  <a:cubicBezTo>
                    <a:pt x="840" y="111"/>
                    <a:pt x="630" y="153"/>
                    <a:pt x="460" y="269"/>
                  </a:cubicBezTo>
                  <a:cubicBezTo>
                    <a:pt x="284" y="387"/>
                    <a:pt x="167" y="581"/>
                    <a:pt x="125" y="787"/>
                  </a:cubicBezTo>
                  <a:cubicBezTo>
                    <a:pt x="93" y="929"/>
                    <a:pt x="104" y="1075"/>
                    <a:pt x="102" y="1220"/>
                  </a:cubicBezTo>
                  <a:cubicBezTo>
                    <a:pt x="102" y="3131"/>
                    <a:pt x="103" y="5042"/>
                    <a:pt x="104" y="6953"/>
                  </a:cubicBezTo>
                  <a:cubicBezTo>
                    <a:pt x="104" y="7050"/>
                    <a:pt x="101" y="7147"/>
                    <a:pt x="108" y="7244"/>
                  </a:cubicBezTo>
                  <a:cubicBezTo>
                    <a:pt x="95" y="7619"/>
                    <a:pt x="106" y="7995"/>
                    <a:pt x="102" y="8370"/>
                  </a:cubicBezTo>
                  <a:cubicBezTo>
                    <a:pt x="102" y="10082"/>
                    <a:pt x="103" y="11793"/>
                    <a:pt x="103" y="13504"/>
                  </a:cubicBezTo>
                  <a:cubicBezTo>
                    <a:pt x="98" y="13743"/>
                    <a:pt x="185" y="13987"/>
                    <a:pt x="354" y="14159"/>
                  </a:cubicBezTo>
                  <a:cubicBezTo>
                    <a:pt x="474" y="14272"/>
                    <a:pt x="630" y="14344"/>
                    <a:pt x="791" y="14377"/>
                  </a:cubicBezTo>
                  <a:cubicBezTo>
                    <a:pt x="895" y="14399"/>
                    <a:pt x="1003" y="14393"/>
                    <a:pt x="1109" y="14393"/>
                  </a:cubicBezTo>
                  <a:cubicBezTo>
                    <a:pt x="2715" y="14392"/>
                    <a:pt x="4320" y="14391"/>
                    <a:pt x="5926" y="14390"/>
                  </a:cubicBezTo>
                  <a:cubicBezTo>
                    <a:pt x="6009" y="14389"/>
                    <a:pt x="6093" y="14391"/>
                    <a:pt x="6176" y="14386"/>
                  </a:cubicBezTo>
                  <a:cubicBezTo>
                    <a:pt x="6394" y="14375"/>
                    <a:pt x="6612" y="14281"/>
                    <a:pt x="6756" y="14114"/>
                  </a:cubicBezTo>
                  <a:cubicBezTo>
                    <a:pt x="6847" y="14022"/>
                    <a:pt x="6890" y="13897"/>
                    <a:pt x="6943" y="13782"/>
                  </a:cubicBezTo>
                  <a:cubicBezTo>
                    <a:pt x="6940" y="13960"/>
                    <a:pt x="6813" y="14094"/>
                    <a:pt x="6705" y="14222"/>
                  </a:cubicBezTo>
                  <a:cubicBezTo>
                    <a:pt x="6556" y="14345"/>
                    <a:pt x="6369" y="14419"/>
                    <a:pt x="6176" y="14430"/>
                  </a:cubicBezTo>
                  <a:cubicBezTo>
                    <a:pt x="5749" y="14438"/>
                    <a:pt x="5320" y="14421"/>
                    <a:pt x="4893" y="14441"/>
                  </a:cubicBezTo>
                  <a:cubicBezTo>
                    <a:pt x="3681" y="14441"/>
                    <a:pt x="2470" y="14442"/>
                    <a:pt x="1259" y="14442"/>
                  </a:cubicBezTo>
                  <a:cubicBezTo>
                    <a:pt x="1053" y="14442"/>
                    <a:pt x="842" y="14454"/>
                    <a:pt x="645" y="14385"/>
                  </a:cubicBezTo>
                  <a:cubicBezTo>
                    <a:pt x="506" y="14341"/>
                    <a:pt x="382" y="14257"/>
                    <a:pt x="281" y="14153"/>
                  </a:cubicBezTo>
                  <a:cubicBezTo>
                    <a:pt x="254" y="14112"/>
                    <a:pt x="227" y="14071"/>
                    <a:pt x="201" y="14029"/>
                  </a:cubicBezTo>
                  <a:cubicBezTo>
                    <a:pt x="110" y="13888"/>
                    <a:pt x="66" y="13720"/>
                    <a:pt x="61" y="13554"/>
                  </a:cubicBezTo>
                  <a:cubicBezTo>
                    <a:pt x="53" y="13248"/>
                    <a:pt x="56" y="12942"/>
                    <a:pt x="51" y="12637"/>
                  </a:cubicBezTo>
                  <a:cubicBezTo>
                    <a:pt x="2" y="12300"/>
                    <a:pt x="24" y="11958"/>
                    <a:pt x="7" y="11619"/>
                  </a:cubicBezTo>
                  <a:cubicBezTo>
                    <a:pt x="6" y="8203"/>
                    <a:pt x="6" y="4786"/>
                    <a:pt x="6" y="1369"/>
                  </a:cubicBezTo>
                  <a:cubicBezTo>
                    <a:pt x="7" y="1308"/>
                    <a:pt x="0" y="1247"/>
                    <a:pt x="11" y="1186"/>
                  </a:cubicBezTo>
                  <a:cubicBezTo>
                    <a:pt x="30" y="1143"/>
                    <a:pt x="60" y="1103"/>
                    <a:pt x="56" y="1054"/>
                  </a:cubicBezTo>
                  <a:cubicBezTo>
                    <a:pt x="63" y="995"/>
                    <a:pt x="39" y="941"/>
                    <a:pt x="21" y="887"/>
                  </a:cubicBezTo>
                  <a:cubicBezTo>
                    <a:pt x="23" y="737"/>
                    <a:pt x="95" y="603"/>
                    <a:pt x="138" y="463"/>
                  </a:cubicBezTo>
                  <a:cubicBezTo>
                    <a:pt x="261" y="245"/>
                    <a:pt x="485" y="97"/>
                    <a:pt x="726" y="43"/>
                  </a:cubicBezTo>
                </a:path>
              </a:pathLst>
            </a:custGeom>
            <a:solidFill>
              <a:srgbClr val="DD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D6CF50-3204-40F3-91E9-9FBB9AE5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31"/>
              <a:ext cx="1339" cy="1898"/>
            </a:xfrm>
            <a:custGeom>
              <a:avLst/>
              <a:gdLst/>
              <a:ahLst/>
              <a:cxnLst>
                <a:cxn ang="0">
                  <a:pos x="367" y="158"/>
                </a:cxn>
                <a:cxn ang="0">
                  <a:pos x="950" y="4"/>
                </a:cxn>
                <a:cxn ang="0">
                  <a:pos x="6033" y="11"/>
                </a:cxn>
                <a:cxn ang="0">
                  <a:pos x="6732" y="376"/>
                </a:cxn>
                <a:cxn ang="0">
                  <a:pos x="6877" y="764"/>
                </a:cxn>
                <a:cxn ang="0">
                  <a:pos x="6889" y="926"/>
                </a:cxn>
                <a:cxn ang="0">
                  <a:pos x="6888" y="6542"/>
                </a:cxn>
                <a:cxn ang="0">
                  <a:pos x="6885" y="7168"/>
                </a:cxn>
                <a:cxn ang="0">
                  <a:pos x="6863" y="7059"/>
                </a:cxn>
                <a:cxn ang="0">
                  <a:pos x="6864" y="6108"/>
                </a:cxn>
                <a:cxn ang="0">
                  <a:pos x="6856" y="5872"/>
                </a:cxn>
                <a:cxn ang="0">
                  <a:pos x="6847" y="6623"/>
                </a:cxn>
                <a:cxn ang="0">
                  <a:pos x="6781" y="6624"/>
                </a:cxn>
                <a:cxn ang="0">
                  <a:pos x="6767" y="6543"/>
                </a:cxn>
                <a:cxn ang="0">
                  <a:pos x="6764" y="5880"/>
                </a:cxn>
                <a:cxn ang="0">
                  <a:pos x="6667" y="5872"/>
                </a:cxn>
                <a:cxn ang="0">
                  <a:pos x="6666" y="1760"/>
                </a:cxn>
                <a:cxn ang="0">
                  <a:pos x="6655" y="1516"/>
                </a:cxn>
                <a:cxn ang="0">
                  <a:pos x="6654" y="1510"/>
                </a:cxn>
                <a:cxn ang="0">
                  <a:pos x="6615" y="1471"/>
                </a:cxn>
                <a:cxn ang="0">
                  <a:pos x="6611" y="1470"/>
                </a:cxn>
                <a:cxn ang="0">
                  <a:pos x="6366" y="1459"/>
                </a:cxn>
                <a:cxn ang="0">
                  <a:pos x="351" y="1458"/>
                </a:cxn>
                <a:cxn ang="0">
                  <a:pos x="277" y="1475"/>
                </a:cxn>
                <a:cxn ang="0">
                  <a:pos x="272" y="1476"/>
                </a:cxn>
                <a:cxn ang="0">
                  <a:pos x="220" y="1483"/>
                </a:cxn>
                <a:cxn ang="0">
                  <a:pos x="218" y="3125"/>
                </a:cxn>
                <a:cxn ang="0">
                  <a:pos x="221" y="9141"/>
                </a:cxn>
                <a:cxn ang="0">
                  <a:pos x="212" y="9766"/>
                </a:cxn>
                <a:cxn ang="0">
                  <a:pos x="198" y="9625"/>
                </a:cxn>
                <a:cxn ang="0">
                  <a:pos x="198" y="8042"/>
                </a:cxn>
                <a:cxn ang="0">
                  <a:pos x="195" y="7143"/>
                </a:cxn>
                <a:cxn ang="0">
                  <a:pos x="119" y="7143"/>
                </a:cxn>
                <a:cxn ang="0">
                  <a:pos x="110" y="7720"/>
                </a:cxn>
                <a:cxn ang="0">
                  <a:pos x="38" y="7725"/>
                </a:cxn>
                <a:cxn ang="0">
                  <a:pos x="36" y="7259"/>
                </a:cxn>
                <a:cxn ang="0">
                  <a:pos x="15" y="7133"/>
                </a:cxn>
                <a:cxn ang="0">
                  <a:pos x="11" y="6842"/>
                </a:cxn>
                <a:cxn ang="0">
                  <a:pos x="9" y="1109"/>
                </a:cxn>
                <a:cxn ang="0">
                  <a:pos x="32" y="676"/>
                </a:cxn>
                <a:cxn ang="0">
                  <a:pos x="367" y="158"/>
                </a:cxn>
              </a:cxnLst>
              <a:rect l="0" t="0" r="r" b="b"/>
              <a:pathLst>
                <a:path w="6892" h="9766">
                  <a:moveTo>
                    <a:pt x="367" y="158"/>
                  </a:moveTo>
                  <a:cubicBezTo>
                    <a:pt x="537" y="42"/>
                    <a:pt x="747" y="0"/>
                    <a:pt x="950" y="4"/>
                  </a:cubicBezTo>
                  <a:cubicBezTo>
                    <a:pt x="2645" y="6"/>
                    <a:pt x="4339" y="8"/>
                    <a:pt x="6033" y="11"/>
                  </a:cubicBezTo>
                  <a:cubicBezTo>
                    <a:pt x="6305" y="14"/>
                    <a:pt x="6583" y="143"/>
                    <a:pt x="6732" y="376"/>
                  </a:cubicBezTo>
                  <a:cubicBezTo>
                    <a:pt x="6811" y="492"/>
                    <a:pt x="6846" y="629"/>
                    <a:pt x="6877" y="764"/>
                  </a:cubicBezTo>
                  <a:cubicBezTo>
                    <a:pt x="6883" y="818"/>
                    <a:pt x="6888" y="872"/>
                    <a:pt x="6889" y="926"/>
                  </a:cubicBezTo>
                  <a:cubicBezTo>
                    <a:pt x="6888" y="2798"/>
                    <a:pt x="6889" y="4670"/>
                    <a:pt x="6888" y="6542"/>
                  </a:cubicBezTo>
                  <a:cubicBezTo>
                    <a:pt x="6887" y="6751"/>
                    <a:pt x="6892" y="6960"/>
                    <a:pt x="6885" y="7168"/>
                  </a:cubicBezTo>
                  <a:cubicBezTo>
                    <a:pt x="6875" y="7133"/>
                    <a:pt x="6863" y="7097"/>
                    <a:pt x="6863" y="7059"/>
                  </a:cubicBezTo>
                  <a:cubicBezTo>
                    <a:pt x="6866" y="6742"/>
                    <a:pt x="6864" y="6425"/>
                    <a:pt x="6864" y="6108"/>
                  </a:cubicBezTo>
                  <a:cubicBezTo>
                    <a:pt x="6865" y="6029"/>
                    <a:pt x="6867" y="5950"/>
                    <a:pt x="6856" y="5872"/>
                  </a:cubicBezTo>
                  <a:cubicBezTo>
                    <a:pt x="6837" y="6122"/>
                    <a:pt x="6857" y="6373"/>
                    <a:pt x="6847" y="6623"/>
                  </a:cubicBezTo>
                  <a:cubicBezTo>
                    <a:pt x="6825" y="6623"/>
                    <a:pt x="6803" y="6624"/>
                    <a:pt x="6781" y="6624"/>
                  </a:cubicBezTo>
                  <a:cubicBezTo>
                    <a:pt x="6775" y="6597"/>
                    <a:pt x="6769" y="6570"/>
                    <a:pt x="6767" y="6543"/>
                  </a:cubicBezTo>
                  <a:cubicBezTo>
                    <a:pt x="6763" y="6322"/>
                    <a:pt x="6772" y="6100"/>
                    <a:pt x="6764" y="5880"/>
                  </a:cubicBezTo>
                  <a:cubicBezTo>
                    <a:pt x="6732" y="5877"/>
                    <a:pt x="6699" y="5874"/>
                    <a:pt x="6667" y="5872"/>
                  </a:cubicBezTo>
                  <a:cubicBezTo>
                    <a:pt x="6668" y="4501"/>
                    <a:pt x="6666" y="3130"/>
                    <a:pt x="6666" y="1760"/>
                  </a:cubicBezTo>
                  <a:cubicBezTo>
                    <a:pt x="6664" y="1678"/>
                    <a:pt x="6675" y="1596"/>
                    <a:pt x="6655" y="1516"/>
                  </a:cubicBezTo>
                  <a:lnTo>
                    <a:pt x="6654" y="1510"/>
                  </a:lnTo>
                  <a:cubicBezTo>
                    <a:pt x="6639" y="1500"/>
                    <a:pt x="6626" y="1486"/>
                    <a:pt x="6615" y="1471"/>
                  </a:cubicBezTo>
                  <a:lnTo>
                    <a:pt x="6611" y="1470"/>
                  </a:lnTo>
                  <a:cubicBezTo>
                    <a:pt x="6530" y="1451"/>
                    <a:pt x="6448" y="1460"/>
                    <a:pt x="6366" y="1459"/>
                  </a:cubicBezTo>
                  <a:cubicBezTo>
                    <a:pt x="4361" y="1458"/>
                    <a:pt x="2356" y="1459"/>
                    <a:pt x="351" y="1458"/>
                  </a:cubicBezTo>
                  <a:cubicBezTo>
                    <a:pt x="325" y="1458"/>
                    <a:pt x="301" y="1467"/>
                    <a:pt x="277" y="1475"/>
                  </a:cubicBezTo>
                  <a:lnTo>
                    <a:pt x="272" y="1476"/>
                  </a:lnTo>
                  <a:cubicBezTo>
                    <a:pt x="254" y="1478"/>
                    <a:pt x="237" y="1480"/>
                    <a:pt x="220" y="1483"/>
                  </a:cubicBezTo>
                  <a:cubicBezTo>
                    <a:pt x="213" y="2030"/>
                    <a:pt x="219" y="2577"/>
                    <a:pt x="218" y="3125"/>
                  </a:cubicBezTo>
                  <a:cubicBezTo>
                    <a:pt x="216" y="5130"/>
                    <a:pt x="221" y="7136"/>
                    <a:pt x="221" y="9141"/>
                  </a:cubicBezTo>
                  <a:cubicBezTo>
                    <a:pt x="218" y="9349"/>
                    <a:pt x="233" y="9558"/>
                    <a:pt x="212" y="9766"/>
                  </a:cubicBezTo>
                  <a:cubicBezTo>
                    <a:pt x="205" y="9719"/>
                    <a:pt x="198" y="9672"/>
                    <a:pt x="198" y="9625"/>
                  </a:cubicBezTo>
                  <a:cubicBezTo>
                    <a:pt x="201" y="9097"/>
                    <a:pt x="196" y="8570"/>
                    <a:pt x="198" y="8042"/>
                  </a:cubicBezTo>
                  <a:cubicBezTo>
                    <a:pt x="195" y="7742"/>
                    <a:pt x="200" y="7443"/>
                    <a:pt x="195" y="7143"/>
                  </a:cubicBezTo>
                  <a:cubicBezTo>
                    <a:pt x="170" y="7143"/>
                    <a:pt x="145" y="7143"/>
                    <a:pt x="119" y="7143"/>
                  </a:cubicBezTo>
                  <a:cubicBezTo>
                    <a:pt x="108" y="7335"/>
                    <a:pt x="127" y="7528"/>
                    <a:pt x="110" y="7720"/>
                  </a:cubicBezTo>
                  <a:cubicBezTo>
                    <a:pt x="86" y="7721"/>
                    <a:pt x="62" y="7723"/>
                    <a:pt x="38" y="7725"/>
                  </a:cubicBezTo>
                  <a:cubicBezTo>
                    <a:pt x="31" y="7570"/>
                    <a:pt x="35" y="7414"/>
                    <a:pt x="36" y="7259"/>
                  </a:cubicBezTo>
                  <a:cubicBezTo>
                    <a:pt x="37" y="7216"/>
                    <a:pt x="26" y="7174"/>
                    <a:pt x="15" y="7133"/>
                  </a:cubicBezTo>
                  <a:cubicBezTo>
                    <a:pt x="8" y="7036"/>
                    <a:pt x="11" y="6939"/>
                    <a:pt x="11" y="6842"/>
                  </a:cubicBezTo>
                  <a:cubicBezTo>
                    <a:pt x="10" y="4931"/>
                    <a:pt x="9" y="3020"/>
                    <a:pt x="9" y="1109"/>
                  </a:cubicBezTo>
                  <a:cubicBezTo>
                    <a:pt x="11" y="964"/>
                    <a:pt x="0" y="818"/>
                    <a:pt x="32" y="676"/>
                  </a:cubicBezTo>
                  <a:cubicBezTo>
                    <a:pt x="74" y="470"/>
                    <a:pt x="191" y="276"/>
                    <a:pt x="367" y="158"/>
                  </a:cubicBezTo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4EA5145-DE56-41E5-8409-47C58CCB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75"/>
              <a:ext cx="31" cy="37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149" y="101"/>
                </a:cxn>
                <a:cxn ang="0">
                  <a:pos x="21" y="130"/>
                </a:cxn>
                <a:cxn ang="0">
                  <a:pos x="41" y="39"/>
                </a:cxn>
              </a:cxnLst>
              <a:rect l="0" t="0" r="r" b="b"/>
              <a:pathLst>
                <a:path w="160" h="187">
                  <a:moveTo>
                    <a:pt x="41" y="39"/>
                  </a:moveTo>
                  <a:cubicBezTo>
                    <a:pt x="84" y="0"/>
                    <a:pt x="160" y="43"/>
                    <a:pt x="149" y="101"/>
                  </a:cubicBezTo>
                  <a:cubicBezTo>
                    <a:pt x="152" y="166"/>
                    <a:pt x="48" y="187"/>
                    <a:pt x="21" y="130"/>
                  </a:cubicBezTo>
                  <a:cubicBezTo>
                    <a:pt x="0" y="101"/>
                    <a:pt x="12" y="58"/>
                    <a:pt x="41" y="39"/>
                  </a:cubicBezTo>
                  <a:close/>
                </a:path>
              </a:pathLst>
            </a:custGeom>
            <a:solidFill>
              <a:srgbClr val="303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75EE7C5-C3A6-4F97-AE69-5A21E779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00"/>
              <a:ext cx="72" cy="2660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115" y="424"/>
                </a:cxn>
                <a:cxn ang="0">
                  <a:pos x="150" y="591"/>
                </a:cxn>
                <a:cxn ang="0">
                  <a:pos x="105" y="723"/>
                </a:cxn>
                <a:cxn ang="0">
                  <a:pos x="100" y="906"/>
                </a:cxn>
                <a:cxn ang="0">
                  <a:pos x="101" y="11156"/>
                </a:cxn>
                <a:cxn ang="0">
                  <a:pos x="145" y="12174"/>
                </a:cxn>
                <a:cxn ang="0">
                  <a:pos x="155" y="13091"/>
                </a:cxn>
                <a:cxn ang="0">
                  <a:pos x="295" y="13566"/>
                </a:cxn>
                <a:cxn ang="0">
                  <a:pos x="375" y="13690"/>
                </a:cxn>
                <a:cxn ang="0">
                  <a:pos x="283" y="13595"/>
                </a:cxn>
                <a:cxn ang="0">
                  <a:pos x="130" y="13204"/>
                </a:cxn>
                <a:cxn ang="0">
                  <a:pos x="109" y="12840"/>
                </a:cxn>
                <a:cxn ang="0">
                  <a:pos x="76" y="12017"/>
                </a:cxn>
                <a:cxn ang="0">
                  <a:pos x="66" y="11091"/>
                </a:cxn>
                <a:cxn ang="0">
                  <a:pos x="66" y="5741"/>
                </a:cxn>
                <a:cxn ang="0">
                  <a:pos x="62" y="4451"/>
                </a:cxn>
                <a:cxn ang="0">
                  <a:pos x="58" y="5507"/>
                </a:cxn>
                <a:cxn ang="0">
                  <a:pos x="58" y="10774"/>
                </a:cxn>
                <a:cxn ang="0">
                  <a:pos x="60" y="11990"/>
                </a:cxn>
                <a:cxn ang="0">
                  <a:pos x="48" y="12657"/>
                </a:cxn>
                <a:cxn ang="0">
                  <a:pos x="51" y="13176"/>
                </a:cxn>
                <a:cxn ang="0">
                  <a:pos x="42" y="12924"/>
                </a:cxn>
                <a:cxn ang="0">
                  <a:pos x="38" y="12040"/>
                </a:cxn>
                <a:cxn ang="0">
                  <a:pos x="39" y="4506"/>
                </a:cxn>
                <a:cxn ang="0">
                  <a:pos x="60" y="4406"/>
                </a:cxn>
                <a:cxn ang="0">
                  <a:pos x="61" y="3573"/>
                </a:cxn>
                <a:cxn ang="0">
                  <a:pos x="75" y="3467"/>
                </a:cxn>
                <a:cxn ang="0">
                  <a:pos x="2" y="3488"/>
                </a:cxn>
                <a:cxn ang="0">
                  <a:pos x="65" y="3449"/>
                </a:cxn>
                <a:cxn ang="0">
                  <a:pos x="65" y="3266"/>
                </a:cxn>
                <a:cxn ang="0">
                  <a:pos x="0" y="3232"/>
                </a:cxn>
                <a:cxn ang="0">
                  <a:pos x="17" y="3219"/>
                </a:cxn>
                <a:cxn ang="0">
                  <a:pos x="74" y="3213"/>
                </a:cxn>
                <a:cxn ang="0">
                  <a:pos x="79" y="2941"/>
                </a:cxn>
                <a:cxn ang="0">
                  <a:pos x="74" y="2351"/>
                </a:cxn>
                <a:cxn ang="0">
                  <a:pos x="73" y="2323"/>
                </a:cxn>
                <a:cxn ang="0">
                  <a:pos x="78" y="640"/>
                </a:cxn>
                <a:cxn ang="0">
                  <a:pos x="100" y="315"/>
                </a:cxn>
                <a:cxn ang="0">
                  <a:pos x="232" y="0"/>
                </a:cxn>
              </a:cxnLst>
              <a:rect l="0" t="0" r="r" b="b"/>
              <a:pathLst>
                <a:path w="375" h="13690">
                  <a:moveTo>
                    <a:pt x="232" y="0"/>
                  </a:moveTo>
                  <a:cubicBezTo>
                    <a:pt x="189" y="140"/>
                    <a:pt x="117" y="274"/>
                    <a:pt x="115" y="424"/>
                  </a:cubicBezTo>
                  <a:cubicBezTo>
                    <a:pt x="133" y="478"/>
                    <a:pt x="157" y="532"/>
                    <a:pt x="150" y="591"/>
                  </a:cubicBezTo>
                  <a:cubicBezTo>
                    <a:pt x="154" y="640"/>
                    <a:pt x="124" y="680"/>
                    <a:pt x="105" y="723"/>
                  </a:cubicBezTo>
                  <a:cubicBezTo>
                    <a:pt x="94" y="784"/>
                    <a:pt x="101" y="845"/>
                    <a:pt x="100" y="906"/>
                  </a:cubicBezTo>
                  <a:cubicBezTo>
                    <a:pt x="100" y="4323"/>
                    <a:pt x="100" y="7740"/>
                    <a:pt x="101" y="11156"/>
                  </a:cubicBezTo>
                  <a:cubicBezTo>
                    <a:pt x="118" y="11495"/>
                    <a:pt x="96" y="11837"/>
                    <a:pt x="145" y="12174"/>
                  </a:cubicBezTo>
                  <a:cubicBezTo>
                    <a:pt x="150" y="12479"/>
                    <a:pt x="147" y="12785"/>
                    <a:pt x="155" y="13091"/>
                  </a:cubicBezTo>
                  <a:cubicBezTo>
                    <a:pt x="160" y="13257"/>
                    <a:pt x="204" y="13425"/>
                    <a:pt x="295" y="13566"/>
                  </a:cubicBezTo>
                  <a:cubicBezTo>
                    <a:pt x="321" y="13608"/>
                    <a:pt x="348" y="13649"/>
                    <a:pt x="375" y="13690"/>
                  </a:cubicBezTo>
                  <a:cubicBezTo>
                    <a:pt x="342" y="13661"/>
                    <a:pt x="307" y="13633"/>
                    <a:pt x="283" y="13595"/>
                  </a:cubicBezTo>
                  <a:cubicBezTo>
                    <a:pt x="208" y="13476"/>
                    <a:pt x="152" y="13343"/>
                    <a:pt x="130" y="13204"/>
                  </a:cubicBezTo>
                  <a:cubicBezTo>
                    <a:pt x="104" y="13084"/>
                    <a:pt x="117" y="12961"/>
                    <a:pt x="109" y="12840"/>
                  </a:cubicBezTo>
                  <a:cubicBezTo>
                    <a:pt x="82" y="12567"/>
                    <a:pt x="104" y="12291"/>
                    <a:pt x="76" y="12017"/>
                  </a:cubicBezTo>
                  <a:cubicBezTo>
                    <a:pt x="59" y="11709"/>
                    <a:pt x="69" y="11400"/>
                    <a:pt x="66" y="11091"/>
                  </a:cubicBezTo>
                  <a:cubicBezTo>
                    <a:pt x="65" y="9307"/>
                    <a:pt x="66" y="7524"/>
                    <a:pt x="66" y="5741"/>
                  </a:cubicBezTo>
                  <a:cubicBezTo>
                    <a:pt x="64" y="5311"/>
                    <a:pt x="70" y="4881"/>
                    <a:pt x="62" y="4451"/>
                  </a:cubicBezTo>
                  <a:cubicBezTo>
                    <a:pt x="53" y="4803"/>
                    <a:pt x="61" y="5155"/>
                    <a:pt x="58" y="5507"/>
                  </a:cubicBezTo>
                  <a:cubicBezTo>
                    <a:pt x="58" y="7263"/>
                    <a:pt x="58" y="9019"/>
                    <a:pt x="58" y="10774"/>
                  </a:cubicBezTo>
                  <a:cubicBezTo>
                    <a:pt x="60" y="11179"/>
                    <a:pt x="54" y="11585"/>
                    <a:pt x="60" y="11990"/>
                  </a:cubicBezTo>
                  <a:cubicBezTo>
                    <a:pt x="41" y="12212"/>
                    <a:pt x="51" y="12435"/>
                    <a:pt x="48" y="12657"/>
                  </a:cubicBezTo>
                  <a:cubicBezTo>
                    <a:pt x="50" y="12830"/>
                    <a:pt x="47" y="13003"/>
                    <a:pt x="51" y="13176"/>
                  </a:cubicBezTo>
                  <a:cubicBezTo>
                    <a:pt x="35" y="13093"/>
                    <a:pt x="44" y="13008"/>
                    <a:pt x="42" y="12924"/>
                  </a:cubicBezTo>
                  <a:cubicBezTo>
                    <a:pt x="41" y="12629"/>
                    <a:pt x="46" y="12334"/>
                    <a:pt x="38" y="12040"/>
                  </a:cubicBezTo>
                  <a:cubicBezTo>
                    <a:pt x="40" y="9529"/>
                    <a:pt x="39" y="7018"/>
                    <a:pt x="39" y="4506"/>
                  </a:cubicBezTo>
                  <a:cubicBezTo>
                    <a:pt x="38" y="4472"/>
                    <a:pt x="51" y="4439"/>
                    <a:pt x="60" y="4406"/>
                  </a:cubicBezTo>
                  <a:cubicBezTo>
                    <a:pt x="65" y="4129"/>
                    <a:pt x="60" y="3851"/>
                    <a:pt x="61" y="3573"/>
                  </a:cubicBezTo>
                  <a:cubicBezTo>
                    <a:pt x="63" y="3538"/>
                    <a:pt x="69" y="3502"/>
                    <a:pt x="75" y="3467"/>
                  </a:cubicBezTo>
                  <a:cubicBezTo>
                    <a:pt x="51" y="3475"/>
                    <a:pt x="26" y="3482"/>
                    <a:pt x="2" y="3488"/>
                  </a:cubicBezTo>
                  <a:cubicBezTo>
                    <a:pt x="22" y="3473"/>
                    <a:pt x="43" y="3460"/>
                    <a:pt x="65" y="3449"/>
                  </a:cubicBezTo>
                  <a:cubicBezTo>
                    <a:pt x="66" y="3388"/>
                    <a:pt x="66" y="3327"/>
                    <a:pt x="65" y="3266"/>
                  </a:cubicBezTo>
                  <a:cubicBezTo>
                    <a:pt x="44" y="3254"/>
                    <a:pt x="22" y="3243"/>
                    <a:pt x="0" y="3232"/>
                  </a:cubicBezTo>
                  <a:lnTo>
                    <a:pt x="17" y="3219"/>
                  </a:lnTo>
                  <a:cubicBezTo>
                    <a:pt x="32" y="3238"/>
                    <a:pt x="77" y="3251"/>
                    <a:pt x="74" y="3213"/>
                  </a:cubicBezTo>
                  <a:cubicBezTo>
                    <a:pt x="82" y="3123"/>
                    <a:pt x="80" y="3032"/>
                    <a:pt x="79" y="2941"/>
                  </a:cubicBezTo>
                  <a:cubicBezTo>
                    <a:pt x="77" y="2745"/>
                    <a:pt x="85" y="2548"/>
                    <a:pt x="74" y="2351"/>
                  </a:cubicBezTo>
                  <a:cubicBezTo>
                    <a:pt x="74" y="2344"/>
                    <a:pt x="73" y="2330"/>
                    <a:pt x="73" y="2323"/>
                  </a:cubicBezTo>
                  <a:cubicBezTo>
                    <a:pt x="82" y="1762"/>
                    <a:pt x="72" y="1201"/>
                    <a:pt x="78" y="640"/>
                  </a:cubicBezTo>
                  <a:cubicBezTo>
                    <a:pt x="80" y="531"/>
                    <a:pt x="73" y="421"/>
                    <a:pt x="100" y="315"/>
                  </a:cubicBezTo>
                  <a:cubicBezTo>
                    <a:pt x="129" y="204"/>
                    <a:pt x="163" y="93"/>
                    <a:pt x="232" y="0"/>
                  </a:cubicBezTo>
                </a:path>
              </a:pathLst>
            </a:custGeom>
            <a:solidFill>
              <a:srgbClr val="C2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01FDB4-5ABD-4820-9EFC-CECD1FDDD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45"/>
              <a:ext cx="82" cy="262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05" y="208"/>
                </a:cxn>
                <a:cxn ang="0">
                  <a:pos x="338" y="247"/>
                </a:cxn>
                <a:cxn ang="0">
                  <a:pos x="350" y="117"/>
                </a:cxn>
                <a:cxn ang="0">
                  <a:pos x="380" y="540"/>
                </a:cxn>
                <a:cxn ang="0">
                  <a:pos x="379" y="1974"/>
                </a:cxn>
                <a:cxn ang="0">
                  <a:pos x="394" y="2052"/>
                </a:cxn>
                <a:cxn ang="0">
                  <a:pos x="382" y="2106"/>
                </a:cxn>
                <a:cxn ang="0">
                  <a:pos x="424" y="2129"/>
                </a:cxn>
                <a:cxn ang="0">
                  <a:pos x="395" y="2258"/>
                </a:cxn>
                <a:cxn ang="0">
                  <a:pos x="395" y="2773"/>
                </a:cxn>
                <a:cxn ang="0">
                  <a:pos x="423" y="2894"/>
                </a:cxn>
                <a:cxn ang="0">
                  <a:pos x="396" y="2993"/>
                </a:cxn>
                <a:cxn ang="0">
                  <a:pos x="406" y="3018"/>
                </a:cxn>
                <a:cxn ang="0">
                  <a:pos x="409" y="3026"/>
                </a:cxn>
                <a:cxn ang="0">
                  <a:pos x="408" y="3032"/>
                </a:cxn>
                <a:cxn ang="0">
                  <a:pos x="395" y="3107"/>
                </a:cxn>
                <a:cxn ang="0">
                  <a:pos x="396" y="10874"/>
                </a:cxn>
                <a:cxn ang="0">
                  <a:pos x="382" y="11624"/>
                </a:cxn>
                <a:cxn ang="0">
                  <a:pos x="378" y="12346"/>
                </a:cxn>
                <a:cxn ang="0">
                  <a:pos x="343" y="12654"/>
                </a:cxn>
                <a:cxn ang="0">
                  <a:pos x="330" y="12808"/>
                </a:cxn>
                <a:cxn ang="0">
                  <a:pos x="90" y="13460"/>
                </a:cxn>
                <a:cxn ang="0">
                  <a:pos x="0" y="13526"/>
                </a:cxn>
                <a:cxn ang="0">
                  <a:pos x="238" y="13086"/>
                </a:cxn>
                <a:cxn ang="0">
                  <a:pos x="261" y="12963"/>
                </a:cxn>
                <a:cxn ang="0">
                  <a:pos x="277" y="12658"/>
                </a:cxn>
                <a:cxn ang="0">
                  <a:pos x="277" y="7375"/>
                </a:cxn>
                <a:cxn ang="0">
                  <a:pos x="273" y="6583"/>
                </a:cxn>
                <a:cxn ang="0">
                  <a:pos x="276" y="5957"/>
                </a:cxn>
                <a:cxn ang="0">
                  <a:pos x="277" y="341"/>
                </a:cxn>
                <a:cxn ang="0">
                  <a:pos x="265" y="179"/>
                </a:cxn>
                <a:cxn ang="0">
                  <a:pos x="257" y="0"/>
                </a:cxn>
              </a:cxnLst>
              <a:rect l="0" t="0" r="r" b="b"/>
              <a:pathLst>
                <a:path w="424" h="13526">
                  <a:moveTo>
                    <a:pt x="257" y="0"/>
                  </a:moveTo>
                  <a:cubicBezTo>
                    <a:pt x="289" y="65"/>
                    <a:pt x="295" y="137"/>
                    <a:pt x="305" y="208"/>
                  </a:cubicBezTo>
                  <a:cubicBezTo>
                    <a:pt x="307" y="227"/>
                    <a:pt x="318" y="240"/>
                    <a:pt x="338" y="247"/>
                  </a:cubicBezTo>
                  <a:cubicBezTo>
                    <a:pt x="342" y="204"/>
                    <a:pt x="347" y="160"/>
                    <a:pt x="350" y="117"/>
                  </a:cubicBezTo>
                  <a:cubicBezTo>
                    <a:pt x="384" y="256"/>
                    <a:pt x="377" y="399"/>
                    <a:pt x="380" y="540"/>
                  </a:cubicBezTo>
                  <a:cubicBezTo>
                    <a:pt x="379" y="1018"/>
                    <a:pt x="381" y="1496"/>
                    <a:pt x="379" y="1974"/>
                  </a:cubicBezTo>
                  <a:cubicBezTo>
                    <a:pt x="379" y="2001"/>
                    <a:pt x="383" y="2027"/>
                    <a:pt x="394" y="2052"/>
                  </a:cubicBezTo>
                  <a:cubicBezTo>
                    <a:pt x="391" y="2065"/>
                    <a:pt x="385" y="2093"/>
                    <a:pt x="382" y="2106"/>
                  </a:cubicBezTo>
                  <a:cubicBezTo>
                    <a:pt x="396" y="2114"/>
                    <a:pt x="410" y="2121"/>
                    <a:pt x="424" y="2129"/>
                  </a:cubicBezTo>
                  <a:cubicBezTo>
                    <a:pt x="411" y="2171"/>
                    <a:pt x="396" y="2213"/>
                    <a:pt x="395" y="2258"/>
                  </a:cubicBezTo>
                  <a:cubicBezTo>
                    <a:pt x="392" y="2429"/>
                    <a:pt x="393" y="2601"/>
                    <a:pt x="395" y="2773"/>
                  </a:cubicBezTo>
                  <a:cubicBezTo>
                    <a:pt x="395" y="2815"/>
                    <a:pt x="409" y="2855"/>
                    <a:pt x="423" y="2894"/>
                  </a:cubicBezTo>
                  <a:cubicBezTo>
                    <a:pt x="413" y="2927"/>
                    <a:pt x="403" y="2960"/>
                    <a:pt x="396" y="2993"/>
                  </a:cubicBezTo>
                  <a:cubicBezTo>
                    <a:pt x="399" y="2999"/>
                    <a:pt x="404" y="3012"/>
                    <a:pt x="406" y="3018"/>
                  </a:cubicBezTo>
                  <a:lnTo>
                    <a:pt x="409" y="3026"/>
                  </a:lnTo>
                  <a:cubicBezTo>
                    <a:pt x="409" y="3027"/>
                    <a:pt x="408" y="3031"/>
                    <a:pt x="408" y="3032"/>
                  </a:cubicBezTo>
                  <a:cubicBezTo>
                    <a:pt x="401" y="3057"/>
                    <a:pt x="395" y="3082"/>
                    <a:pt x="395" y="3107"/>
                  </a:cubicBezTo>
                  <a:cubicBezTo>
                    <a:pt x="397" y="5696"/>
                    <a:pt x="395" y="8285"/>
                    <a:pt x="396" y="10874"/>
                  </a:cubicBezTo>
                  <a:cubicBezTo>
                    <a:pt x="391" y="11124"/>
                    <a:pt x="405" y="11375"/>
                    <a:pt x="382" y="11624"/>
                  </a:cubicBezTo>
                  <a:cubicBezTo>
                    <a:pt x="380" y="11865"/>
                    <a:pt x="382" y="12106"/>
                    <a:pt x="378" y="12346"/>
                  </a:cubicBezTo>
                  <a:cubicBezTo>
                    <a:pt x="340" y="12445"/>
                    <a:pt x="357" y="12551"/>
                    <a:pt x="343" y="12654"/>
                  </a:cubicBezTo>
                  <a:cubicBezTo>
                    <a:pt x="336" y="12705"/>
                    <a:pt x="329" y="12756"/>
                    <a:pt x="330" y="12808"/>
                  </a:cubicBezTo>
                  <a:cubicBezTo>
                    <a:pt x="347" y="13046"/>
                    <a:pt x="249" y="13285"/>
                    <a:pt x="90" y="13460"/>
                  </a:cubicBezTo>
                  <a:cubicBezTo>
                    <a:pt x="64" y="13488"/>
                    <a:pt x="31" y="13506"/>
                    <a:pt x="0" y="13526"/>
                  </a:cubicBezTo>
                  <a:cubicBezTo>
                    <a:pt x="108" y="13398"/>
                    <a:pt x="235" y="13264"/>
                    <a:pt x="238" y="13086"/>
                  </a:cubicBezTo>
                  <a:cubicBezTo>
                    <a:pt x="247" y="13045"/>
                    <a:pt x="255" y="13004"/>
                    <a:pt x="261" y="12963"/>
                  </a:cubicBezTo>
                  <a:cubicBezTo>
                    <a:pt x="279" y="12862"/>
                    <a:pt x="279" y="12760"/>
                    <a:pt x="277" y="12658"/>
                  </a:cubicBezTo>
                  <a:cubicBezTo>
                    <a:pt x="277" y="10897"/>
                    <a:pt x="277" y="9136"/>
                    <a:pt x="277" y="7375"/>
                  </a:cubicBezTo>
                  <a:cubicBezTo>
                    <a:pt x="275" y="7111"/>
                    <a:pt x="282" y="6847"/>
                    <a:pt x="273" y="6583"/>
                  </a:cubicBezTo>
                  <a:cubicBezTo>
                    <a:pt x="280" y="6375"/>
                    <a:pt x="275" y="6166"/>
                    <a:pt x="276" y="5957"/>
                  </a:cubicBezTo>
                  <a:cubicBezTo>
                    <a:pt x="277" y="4085"/>
                    <a:pt x="276" y="2213"/>
                    <a:pt x="277" y="341"/>
                  </a:cubicBezTo>
                  <a:cubicBezTo>
                    <a:pt x="276" y="287"/>
                    <a:pt x="271" y="233"/>
                    <a:pt x="265" y="179"/>
                  </a:cubicBezTo>
                  <a:cubicBezTo>
                    <a:pt x="262" y="119"/>
                    <a:pt x="259" y="59"/>
                    <a:pt x="257" y="0"/>
                  </a:cubicBezTo>
                </a:path>
              </a:pathLst>
            </a:custGeom>
            <a:solidFill>
              <a:srgbClr val="C5C7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9BA534-EDD3-408C-9F27-BA4A3547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50"/>
              <a:ext cx="43" cy="43"/>
            </a:xfrm>
            <a:custGeom>
              <a:avLst/>
              <a:gdLst/>
              <a:ahLst/>
              <a:cxnLst>
                <a:cxn ang="0">
                  <a:pos x="42" y="56"/>
                </a:cxn>
                <a:cxn ang="0">
                  <a:pos x="218" y="65"/>
                </a:cxn>
                <a:cxn ang="0">
                  <a:pos x="216" y="77"/>
                </a:cxn>
                <a:cxn ang="0">
                  <a:pos x="32" y="204"/>
                </a:cxn>
                <a:cxn ang="0">
                  <a:pos x="42" y="56"/>
                </a:cxn>
              </a:cxnLst>
              <a:rect l="0" t="0" r="r" b="b"/>
              <a:pathLst>
                <a:path w="221" h="221">
                  <a:moveTo>
                    <a:pt x="42" y="56"/>
                  </a:moveTo>
                  <a:cubicBezTo>
                    <a:pt x="88" y="0"/>
                    <a:pt x="173" y="18"/>
                    <a:pt x="218" y="65"/>
                  </a:cubicBezTo>
                  <a:lnTo>
                    <a:pt x="216" y="77"/>
                  </a:lnTo>
                  <a:cubicBezTo>
                    <a:pt x="221" y="174"/>
                    <a:pt x="115" y="221"/>
                    <a:pt x="32" y="204"/>
                  </a:cubicBezTo>
                  <a:cubicBezTo>
                    <a:pt x="9" y="157"/>
                    <a:pt x="0" y="95"/>
                    <a:pt x="42" y="56"/>
                  </a:cubicBezTo>
                </a:path>
              </a:pathLst>
            </a:custGeom>
            <a:solidFill>
              <a:srgbClr val="1A1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2FC243F-F515-47D3-B521-E829F08E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367"/>
              <a:ext cx="21" cy="2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77" y="1"/>
                </a:cxn>
                <a:cxn ang="0">
                  <a:pos x="27" y="57"/>
                </a:cxn>
                <a:cxn ang="0">
                  <a:pos x="110" y="58"/>
                </a:cxn>
                <a:cxn ang="0">
                  <a:pos x="47" y="104"/>
                </a:cxn>
                <a:cxn ang="0">
                  <a:pos x="0" y="62"/>
                </a:cxn>
                <a:cxn ang="0">
                  <a:pos x="25" y="4"/>
                </a:cxn>
              </a:cxnLst>
              <a:rect l="0" t="0" r="r" b="b"/>
              <a:pathLst>
                <a:path w="110" h="107">
                  <a:moveTo>
                    <a:pt x="25" y="4"/>
                  </a:moveTo>
                  <a:cubicBezTo>
                    <a:pt x="42" y="1"/>
                    <a:pt x="59" y="0"/>
                    <a:pt x="77" y="1"/>
                  </a:cubicBezTo>
                  <a:cubicBezTo>
                    <a:pt x="60" y="20"/>
                    <a:pt x="44" y="39"/>
                    <a:pt x="27" y="57"/>
                  </a:cubicBezTo>
                  <a:cubicBezTo>
                    <a:pt x="54" y="57"/>
                    <a:pt x="82" y="58"/>
                    <a:pt x="110" y="58"/>
                  </a:cubicBezTo>
                  <a:cubicBezTo>
                    <a:pt x="94" y="80"/>
                    <a:pt x="78" y="107"/>
                    <a:pt x="47" y="104"/>
                  </a:cubicBezTo>
                  <a:cubicBezTo>
                    <a:pt x="31" y="90"/>
                    <a:pt x="15" y="76"/>
                    <a:pt x="0" y="62"/>
                  </a:cubicBezTo>
                  <a:cubicBezTo>
                    <a:pt x="7" y="42"/>
                    <a:pt x="16" y="23"/>
                    <a:pt x="25" y="4"/>
                  </a:cubicBezTo>
                </a:path>
              </a:pathLst>
            </a:custGeom>
            <a:solidFill>
              <a:srgbClr val="1A3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E54932D-A8E9-4C08-938F-4E9A6B7B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65"/>
              <a:ext cx="46" cy="3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7" y="164"/>
                </a:cxn>
                <a:cxn ang="0">
                  <a:pos x="0" y="127"/>
                </a:cxn>
                <a:cxn ang="0">
                  <a:pos x="184" y="0"/>
                </a:cxn>
              </a:cxnLst>
              <a:rect l="0" t="0" r="r" b="b"/>
              <a:pathLst>
                <a:path w="235" h="171">
                  <a:moveTo>
                    <a:pt x="184" y="0"/>
                  </a:moveTo>
                  <a:cubicBezTo>
                    <a:pt x="235" y="67"/>
                    <a:pt x="167" y="171"/>
                    <a:pt x="87" y="164"/>
                  </a:cubicBezTo>
                  <a:cubicBezTo>
                    <a:pt x="53" y="167"/>
                    <a:pt x="27" y="144"/>
                    <a:pt x="0" y="127"/>
                  </a:cubicBezTo>
                  <a:cubicBezTo>
                    <a:pt x="83" y="144"/>
                    <a:pt x="189" y="97"/>
                    <a:pt x="184" y="0"/>
                  </a:cubicBezTo>
                </a:path>
              </a:pathLst>
            </a:custGeom>
            <a:solidFill>
              <a:srgbClr val="5655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743FC3-1298-4AA4-9E64-5E2CDA3F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71"/>
              <a:ext cx="183" cy="1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4"/>
                </a:cxn>
                <a:cxn ang="0">
                  <a:pos x="935" y="3"/>
                </a:cxn>
                <a:cxn ang="0">
                  <a:pos x="943" y="51"/>
                </a:cxn>
                <a:cxn ang="0">
                  <a:pos x="746" y="56"/>
                </a:cxn>
                <a:cxn ang="0">
                  <a:pos x="0" y="52"/>
                </a:cxn>
              </a:cxnLst>
              <a:rect l="0" t="0" r="r" b="b"/>
              <a:pathLst>
                <a:path w="943" h="71">
                  <a:moveTo>
                    <a:pt x="0" y="52"/>
                  </a:moveTo>
                  <a:cubicBezTo>
                    <a:pt x="2" y="36"/>
                    <a:pt x="4" y="20"/>
                    <a:pt x="6" y="4"/>
                  </a:cubicBezTo>
                  <a:cubicBezTo>
                    <a:pt x="316" y="5"/>
                    <a:pt x="625" y="0"/>
                    <a:pt x="935" y="3"/>
                  </a:cubicBezTo>
                  <a:cubicBezTo>
                    <a:pt x="938" y="19"/>
                    <a:pt x="940" y="35"/>
                    <a:pt x="943" y="51"/>
                  </a:cubicBezTo>
                  <a:cubicBezTo>
                    <a:pt x="879" y="71"/>
                    <a:pt x="812" y="53"/>
                    <a:pt x="746" y="56"/>
                  </a:cubicBezTo>
                  <a:cubicBezTo>
                    <a:pt x="498" y="54"/>
                    <a:pt x="248" y="62"/>
                    <a:pt x="0" y="52"/>
                  </a:cubicBezTo>
                  <a:close/>
                </a:path>
              </a:pathLst>
            </a:custGeom>
            <a:solidFill>
              <a:srgbClr val="2C2C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8FAB452-99D9-471A-A2CD-4AE65D252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432"/>
              <a:ext cx="9" cy="22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40" y="0"/>
                </a:cxn>
                <a:cxn ang="0">
                  <a:pos x="42" y="2794"/>
                </a:cxn>
                <a:cxn ang="0">
                  <a:pos x="42" y="10361"/>
                </a:cxn>
                <a:cxn ang="0">
                  <a:pos x="36" y="11053"/>
                </a:cxn>
                <a:cxn ang="0">
                  <a:pos x="22" y="11461"/>
                </a:cxn>
                <a:cxn ang="0">
                  <a:pos x="7" y="11000"/>
                </a:cxn>
                <a:cxn ang="0">
                  <a:pos x="4" y="8894"/>
                </a:cxn>
                <a:cxn ang="0">
                  <a:pos x="5" y="3"/>
                </a:cxn>
              </a:cxnLst>
              <a:rect l="0" t="0" r="r" b="b"/>
              <a:pathLst>
                <a:path w="45" h="11461">
                  <a:moveTo>
                    <a:pt x="5" y="3"/>
                  </a:moveTo>
                  <a:cubicBezTo>
                    <a:pt x="14" y="2"/>
                    <a:pt x="31" y="0"/>
                    <a:pt x="40" y="0"/>
                  </a:cubicBezTo>
                  <a:cubicBezTo>
                    <a:pt x="45" y="931"/>
                    <a:pt x="40" y="1862"/>
                    <a:pt x="42" y="2794"/>
                  </a:cubicBezTo>
                  <a:cubicBezTo>
                    <a:pt x="42" y="5316"/>
                    <a:pt x="42" y="7839"/>
                    <a:pt x="42" y="10361"/>
                  </a:cubicBezTo>
                  <a:cubicBezTo>
                    <a:pt x="40" y="10592"/>
                    <a:pt x="42" y="10823"/>
                    <a:pt x="36" y="11053"/>
                  </a:cubicBezTo>
                  <a:cubicBezTo>
                    <a:pt x="21" y="11189"/>
                    <a:pt x="31" y="11325"/>
                    <a:pt x="22" y="11461"/>
                  </a:cubicBezTo>
                  <a:cubicBezTo>
                    <a:pt x="13" y="11307"/>
                    <a:pt x="22" y="11153"/>
                    <a:pt x="7" y="11000"/>
                  </a:cubicBezTo>
                  <a:cubicBezTo>
                    <a:pt x="0" y="10298"/>
                    <a:pt x="6" y="9596"/>
                    <a:pt x="4" y="8894"/>
                  </a:cubicBezTo>
                  <a:cubicBezTo>
                    <a:pt x="5" y="5930"/>
                    <a:pt x="2" y="2966"/>
                    <a:pt x="5" y="3"/>
                  </a:cubicBezTo>
                  <a:close/>
                </a:path>
              </a:pathLst>
            </a:custGeom>
            <a:solidFill>
              <a:srgbClr val="E0E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F58995D-CB13-4B74-8AED-B4FED5A0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513"/>
              <a:ext cx="1230" cy="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4" y="7"/>
                </a:cxn>
                <a:cxn ang="0">
                  <a:pos x="6089" y="8"/>
                </a:cxn>
                <a:cxn ang="0">
                  <a:pos x="6334" y="19"/>
                </a:cxn>
                <a:cxn ang="0">
                  <a:pos x="6240" y="30"/>
                </a:cxn>
                <a:cxn ang="0">
                  <a:pos x="224" y="30"/>
                </a:cxn>
                <a:cxn ang="0">
                  <a:pos x="0" y="24"/>
                </a:cxn>
              </a:cxnLst>
              <a:rect l="0" t="0" r="r" b="b"/>
              <a:pathLst>
                <a:path w="6334" h="31">
                  <a:moveTo>
                    <a:pt x="0" y="24"/>
                  </a:moveTo>
                  <a:cubicBezTo>
                    <a:pt x="24" y="16"/>
                    <a:pt x="48" y="7"/>
                    <a:pt x="74" y="7"/>
                  </a:cubicBezTo>
                  <a:cubicBezTo>
                    <a:pt x="2079" y="8"/>
                    <a:pt x="4084" y="7"/>
                    <a:pt x="6089" y="8"/>
                  </a:cubicBezTo>
                  <a:cubicBezTo>
                    <a:pt x="6171" y="9"/>
                    <a:pt x="6253" y="0"/>
                    <a:pt x="6334" y="19"/>
                  </a:cubicBezTo>
                  <a:cubicBezTo>
                    <a:pt x="6302" y="25"/>
                    <a:pt x="6272" y="30"/>
                    <a:pt x="6240" y="30"/>
                  </a:cubicBezTo>
                  <a:cubicBezTo>
                    <a:pt x="4235" y="29"/>
                    <a:pt x="2229" y="30"/>
                    <a:pt x="224" y="30"/>
                  </a:cubicBezTo>
                  <a:cubicBezTo>
                    <a:pt x="149" y="31"/>
                    <a:pt x="74" y="31"/>
                    <a:pt x="0" y="24"/>
                  </a:cubicBezTo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86EC8B3-7581-4F4B-AB2D-4F9AED33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526"/>
              <a:ext cx="6" cy="218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244"/>
                </a:cxn>
                <a:cxn ang="0">
                  <a:pos x="23" y="4356"/>
                </a:cxn>
                <a:cxn ang="0">
                  <a:pos x="23" y="9707"/>
                </a:cxn>
                <a:cxn ang="0">
                  <a:pos x="20" y="11235"/>
                </a:cxn>
                <a:cxn ang="0">
                  <a:pos x="1" y="11209"/>
                </a:cxn>
                <a:cxn ang="0">
                  <a:pos x="0" y="93"/>
                </a:cxn>
                <a:cxn ang="0">
                  <a:pos x="11" y="0"/>
                </a:cxn>
              </a:cxnLst>
              <a:rect l="0" t="0" r="r" b="b"/>
              <a:pathLst>
                <a:path w="31" h="11235">
                  <a:moveTo>
                    <a:pt x="11" y="0"/>
                  </a:moveTo>
                  <a:cubicBezTo>
                    <a:pt x="31" y="80"/>
                    <a:pt x="20" y="162"/>
                    <a:pt x="22" y="244"/>
                  </a:cubicBezTo>
                  <a:cubicBezTo>
                    <a:pt x="22" y="1614"/>
                    <a:pt x="24" y="2985"/>
                    <a:pt x="23" y="4356"/>
                  </a:cubicBezTo>
                  <a:cubicBezTo>
                    <a:pt x="22" y="6140"/>
                    <a:pt x="23" y="7923"/>
                    <a:pt x="23" y="9707"/>
                  </a:cubicBezTo>
                  <a:cubicBezTo>
                    <a:pt x="21" y="10216"/>
                    <a:pt x="25" y="10726"/>
                    <a:pt x="20" y="11235"/>
                  </a:cubicBezTo>
                  <a:lnTo>
                    <a:pt x="1" y="11209"/>
                  </a:lnTo>
                  <a:cubicBezTo>
                    <a:pt x="0" y="7503"/>
                    <a:pt x="2" y="3798"/>
                    <a:pt x="0" y="93"/>
                  </a:cubicBezTo>
                  <a:cubicBezTo>
                    <a:pt x="1" y="61"/>
                    <a:pt x="6" y="30"/>
                    <a:pt x="11" y="0"/>
                  </a:cubicBezTo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7D076BF-267F-45D8-9ED5-E8892C2D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537"/>
              <a:ext cx="12" cy="210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33" y="0"/>
                </a:cxn>
                <a:cxn ang="0">
                  <a:pos x="20" y="49"/>
                </a:cxn>
                <a:cxn ang="0">
                  <a:pos x="30" y="428"/>
                </a:cxn>
                <a:cxn ang="0">
                  <a:pos x="35" y="496"/>
                </a:cxn>
                <a:cxn ang="0">
                  <a:pos x="49" y="1074"/>
                </a:cxn>
                <a:cxn ang="0">
                  <a:pos x="38" y="1081"/>
                </a:cxn>
                <a:cxn ang="0">
                  <a:pos x="36" y="533"/>
                </a:cxn>
                <a:cxn ang="0">
                  <a:pos x="0" y="486"/>
                </a:cxn>
                <a:cxn ang="0">
                  <a:pos x="2" y="35"/>
                </a:cxn>
              </a:cxnLst>
              <a:rect l="0" t="0" r="r" b="b"/>
              <a:pathLst>
                <a:path w="59" h="1081">
                  <a:moveTo>
                    <a:pt x="2" y="35"/>
                  </a:moveTo>
                  <a:cubicBezTo>
                    <a:pt x="12" y="23"/>
                    <a:pt x="22" y="12"/>
                    <a:pt x="33" y="0"/>
                  </a:cubicBezTo>
                  <a:cubicBezTo>
                    <a:pt x="29" y="17"/>
                    <a:pt x="25" y="33"/>
                    <a:pt x="20" y="49"/>
                  </a:cubicBezTo>
                  <a:cubicBezTo>
                    <a:pt x="42" y="174"/>
                    <a:pt x="33" y="302"/>
                    <a:pt x="30" y="428"/>
                  </a:cubicBezTo>
                  <a:cubicBezTo>
                    <a:pt x="13" y="449"/>
                    <a:pt x="12" y="480"/>
                    <a:pt x="35" y="496"/>
                  </a:cubicBezTo>
                  <a:cubicBezTo>
                    <a:pt x="59" y="687"/>
                    <a:pt x="35" y="881"/>
                    <a:pt x="49" y="1074"/>
                  </a:cubicBezTo>
                  <a:cubicBezTo>
                    <a:pt x="46" y="1075"/>
                    <a:pt x="41" y="1079"/>
                    <a:pt x="38" y="1081"/>
                  </a:cubicBezTo>
                  <a:cubicBezTo>
                    <a:pt x="32" y="899"/>
                    <a:pt x="37" y="716"/>
                    <a:pt x="36" y="533"/>
                  </a:cubicBezTo>
                  <a:cubicBezTo>
                    <a:pt x="24" y="518"/>
                    <a:pt x="12" y="502"/>
                    <a:pt x="0" y="486"/>
                  </a:cubicBezTo>
                  <a:cubicBezTo>
                    <a:pt x="9" y="336"/>
                    <a:pt x="7" y="185"/>
                    <a:pt x="2" y="35"/>
                  </a:cubicBezTo>
                  <a:close/>
                </a:path>
              </a:pathLst>
            </a:custGeom>
            <a:solidFill>
              <a:srgbClr val="D1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388F6E5-1EF4-4890-8323-3DBA764A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620"/>
              <a:ext cx="9" cy="13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18" y="0"/>
                </a:cxn>
                <a:cxn ang="0">
                  <a:pos x="23" y="68"/>
                </a:cxn>
              </a:cxnLst>
              <a:rect l="0" t="0" r="r" b="b"/>
              <a:pathLst>
                <a:path w="51" h="68">
                  <a:moveTo>
                    <a:pt x="23" y="68"/>
                  </a:moveTo>
                  <a:cubicBezTo>
                    <a:pt x="0" y="52"/>
                    <a:pt x="1" y="21"/>
                    <a:pt x="18" y="0"/>
                  </a:cubicBezTo>
                  <a:cubicBezTo>
                    <a:pt x="46" y="10"/>
                    <a:pt x="51" y="55"/>
                    <a:pt x="23" y="68"/>
                  </a:cubicBezTo>
                  <a:close/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BC6A9BA-9348-4DAE-AE37-EADBF29C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744"/>
              <a:ext cx="10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77"/>
                </a:cxn>
                <a:cxn ang="0">
                  <a:pos x="0" y="54"/>
                </a:cxn>
                <a:cxn ang="0">
                  <a:pos x="12" y="0"/>
                </a:cxn>
              </a:cxnLst>
              <a:rect l="0" t="0" r="r" b="b"/>
              <a:pathLst>
                <a:path w="53" h="77">
                  <a:moveTo>
                    <a:pt x="12" y="0"/>
                  </a:moveTo>
                  <a:cubicBezTo>
                    <a:pt x="37" y="16"/>
                    <a:pt x="53" y="47"/>
                    <a:pt x="42" y="77"/>
                  </a:cubicBezTo>
                  <a:cubicBezTo>
                    <a:pt x="28" y="69"/>
                    <a:pt x="14" y="62"/>
                    <a:pt x="0" y="54"/>
                  </a:cubicBezTo>
                  <a:cubicBezTo>
                    <a:pt x="3" y="41"/>
                    <a:pt x="9" y="13"/>
                    <a:pt x="12" y="0"/>
                  </a:cubicBezTo>
                </a:path>
              </a:pathLst>
            </a:custGeom>
            <a:solidFill>
              <a:srgbClr val="8F9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B147C7A-1418-491A-BCBE-6DA2B0D7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747"/>
              <a:ext cx="9" cy="15"/>
            </a:xfrm>
            <a:custGeom>
              <a:avLst/>
              <a:gdLst/>
              <a:ahLst/>
              <a:cxnLst>
                <a:cxn ang="0">
                  <a:pos x="48" y="49"/>
                </a:cxn>
                <a:cxn ang="0">
                  <a:pos x="47" y="21"/>
                </a:cxn>
                <a:cxn ang="0">
                  <a:pos x="48" y="49"/>
                </a:cxn>
              </a:cxnLst>
              <a:rect l="0" t="0" r="r" b="b"/>
              <a:pathLst>
                <a:path w="48" h="75">
                  <a:moveTo>
                    <a:pt x="48" y="49"/>
                  </a:moveTo>
                  <a:cubicBezTo>
                    <a:pt x="2" y="75"/>
                    <a:pt x="0" y="0"/>
                    <a:pt x="47" y="21"/>
                  </a:cubicBezTo>
                  <a:cubicBezTo>
                    <a:pt x="47" y="28"/>
                    <a:pt x="48" y="42"/>
                    <a:pt x="48" y="49"/>
                  </a:cubicBezTo>
                  <a:close/>
                </a:path>
              </a:pathLst>
            </a:custGeom>
            <a:solidFill>
              <a:srgbClr val="797B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4F33F6E-5500-4B51-818A-90B7D522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761"/>
              <a:ext cx="11" cy="143"/>
            </a:xfrm>
            <a:custGeom>
              <a:avLst/>
              <a:gdLst/>
              <a:ahLst/>
              <a:cxnLst>
                <a:cxn ang="0">
                  <a:pos x="14" y="214"/>
                </a:cxn>
                <a:cxn ang="0">
                  <a:pos x="46" y="0"/>
                </a:cxn>
                <a:cxn ang="0">
                  <a:pos x="59" y="98"/>
                </a:cxn>
                <a:cxn ang="0">
                  <a:pos x="60" y="615"/>
                </a:cxn>
                <a:cxn ang="0">
                  <a:pos x="50" y="735"/>
                </a:cxn>
                <a:cxn ang="0">
                  <a:pos x="13" y="665"/>
                </a:cxn>
                <a:cxn ang="0">
                  <a:pos x="14" y="214"/>
                </a:cxn>
              </a:cxnLst>
              <a:rect l="0" t="0" r="r" b="b"/>
              <a:pathLst>
                <a:path w="60" h="735">
                  <a:moveTo>
                    <a:pt x="14" y="214"/>
                  </a:moveTo>
                  <a:cubicBezTo>
                    <a:pt x="14" y="142"/>
                    <a:pt x="0" y="63"/>
                    <a:pt x="46" y="0"/>
                  </a:cubicBezTo>
                  <a:cubicBezTo>
                    <a:pt x="53" y="32"/>
                    <a:pt x="60" y="65"/>
                    <a:pt x="59" y="98"/>
                  </a:cubicBezTo>
                  <a:cubicBezTo>
                    <a:pt x="60" y="270"/>
                    <a:pt x="57" y="442"/>
                    <a:pt x="60" y="615"/>
                  </a:cubicBezTo>
                  <a:cubicBezTo>
                    <a:pt x="60" y="655"/>
                    <a:pt x="56" y="695"/>
                    <a:pt x="50" y="735"/>
                  </a:cubicBezTo>
                  <a:cubicBezTo>
                    <a:pt x="24" y="720"/>
                    <a:pt x="9" y="695"/>
                    <a:pt x="13" y="665"/>
                  </a:cubicBezTo>
                  <a:cubicBezTo>
                    <a:pt x="12" y="515"/>
                    <a:pt x="18" y="364"/>
                    <a:pt x="14" y="214"/>
                  </a:cubicBezTo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CDC9338-A5DB-434A-8C7B-509F80EBE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907"/>
              <a:ext cx="9" cy="24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27" y="0"/>
                </a:cxn>
                <a:cxn ang="0">
                  <a:pos x="43" y="46"/>
                </a:cxn>
                <a:cxn ang="0">
                  <a:pos x="10" y="124"/>
                </a:cxn>
                <a:cxn ang="0">
                  <a:pos x="0" y="99"/>
                </a:cxn>
              </a:cxnLst>
              <a:rect l="0" t="0" r="r" b="b"/>
              <a:pathLst>
                <a:path w="43" h="124">
                  <a:moveTo>
                    <a:pt x="0" y="99"/>
                  </a:moveTo>
                  <a:cubicBezTo>
                    <a:pt x="7" y="66"/>
                    <a:pt x="17" y="33"/>
                    <a:pt x="27" y="0"/>
                  </a:cubicBezTo>
                  <a:lnTo>
                    <a:pt x="43" y="46"/>
                  </a:lnTo>
                  <a:cubicBezTo>
                    <a:pt x="21" y="67"/>
                    <a:pt x="8" y="93"/>
                    <a:pt x="10" y="124"/>
                  </a:cubicBezTo>
                  <a:cubicBezTo>
                    <a:pt x="8" y="118"/>
                    <a:pt x="3" y="105"/>
                    <a:pt x="0" y="99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B1D6102-5465-4A9F-A95E-B29782B8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921"/>
              <a:ext cx="12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7" y="17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60" h="55">
                  <a:moveTo>
                    <a:pt x="7" y="0"/>
                  </a:moveTo>
                  <a:cubicBezTo>
                    <a:pt x="25" y="1"/>
                    <a:pt x="42" y="6"/>
                    <a:pt x="57" y="17"/>
                  </a:cubicBezTo>
                  <a:cubicBezTo>
                    <a:pt x="60" y="55"/>
                    <a:pt x="15" y="42"/>
                    <a:pt x="0" y="23"/>
                  </a:cubicBezTo>
                  <a:cubicBezTo>
                    <a:pt x="2" y="17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717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BEE0E7A-F8A0-4461-B729-3B4A17FE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934"/>
              <a:ext cx="632" cy="2102"/>
            </a:xfrm>
            <a:custGeom>
              <a:avLst/>
              <a:gdLst/>
              <a:ahLst/>
              <a:cxnLst>
                <a:cxn ang="0">
                  <a:pos x="3228" y="75"/>
                </a:cxn>
                <a:cxn ang="0">
                  <a:pos x="3241" y="0"/>
                </a:cxn>
                <a:cxn ang="0">
                  <a:pos x="3244" y="776"/>
                </a:cxn>
                <a:cxn ang="0">
                  <a:pos x="3245" y="9775"/>
                </a:cxn>
                <a:cxn ang="0">
                  <a:pos x="2947" y="10536"/>
                </a:cxn>
                <a:cxn ang="0">
                  <a:pos x="2204" y="10818"/>
                </a:cxn>
                <a:cxn ang="0">
                  <a:pos x="44" y="10817"/>
                </a:cxn>
                <a:cxn ang="0">
                  <a:pos x="0" y="10778"/>
                </a:cxn>
                <a:cxn ang="0">
                  <a:pos x="338" y="10768"/>
                </a:cxn>
                <a:cxn ang="0">
                  <a:pos x="2088" y="10768"/>
                </a:cxn>
                <a:cxn ang="0">
                  <a:pos x="2431" y="10749"/>
                </a:cxn>
                <a:cxn ang="0">
                  <a:pos x="2906" y="10509"/>
                </a:cxn>
                <a:cxn ang="0">
                  <a:pos x="3203" y="9883"/>
                </a:cxn>
                <a:cxn ang="0">
                  <a:pos x="3225" y="9658"/>
                </a:cxn>
                <a:cxn ang="0">
                  <a:pos x="3211" y="9314"/>
                </a:cxn>
                <a:cxn ang="0">
                  <a:pos x="3215" y="8592"/>
                </a:cxn>
                <a:cxn ang="0">
                  <a:pos x="3229" y="7842"/>
                </a:cxn>
                <a:cxn ang="0">
                  <a:pos x="3228" y="75"/>
                </a:cxn>
              </a:cxnLst>
              <a:rect l="0" t="0" r="r" b="b"/>
              <a:pathLst>
                <a:path w="3250" h="10818">
                  <a:moveTo>
                    <a:pt x="3228" y="75"/>
                  </a:moveTo>
                  <a:cubicBezTo>
                    <a:pt x="3228" y="50"/>
                    <a:pt x="3234" y="25"/>
                    <a:pt x="3241" y="0"/>
                  </a:cubicBezTo>
                  <a:cubicBezTo>
                    <a:pt x="3250" y="259"/>
                    <a:pt x="3242" y="518"/>
                    <a:pt x="3244" y="776"/>
                  </a:cubicBezTo>
                  <a:cubicBezTo>
                    <a:pt x="3245" y="3776"/>
                    <a:pt x="3244" y="6776"/>
                    <a:pt x="3245" y="9775"/>
                  </a:cubicBezTo>
                  <a:cubicBezTo>
                    <a:pt x="3244" y="10053"/>
                    <a:pt x="3151" y="10341"/>
                    <a:pt x="2947" y="10536"/>
                  </a:cubicBezTo>
                  <a:cubicBezTo>
                    <a:pt x="2753" y="10730"/>
                    <a:pt x="2474" y="10817"/>
                    <a:pt x="2204" y="10818"/>
                  </a:cubicBezTo>
                  <a:cubicBezTo>
                    <a:pt x="1484" y="10818"/>
                    <a:pt x="764" y="10818"/>
                    <a:pt x="44" y="10817"/>
                  </a:cubicBezTo>
                  <a:cubicBezTo>
                    <a:pt x="29" y="10804"/>
                    <a:pt x="14" y="10791"/>
                    <a:pt x="0" y="10778"/>
                  </a:cubicBezTo>
                  <a:cubicBezTo>
                    <a:pt x="112" y="10762"/>
                    <a:pt x="225" y="10769"/>
                    <a:pt x="338" y="10768"/>
                  </a:cubicBezTo>
                  <a:cubicBezTo>
                    <a:pt x="921" y="10768"/>
                    <a:pt x="1505" y="10768"/>
                    <a:pt x="2088" y="10768"/>
                  </a:cubicBezTo>
                  <a:cubicBezTo>
                    <a:pt x="2202" y="10767"/>
                    <a:pt x="2318" y="10775"/>
                    <a:pt x="2431" y="10749"/>
                  </a:cubicBezTo>
                  <a:cubicBezTo>
                    <a:pt x="2605" y="10711"/>
                    <a:pt x="2783" y="10643"/>
                    <a:pt x="2906" y="10509"/>
                  </a:cubicBezTo>
                  <a:cubicBezTo>
                    <a:pt x="3077" y="10347"/>
                    <a:pt x="3184" y="10118"/>
                    <a:pt x="3203" y="9883"/>
                  </a:cubicBezTo>
                  <a:cubicBezTo>
                    <a:pt x="3212" y="9808"/>
                    <a:pt x="3236" y="9734"/>
                    <a:pt x="3225" y="9658"/>
                  </a:cubicBezTo>
                  <a:cubicBezTo>
                    <a:pt x="3207" y="9544"/>
                    <a:pt x="3222" y="9429"/>
                    <a:pt x="3211" y="9314"/>
                  </a:cubicBezTo>
                  <a:cubicBezTo>
                    <a:pt x="3215" y="9074"/>
                    <a:pt x="3213" y="8833"/>
                    <a:pt x="3215" y="8592"/>
                  </a:cubicBezTo>
                  <a:cubicBezTo>
                    <a:pt x="3238" y="8343"/>
                    <a:pt x="3224" y="8092"/>
                    <a:pt x="3229" y="7842"/>
                  </a:cubicBezTo>
                  <a:cubicBezTo>
                    <a:pt x="3228" y="5253"/>
                    <a:pt x="3230" y="2664"/>
                    <a:pt x="3228" y="75"/>
                  </a:cubicBezTo>
                </a:path>
              </a:pathLst>
            </a:custGeom>
            <a:solidFill>
              <a:srgbClr val="8586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E07EA013-E964-4C01-A430-5296CBA1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3"/>
              <a:ext cx="14" cy="18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3" y="0"/>
                </a:cxn>
                <a:cxn ang="0">
                  <a:pos x="59" y="106"/>
                </a:cxn>
                <a:cxn ang="0">
                  <a:pos x="58" y="939"/>
                </a:cxn>
                <a:cxn ang="0">
                  <a:pos x="14" y="928"/>
                </a:cxn>
                <a:cxn ang="0">
                  <a:pos x="2" y="866"/>
                </a:cxn>
                <a:cxn ang="0">
                  <a:pos x="47" y="865"/>
                </a:cxn>
                <a:cxn ang="0">
                  <a:pos x="46" y="68"/>
                </a:cxn>
                <a:cxn ang="0">
                  <a:pos x="0" y="21"/>
                </a:cxn>
              </a:cxnLst>
              <a:rect l="0" t="0" r="r" b="b"/>
              <a:pathLst>
                <a:path w="73" h="939">
                  <a:moveTo>
                    <a:pt x="0" y="21"/>
                  </a:moveTo>
                  <a:cubicBezTo>
                    <a:pt x="24" y="15"/>
                    <a:pt x="49" y="8"/>
                    <a:pt x="73" y="0"/>
                  </a:cubicBezTo>
                  <a:cubicBezTo>
                    <a:pt x="67" y="35"/>
                    <a:pt x="61" y="71"/>
                    <a:pt x="59" y="106"/>
                  </a:cubicBezTo>
                  <a:cubicBezTo>
                    <a:pt x="58" y="384"/>
                    <a:pt x="63" y="662"/>
                    <a:pt x="58" y="939"/>
                  </a:cubicBezTo>
                  <a:cubicBezTo>
                    <a:pt x="47" y="937"/>
                    <a:pt x="25" y="931"/>
                    <a:pt x="14" y="928"/>
                  </a:cubicBezTo>
                  <a:cubicBezTo>
                    <a:pt x="10" y="907"/>
                    <a:pt x="6" y="887"/>
                    <a:pt x="2" y="866"/>
                  </a:cubicBezTo>
                  <a:cubicBezTo>
                    <a:pt x="17" y="866"/>
                    <a:pt x="32" y="865"/>
                    <a:pt x="47" y="865"/>
                  </a:cubicBezTo>
                  <a:cubicBezTo>
                    <a:pt x="44" y="599"/>
                    <a:pt x="46" y="333"/>
                    <a:pt x="46" y="68"/>
                  </a:cubicBezTo>
                  <a:cubicBezTo>
                    <a:pt x="31" y="52"/>
                    <a:pt x="15" y="37"/>
                    <a:pt x="0" y="21"/>
                  </a:cubicBezTo>
                </a:path>
              </a:pathLst>
            </a:custGeom>
            <a:solidFill>
              <a:srgbClr val="7A7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C8A40E7-E582-4CEE-8401-C783673C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7"/>
              <a:ext cx="9" cy="165"/>
            </a:xfrm>
            <a:custGeom>
              <a:avLst/>
              <a:gdLst/>
              <a:ahLst/>
              <a:cxnLst>
                <a:cxn ang="0">
                  <a:pos x="9" y="519"/>
                </a:cxn>
                <a:cxn ang="0">
                  <a:pos x="0" y="0"/>
                </a:cxn>
                <a:cxn ang="0">
                  <a:pos x="46" y="47"/>
                </a:cxn>
                <a:cxn ang="0">
                  <a:pos x="47" y="844"/>
                </a:cxn>
                <a:cxn ang="0">
                  <a:pos x="2" y="845"/>
                </a:cxn>
                <a:cxn ang="0">
                  <a:pos x="9" y="519"/>
                </a:cxn>
              </a:cxnLst>
              <a:rect l="0" t="0" r="r" b="b"/>
              <a:pathLst>
                <a:path w="47" h="845">
                  <a:moveTo>
                    <a:pt x="9" y="519"/>
                  </a:moveTo>
                  <a:cubicBezTo>
                    <a:pt x="7" y="346"/>
                    <a:pt x="14" y="173"/>
                    <a:pt x="0" y="0"/>
                  </a:cubicBezTo>
                  <a:cubicBezTo>
                    <a:pt x="15" y="16"/>
                    <a:pt x="31" y="31"/>
                    <a:pt x="46" y="47"/>
                  </a:cubicBezTo>
                  <a:cubicBezTo>
                    <a:pt x="46" y="312"/>
                    <a:pt x="44" y="578"/>
                    <a:pt x="47" y="844"/>
                  </a:cubicBezTo>
                  <a:cubicBezTo>
                    <a:pt x="32" y="844"/>
                    <a:pt x="17" y="845"/>
                    <a:pt x="2" y="845"/>
                  </a:cubicBezTo>
                  <a:cubicBezTo>
                    <a:pt x="13" y="737"/>
                    <a:pt x="8" y="628"/>
                    <a:pt x="9" y="519"/>
                  </a:cubicBezTo>
                </a:path>
              </a:pathLst>
            </a:custGeom>
            <a:solidFill>
              <a:srgbClr val="D4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22F2E22-6B87-4AF1-875A-7C2C8769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165"/>
              <a:ext cx="214" cy="1873"/>
            </a:xfrm>
            <a:custGeom>
              <a:avLst/>
              <a:gdLst/>
              <a:ahLst/>
              <a:cxnLst>
                <a:cxn ang="0">
                  <a:pos x="17" y="1056"/>
                </a:cxn>
                <a:cxn ang="0">
                  <a:pos x="21" y="0"/>
                </a:cxn>
                <a:cxn ang="0">
                  <a:pos x="25" y="1290"/>
                </a:cxn>
                <a:cxn ang="0">
                  <a:pos x="25" y="6640"/>
                </a:cxn>
                <a:cxn ang="0">
                  <a:pos x="35" y="7566"/>
                </a:cxn>
                <a:cxn ang="0">
                  <a:pos x="21" y="7906"/>
                </a:cxn>
                <a:cxn ang="0">
                  <a:pos x="33" y="8256"/>
                </a:cxn>
                <a:cxn ang="0">
                  <a:pos x="25" y="8573"/>
                </a:cxn>
                <a:cxn ang="0">
                  <a:pos x="118" y="8999"/>
                </a:cxn>
                <a:cxn ang="0">
                  <a:pos x="550" y="9470"/>
                </a:cxn>
                <a:cxn ang="0">
                  <a:pos x="1104" y="9586"/>
                </a:cxn>
                <a:cxn ang="0">
                  <a:pos x="1033" y="9595"/>
                </a:cxn>
                <a:cxn ang="0">
                  <a:pos x="1066" y="9612"/>
                </a:cxn>
                <a:cxn ang="0">
                  <a:pos x="1089" y="9628"/>
                </a:cxn>
                <a:cxn ang="0">
                  <a:pos x="285" y="9334"/>
                </a:cxn>
                <a:cxn ang="0">
                  <a:pos x="10" y="8725"/>
                </a:cxn>
                <a:cxn ang="0">
                  <a:pos x="7" y="8206"/>
                </a:cxn>
                <a:cxn ang="0">
                  <a:pos x="19" y="7539"/>
                </a:cxn>
                <a:cxn ang="0">
                  <a:pos x="17" y="6323"/>
                </a:cxn>
                <a:cxn ang="0">
                  <a:pos x="17" y="1056"/>
                </a:cxn>
              </a:cxnLst>
              <a:rect l="0" t="0" r="r" b="b"/>
              <a:pathLst>
                <a:path w="1104" h="9644">
                  <a:moveTo>
                    <a:pt x="17" y="1056"/>
                  </a:moveTo>
                  <a:cubicBezTo>
                    <a:pt x="20" y="704"/>
                    <a:pt x="12" y="352"/>
                    <a:pt x="21" y="0"/>
                  </a:cubicBezTo>
                  <a:cubicBezTo>
                    <a:pt x="29" y="430"/>
                    <a:pt x="23" y="860"/>
                    <a:pt x="25" y="1290"/>
                  </a:cubicBezTo>
                  <a:cubicBezTo>
                    <a:pt x="25" y="3073"/>
                    <a:pt x="24" y="4856"/>
                    <a:pt x="25" y="6640"/>
                  </a:cubicBezTo>
                  <a:cubicBezTo>
                    <a:pt x="28" y="6949"/>
                    <a:pt x="18" y="7258"/>
                    <a:pt x="35" y="7566"/>
                  </a:cubicBezTo>
                  <a:cubicBezTo>
                    <a:pt x="8" y="7677"/>
                    <a:pt x="24" y="7792"/>
                    <a:pt x="21" y="7906"/>
                  </a:cubicBezTo>
                  <a:cubicBezTo>
                    <a:pt x="19" y="8022"/>
                    <a:pt x="25" y="8139"/>
                    <a:pt x="33" y="8256"/>
                  </a:cubicBezTo>
                  <a:cubicBezTo>
                    <a:pt x="41" y="8362"/>
                    <a:pt x="10" y="8467"/>
                    <a:pt x="25" y="8573"/>
                  </a:cubicBezTo>
                  <a:cubicBezTo>
                    <a:pt x="47" y="8717"/>
                    <a:pt x="56" y="8866"/>
                    <a:pt x="118" y="8999"/>
                  </a:cubicBezTo>
                  <a:cubicBezTo>
                    <a:pt x="199" y="9202"/>
                    <a:pt x="354" y="9374"/>
                    <a:pt x="550" y="9470"/>
                  </a:cubicBezTo>
                  <a:cubicBezTo>
                    <a:pt x="721" y="9558"/>
                    <a:pt x="914" y="9581"/>
                    <a:pt x="1104" y="9586"/>
                  </a:cubicBezTo>
                  <a:cubicBezTo>
                    <a:pt x="1080" y="9589"/>
                    <a:pt x="1056" y="9592"/>
                    <a:pt x="1033" y="9595"/>
                  </a:cubicBezTo>
                  <a:cubicBezTo>
                    <a:pt x="1041" y="9599"/>
                    <a:pt x="1057" y="9608"/>
                    <a:pt x="1066" y="9612"/>
                  </a:cubicBezTo>
                  <a:lnTo>
                    <a:pt x="1089" y="9628"/>
                  </a:lnTo>
                  <a:cubicBezTo>
                    <a:pt x="797" y="9644"/>
                    <a:pt x="490" y="9548"/>
                    <a:pt x="285" y="9334"/>
                  </a:cubicBezTo>
                  <a:cubicBezTo>
                    <a:pt x="124" y="9172"/>
                    <a:pt x="35" y="8950"/>
                    <a:pt x="10" y="8725"/>
                  </a:cubicBezTo>
                  <a:cubicBezTo>
                    <a:pt x="6" y="8552"/>
                    <a:pt x="9" y="8379"/>
                    <a:pt x="7" y="8206"/>
                  </a:cubicBezTo>
                  <a:cubicBezTo>
                    <a:pt x="10" y="7984"/>
                    <a:pt x="0" y="7761"/>
                    <a:pt x="19" y="7539"/>
                  </a:cubicBezTo>
                  <a:cubicBezTo>
                    <a:pt x="13" y="7134"/>
                    <a:pt x="19" y="6728"/>
                    <a:pt x="17" y="6323"/>
                  </a:cubicBezTo>
                  <a:cubicBezTo>
                    <a:pt x="17" y="4568"/>
                    <a:pt x="17" y="2812"/>
                    <a:pt x="17" y="1056"/>
                  </a:cubicBezTo>
                </a:path>
              </a:pathLst>
            </a:custGeom>
            <a:solidFill>
              <a:srgbClr val="8385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13C38FF2-E41B-4567-A51D-8C9AAC6A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372"/>
              <a:ext cx="44" cy="14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8" y="8"/>
                </a:cxn>
                <a:cxn ang="0">
                  <a:pos x="101" y="671"/>
                </a:cxn>
                <a:cxn ang="0">
                  <a:pos x="115" y="752"/>
                </a:cxn>
                <a:cxn ang="0">
                  <a:pos x="181" y="751"/>
                </a:cxn>
                <a:cxn ang="0">
                  <a:pos x="190" y="0"/>
                </a:cxn>
                <a:cxn ang="0">
                  <a:pos x="198" y="236"/>
                </a:cxn>
                <a:cxn ang="0">
                  <a:pos x="197" y="1187"/>
                </a:cxn>
                <a:cxn ang="0">
                  <a:pos x="219" y="1296"/>
                </a:cxn>
                <a:cxn ang="0">
                  <a:pos x="223" y="2088"/>
                </a:cxn>
                <a:cxn ang="0">
                  <a:pos x="223" y="7371"/>
                </a:cxn>
                <a:cxn ang="0">
                  <a:pos x="207" y="7676"/>
                </a:cxn>
                <a:cxn ang="0">
                  <a:pos x="194" y="7136"/>
                </a:cxn>
                <a:cxn ang="0">
                  <a:pos x="174" y="7577"/>
                </a:cxn>
                <a:cxn ang="0">
                  <a:pos x="171" y="6854"/>
                </a:cxn>
                <a:cxn ang="0">
                  <a:pos x="152" y="6568"/>
                </a:cxn>
                <a:cxn ang="0">
                  <a:pos x="120" y="6636"/>
                </a:cxn>
                <a:cxn ang="0">
                  <a:pos x="114" y="7286"/>
                </a:cxn>
                <a:cxn ang="0">
                  <a:pos x="104" y="7442"/>
                </a:cxn>
                <a:cxn ang="0">
                  <a:pos x="95" y="6820"/>
                </a:cxn>
                <a:cxn ang="0">
                  <a:pos x="97" y="5358"/>
                </a:cxn>
                <a:cxn ang="0">
                  <a:pos x="1" y="5351"/>
                </a:cxn>
                <a:cxn ang="0">
                  <a:pos x="1" y="0"/>
                </a:cxn>
              </a:cxnLst>
              <a:rect l="0" t="0" r="r" b="b"/>
              <a:pathLst>
                <a:path w="228" h="7676">
                  <a:moveTo>
                    <a:pt x="1" y="0"/>
                  </a:moveTo>
                  <a:cubicBezTo>
                    <a:pt x="33" y="2"/>
                    <a:pt x="66" y="5"/>
                    <a:pt x="98" y="8"/>
                  </a:cubicBezTo>
                  <a:cubicBezTo>
                    <a:pt x="106" y="228"/>
                    <a:pt x="97" y="450"/>
                    <a:pt x="101" y="671"/>
                  </a:cubicBezTo>
                  <a:cubicBezTo>
                    <a:pt x="103" y="698"/>
                    <a:pt x="109" y="725"/>
                    <a:pt x="115" y="752"/>
                  </a:cubicBezTo>
                  <a:cubicBezTo>
                    <a:pt x="137" y="752"/>
                    <a:pt x="159" y="751"/>
                    <a:pt x="181" y="751"/>
                  </a:cubicBezTo>
                  <a:cubicBezTo>
                    <a:pt x="191" y="501"/>
                    <a:pt x="171" y="250"/>
                    <a:pt x="190" y="0"/>
                  </a:cubicBezTo>
                  <a:cubicBezTo>
                    <a:pt x="201" y="78"/>
                    <a:pt x="199" y="157"/>
                    <a:pt x="198" y="236"/>
                  </a:cubicBezTo>
                  <a:cubicBezTo>
                    <a:pt x="198" y="553"/>
                    <a:pt x="200" y="870"/>
                    <a:pt x="197" y="1187"/>
                  </a:cubicBezTo>
                  <a:cubicBezTo>
                    <a:pt x="197" y="1225"/>
                    <a:pt x="209" y="1261"/>
                    <a:pt x="219" y="1296"/>
                  </a:cubicBezTo>
                  <a:cubicBezTo>
                    <a:pt x="228" y="1560"/>
                    <a:pt x="221" y="1824"/>
                    <a:pt x="223" y="2088"/>
                  </a:cubicBezTo>
                  <a:cubicBezTo>
                    <a:pt x="223" y="3849"/>
                    <a:pt x="223" y="5610"/>
                    <a:pt x="223" y="7371"/>
                  </a:cubicBezTo>
                  <a:cubicBezTo>
                    <a:pt x="225" y="7473"/>
                    <a:pt x="225" y="7575"/>
                    <a:pt x="207" y="7676"/>
                  </a:cubicBezTo>
                  <a:cubicBezTo>
                    <a:pt x="187" y="7496"/>
                    <a:pt x="207" y="7316"/>
                    <a:pt x="194" y="7136"/>
                  </a:cubicBezTo>
                  <a:cubicBezTo>
                    <a:pt x="178" y="7283"/>
                    <a:pt x="207" y="7432"/>
                    <a:pt x="174" y="7577"/>
                  </a:cubicBezTo>
                  <a:cubicBezTo>
                    <a:pt x="171" y="7336"/>
                    <a:pt x="174" y="7095"/>
                    <a:pt x="171" y="6854"/>
                  </a:cubicBezTo>
                  <a:cubicBezTo>
                    <a:pt x="169" y="6759"/>
                    <a:pt x="181" y="6661"/>
                    <a:pt x="152" y="6568"/>
                  </a:cubicBezTo>
                  <a:cubicBezTo>
                    <a:pt x="131" y="6585"/>
                    <a:pt x="117" y="6608"/>
                    <a:pt x="120" y="6636"/>
                  </a:cubicBezTo>
                  <a:cubicBezTo>
                    <a:pt x="115" y="6853"/>
                    <a:pt x="112" y="7069"/>
                    <a:pt x="114" y="7286"/>
                  </a:cubicBezTo>
                  <a:cubicBezTo>
                    <a:pt x="114" y="7338"/>
                    <a:pt x="111" y="7390"/>
                    <a:pt x="104" y="7442"/>
                  </a:cubicBezTo>
                  <a:cubicBezTo>
                    <a:pt x="85" y="7235"/>
                    <a:pt x="100" y="7027"/>
                    <a:pt x="95" y="6820"/>
                  </a:cubicBezTo>
                  <a:cubicBezTo>
                    <a:pt x="99" y="6332"/>
                    <a:pt x="104" y="5845"/>
                    <a:pt x="97" y="5358"/>
                  </a:cubicBezTo>
                  <a:cubicBezTo>
                    <a:pt x="65" y="5356"/>
                    <a:pt x="33" y="5353"/>
                    <a:pt x="1" y="5351"/>
                  </a:cubicBezTo>
                  <a:cubicBezTo>
                    <a:pt x="1" y="3567"/>
                    <a:pt x="0" y="1784"/>
                    <a:pt x="1" y="0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4E1386B-904E-411C-93C5-D5FDF815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617"/>
              <a:ext cx="1335" cy="139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126"/>
                </a:cxn>
                <a:cxn ang="0">
                  <a:pos x="36" y="592"/>
                </a:cxn>
                <a:cxn ang="0">
                  <a:pos x="108" y="587"/>
                </a:cxn>
                <a:cxn ang="0">
                  <a:pos x="117" y="10"/>
                </a:cxn>
                <a:cxn ang="0">
                  <a:pos x="193" y="10"/>
                </a:cxn>
                <a:cxn ang="0">
                  <a:pos x="196" y="909"/>
                </a:cxn>
                <a:cxn ang="0">
                  <a:pos x="196" y="2492"/>
                </a:cxn>
                <a:cxn ang="0">
                  <a:pos x="210" y="2633"/>
                </a:cxn>
                <a:cxn ang="0">
                  <a:pos x="213" y="4809"/>
                </a:cxn>
                <a:cxn ang="0">
                  <a:pos x="217" y="5654"/>
                </a:cxn>
                <a:cxn ang="0">
                  <a:pos x="301" y="5655"/>
                </a:cxn>
                <a:cxn ang="0">
                  <a:pos x="270" y="5673"/>
                </a:cxn>
                <a:cxn ang="0">
                  <a:pos x="2715" y="5676"/>
                </a:cxn>
                <a:cxn ang="0">
                  <a:pos x="6606" y="5674"/>
                </a:cxn>
                <a:cxn ang="0">
                  <a:pos x="6580" y="5655"/>
                </a:cxn>
                <a:cxn ang="0">
                  <a:pos x="6641" y="5653"/>
                </a:cxn>
                <a:cxn ang="0">
                  <a:pos x="6643" y="5592"/>
                </a:cxn>
                <a:cxn ang="0">
                  <a:pos x="6662" y="5618"/>
                </a:cxn>
                <a:cxn ang="0">
                  <a:pos x="6665" y="4090"/>
                </a:cxn>
                <a:cxn ang="0">
                  <a:pos x="6761" y="4097"/>
                </a:cxn>
                <a:cxn ang="0">
                  <a:pos x="6759" y="5559"/>
                </a:cxn>
                <a:cxn ang="0">
                  <a:pos x="6768" y="6181"/>
                </a:cxn>
                <a:cxn ang="0">
                  <a:pos x="6611" y="6622"/>
                </a:cxn>
                <a:cxn ang="0">
                  <a:pos x="6476" y="6813"/>
                </a:cxn>
                <a:cxn ang="0">
                  <a:pos x="6618" y="6780"/>
                </a:cxn>
                <a:cxn ang="0">
                  <a:pos x="6838" y="6316"/>
                </a:cxn>
                <a:cxn ang="0">
                  <a:pos x="6858" y="5875"/>
                </a:cxn>
                <a:cxn ang="0">
                  <a:pos x="6871" y="6415"/>
                </a:cxn>
                <a:cxn ang="0">
                  <a:pos x="6848" y="6538"/>
                </a:cxn>
                <a:cxn ang="0">
                  <a:pos x="6661" y="6870"/>
                </a:cxn>
                <a:cxn ang="0">
                  <a:pos x="6081" y="7142"/>
                </a:cxn>
                <a:cxn ang="0">
                  <a:pos x="5831" y="7146"/>
                </a:cxn>
                <a:cxn ang="0">
                  <a:pos x="1014" y="7149"/>
                </a:cxn>
                <a:cxn ang="0">
                  <a:pos x="696" y="7133"/>
                </a:cxn>
                <a:cxn ang="0">
                  <a:pos x="259" y="6915"/>
                </a:cxn>
                <a:cxn ang="0">
                  <a:pos x="8" y="6260"/>
                </a:cxn>
                <a:cxn ang="0">
                  <a:pos x="7" y="1126"/>
                </a:cxn>
                <a:cxn ang="0">
                  <a:pos x="13" y="0"/>
                </a:cxn>
              </a:cxnLst>
              <a:rect l="0" t="0" r="r" b="b"/>
              <a:pathLst>
                <a:path w="6871" h="7155">
                  <a:moveTo>
                    <a:pt x="13" y="0"/>
                  </a:moveTo>
                  <a:cubicBezTo>
                    <a:pt x="24" y="41"/>
                    <a:pt x="35" y="83"/>
                    <a:pt x="34" y="126"/>
                  </a:cubicBezTo>
                  <a:cubicBezTo>
                    <a:pt x="33" y="281"/>
                    <a:pt x="29" y="437"/>
                    <a:pt x="36" y="592"/>
                  </a:cubicBezTo>
                  <a:cubicBezTo>
                    <a:pt x="60" y="590"/>
                    <a:pt x="84" y="588"/>
                    <a:pt x="108" y="587"/>
                  </a:cubicBezTo>
                  <a:cubicBezTo>
                    <a:pt x="125" y="395"/>
                    <a:pt x="106" y="202"/>
                    <a:pt x="117" y="10"/>
                  </a:cubicBezTo>
                  <a:cubicBezTo>
                    <a:pt x="143" y="10"/>
                    <a:pt x="168" y="10"/>
                    <a:pt x="193" y="10"/>
                  </a:cubicBezTo>
                  <a:cubicBezTo>
                    <a:pt x="198" y="310"/>
                    <a:pt x="193" y="609"/>
                    <a:pt x="196" y="909"/>
                  </a:cubicBezTo>
                  <a:cubicBezTo>
                    <a:pt x="194" y="1437"/>
                    <a:pt x="199" y="1964"/>
                    <a:pt x="196" y="2492"/>
                  </a:cubicBezTo>
                  <a:cubicBezTo>
                    <a:pt x="196" y="2539"/>
                    <a:pt x="203" y="2586"/>
                    <a:pt x="210" y="2633"/>
                  </a:cubicBezTo>
                  <a:cubicBezTo>
                    <a:pt x="216" y="3358"/>
                    <a:pt x="211" y="4084"/>
                    <a:pt x="213" y="4809"/>
                  </a:cubicBezTo>
                  <a:cubicBezTo>
                    <a:pt x="216" y="5091"/>
                    <a:pt x="208" y="5373"/>
                    <a:pt x="217" y="5654"/>
                  </a:cubicBezTo>
                  <a:cubicBezTo>
                    <a:pt x="245" y="5654"/>
                    <a:pt x="273" y="5655"/>
                    <a:pt x="301" y="5655"/>
                  </a:cubicBezTo>
                  <a:cubicBezTo>
                    <a:pt x="293" y="5659"/>
                    <a:pt x="278" y="5668"/>
                    <a:pt x="270" y="5673"/>
                  </a:cubicBezTo>
                  <a:cubicBezTo>
                    <a:pt x="1085" y="5680"/>
                    <a:pt x="1900" y="5674"/>
                    <a:pt x="2715" y="5676"/>
                  </a:cubicBezTo>
                  <a:cubicBezTo>
                    <a:pt x="4012" y="5674"/>
                    <a:pt x="5309" y="5679"/>
                    <a:pt x="6606" y="5674"/>
                  </a:cubicBezTo>
                  <a:cubicBezTo>
                    <a:pt x="6599" y="5669"/>
                    <a:pt x="6587" y="5659"/>
                    <a:pt x="6580" y="5655"/>
                  </a:cubicBezTo>
                  <a:cubicBezTo>
                    <a:pt x="6600" y="5654"/>
                    <a:pt x="6621" y="5653"/>
                    <a:pt x="6641" y="5653"/>
                  </a:cubicBezTo>
                  <a:cubicBezTo>
                    <a:pt x="6642" y="5632"/>
                    <a:pt x="6643" y="5612"/>
                    <a:pt x="6643" y="5592"/>
                  </a:cubicBezTo>
                  <a:lnTo>
                    <a:pt x="6662" y="5618"/>
                  </a:lnTo>
                  <a:cubicBezTo>
                    <a:pt x="6667" y="5109"/>
                    <a:pt x="6663" y="4599"/>
                    <a:pt x="6665" y="4090"/>
                  </a:cubicBezTo>
                  <a:cubicBezTo>
                    <a:pt x="6697" y="4092"/>
                    <a:pt x="6729" y="4095"/>
                    <a:pt x="6761" y="4097"/>
                  </a:cubicBezTo>
                  <a:cubicBezTo>
                    <a:pt x="6768" y="4584"/>
                    <a:pt x="6763" y="5071"/>
                    <a:pt x="6759" y="5559"/>
                  </a:cubicBezTo>
                  <a:cubicBezTo>
                    <a:pt x="6764" y="5766"/>
                    <a:pt x="6749" y="5974"/>
                    <a:pt x="6768" y="6181"/>
                  </a:cubicBezTo>
                  <a:cubicBezTo>
                    <a:pt x="6753" y="6338"/>
                    <a:pt x="6698" y="6490"/>
                    <a:pt x="6611" y="6622"/>
                  </a:cubicBezTo>
                  <a:cubicBezTo>
                    <a:pt x="6568" y="6687"/>
                    <a:pt x="6510" y="6742"/>
                    <a:pt x="6476" y="6813"/>
                  </a:cubicBezTo>
                  <a:cubicBezTo>
                    <a:pt x="6525" y="6818"/>
                    <a:pt x="6580" y="6817"/>
                    <a:pt x="6618" y="6780"/>
                  </a:cubicBezTo>
                  <a:cubicBezTo>
                    <a:pt x="6748" y="6661"/>
                    <a:pt x="6806" y="6485"/>
                    <a:pt x="6838" y="6316"/>
                  </a:cubicBezTo>
                  <a:cubicBezTo>
                    <a:pt x="6871" y="6171"/>
                    <a:pt x="6842" y="6022"/>
                    <a:pt x="6858" y="5875"/>
                  </a:cubicBezTo>
                  <a:cubicBezTo>
                    <a:pt x="6871" y="6055"/>
                    <a:pt x="6851" y="6235"/>
                    <a:pt x="6871" y="6415"/>
                  </a:cubicBezTo>
                  <a:cubicBezTo>
                    <a:pt x="6865" y="6456"/>
                    <a:pt x="6857" y="6497"/>
                    <a:pt x="6848" y="6538"/>
                  </a:cubicBezTo>
                  <a:cubicBezTo>
                    <a:pt x="6795" y="6653"/>
                    <a:pt x="6752" y="6778"/>
                    <a:pt x="6661" y="6870"/>
                  </a:cubicBezTo>
                  <a:cubicBezTo>
                    <a:pt x="6517" y="7037"/>
                    <a:pt x="6299" y="7131"/>
                    <a:pt x="6081" y="7142"/>
                  </a:cubicBezTo>
                  <a:cubicBezTo>
                    <a:pt x="5998" y="7147"/>
                    <a:pt x="5914" y="7145"/>
                    <a:pt x="5831" y="7146"/>
                  </a:cubicBezTo>
                  <a:cubicBezTo>
                    <a:pt x="4225" y="7147"/>
                    <a:pt x="2620" y="7148"/>
                    <a:pt x="1014" y="7149"/>
                  </a:cubicBezTo>
                  <a:cubicBezTo>
                    <a:pt x="908" y="7149"/>
                    <a:pt x="800" y="7155"/>
                    <a:pt x="696" y="7133"/>
                  </a:cubicBezTo>
                  <a:cubicBezTo>
                    <a:pt x="535" y="7100"/>
                    <a:pt x="379" y="7028"/>
                    <a:pt x="259" y="6915"/>
                  </a:cubicBezTo>
                  <a:cubicBezTo>
                    <a:pt x="90" y="6743"/>
                    <a:pt x="3" y="6499"/>
                    <a:pt x="8" y="6260"/>
                  </a:cubicBezTo>
                  <a:cubicBezTo>
                    <a:pt x="8" y="4549"/>
                    <a:pt x="7" y="2838"/>
                    <a:pt x="7" y="1126"/>
                  </a:cubicBezTo>
                  <a:cubicBezTo>
                    <a:pt x="11" y="751"/>
                    <a:pt x="0" y="375"/>
                    <a:pt x="13" y="0"/>
                  </a:cubicBezTo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8D451795-4220-411C-B3E6-FF6C9112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634"/>
              <a:ext cx="1390" cy="39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0" y="823"/>
                </a:cxn>
                <a:cxn ang="0">
                  <a:pos x="81" y="1187"/>
                </a:cxn>
                <a:cxn ang="0">
                  <a:pos x="234" y="1578"/>
                </a:cxn>
                <a:cxn ang="0">
                  <a:pos x="326" y="1673"/>
                </a:cxn>
                <a:cxn ang="0">
                  <a:pos x="690" y="1905"/>
                </a:cxn>
                <a:cxn ang="0">
                  <a:pos x="1304" y="1962"/>
                </a:cxn>
                <a:cxn ang="0">
                  <a:pos x="4938" y="1961"/>
                </a:cxn>
                <a:cxn ang="0">
                  <a:pos x="6221" y="1950"/>
                </a:cxn>
                <a:cxn ang="0">
                  <a:pos x="6750" y="1742"/>
                </a:cxn>
                <a:cxn ang="0">
                  <a:pos x="6840" y="1676"/>
                </a:cxn>
                <a:cxn ang="0">
                  <a:pos x="7080" y="1024"/>
                </a:cxn>
                <a:cxn ang="0">
                  <a:pos x="7093" y="870"/>
                </a:cxn>
                <a:cxn ang="0">
                  <a:pos x="7128" y="562"/>
                </a:cxn>
                <a:cxn ang="0">
                  <a:pos x="7142" y="906"/>
                </a:cxn>
                <a:cxn ang="0">
                  <a:pos x="7120" y="1131"/>
                </a:cxn>
                <a:cxn ang="0">
                  <a:pos x="6823" y="1757"/>
                </a:cxn>
                <a:cxn ang="0">
                  <a:pos x="6348" y="1997"/>
                </a:cxn>
                <a:cxn ang="0">
                  <a:pos x="6005" y="2016"/>
                </a:cxn>
                <a:cxn ang="0">
                  <a:pos x="4255" y="2016"/>
                </a:cxn>
                <a:cxn ang="0">
                  <a:pos x="3917" y="2026"/>
                </a:cxn>
                <a:cxn ang="0">
                  <a:pos x="3154" y="2032"/>
                </a:cxn>
                <a:cxn ang="0">
                  <a:pos x="1905" y="2033"/>
                </a:cxn>
                <a:cxn ang="0">
                  <a:pos x="1348" y="2039"/>
                </a:cxn>
                <a:cxn ang="0">
                  <a:pos x="1096" y="2020"/>
                </a:cxn>
                <a:cxn ang="0">
                  <a:pos x="542" y="1904"/>
                </a:cxn>
                <a:cxn ang="0">
                  <a:pos x="110" y="1433"/>
                </a:cxn>
                <a:cxn ang="0">
                  <a:pos x="17" y="1007"/>
                </a:cxn>
                <a:cxn ang="0">
                  <a:pos x="25" y="690"/>
                </a:cxn>
                <a:cxn ang="0">
                  <a:pos x="13" y="340"/>
                </a:cxn>
                <a:cxn ang="0">
                  <a:pos x="27" y="0"/>
                </a:cxn>
              </a:cxnLst>
              <a:rect l="0" t="0" r="r" b="b"/>
              <a:pathLst>
                <a:path w="7153" h="2039">
                  <a:moveTo>
                    <a:pt x="27" y="0"/>
                  </a:moveTo>
                  <a:cubicBezTo>
                    <a:pt x="55" y="274"/>
                    <a:pt x="33" y="550"/>
                    <a:pt x="60" y="823"/>
                  </a:cubicBezTo>
                  <a:cubicBezTo>
                    <a:pt x="68" y="944"/>
                    <a:pt x="55" y="1067"/>
                    <a:pt x="81" y="1187"/>
                  </a:cubicBezTo>
                  <a:cubicBezTo>
                    <a:pt x="103" y="1326"/>
                    <a:pt x="159" y="1459"/>
                    <a:pt x="234" y="1578"/>
                  </a:cubicBezTo>
                  <a:cubicBezTo>
                    <a:pt x="258" y="1616"/>
                    <a:pt x="293" y="1644"/>
                    <a:pt x="326" y="1673"/>
                  </a:cubicBezTo>
                  <a:cubicBezTo>
                    <a:pt x="427" y="1777"/>
                    <a:pt x="551" y="1861"/>
                    <a:pt x="690" y="1905"/>
                  </a:cubicBezTo>
                  <a:cubicBezTo>
                    <a:pt x="887" y="1974"/>
                    <a:pt x="1098" y="1962"/>
                    <a:pt x="1304" y="1962"/>
                  </a:cubicBezTo>
                  <a:cubicBezTo>
                    <a:pt x="2515" y="1962"/>
                    <a:pt x="3726" y="1961"/>
                    <a:pt x="4938" y="1961"/>
                  </a:cubicBezTo>
                  <a:cubicBezTo>
                    <a:pt x="5365" y="1941"/>
                    <a:pt x="5794" y="1958"/>
                    <a:pt x="6221" y="1950"/>
                  </a:cubicBezTo>
                  <a:cubicBezTo>
                    <a:pt x="6414" y="1939"/>
                    <a:pt x="6601" y="1865"/>
                    <a:pt x="6750" y="1742"/>
                  </a:cubicBezTo>
                  <a:cubicBezTo>
                    <a:pt x="6781" y="1722"/>
                    <a:pt x="6814" y="1704"/>
                    <a:pt x="6840" y="1676"/>
                  </a:cubicBezTo>
                  <a:cubicBezTo>
                    <a:pt x="6999" y="1501"/>
                    <a:pt x="7097" y="1262"/>
                    <a:pt x="7080" y="1024"/>
                  </a:cubicBezTo>
                  <a:cubicBezTo>
                    <a:pt x="7079" y="972"/>
                    <a:pt x="7086" y="921"/>
                    <a:pt x="7093" y="870"/>
                  </a:cubicBezTo>
                  <a:cubicBezTo>
                    <a:pt x="7107" y="767"/>
                    <a:pt x="7090" y="661"/>
                    <a:pt x="7128" y="562"/>
                  </a:cubicBezTo>
                  <a:cubicBezTo>
                    <a:pt x="7139" y="677"/>
                    <a:pt x="7124" y="792"/>
                    <a:pt x="7142" y="906"/>
                  </a:cubicBezTo>
                  <a:cubicBezTo>
                    <a:pt x="7153" y="982"/>
                    <a:pt x="7129" y="1056"/>
                    <a:pt x="7120" y="1131"/>
                  </a:cubicBezTo>
                  <a:cubicBezTo>
                    <a:pt x="7101" y="1366"/>
                    <a:pt x="6994" y="1595"/>
                    <a:pt x="6823" y="1757"/>
                  </a:cubicBezTo>
                  <a:cubicBezTo>
                    <a:pt x="6700" y="1891"/>
                    <a:pt x="6522" y="1959"/>
                    <a:pt x="6348" y="1997"/>
                  </a:cubicBezTo>
                  <a:cubicBezTo>
                    <a:pt x="6235" y="2023"/>
                    <a:pt x="6119" y="2015"/>
                    <a:pt x="6005" y="2016"/>
                  </a:cubicBezTo>
                  <a:cubicBezTo>
                    <a:pt x="5422" y="2016"/>
                    <a:pt x="4838" y="2016"/>
                    <a:pt x="4255" y="2016"/>
                  </a:cubicBezTo>
                  <a:cubicBezTo>
                    <a:pt x="4142" y="2017"/>
                    <a:pt x="4029" y="2010"/>
                    <a:pt x="3917" y="2026"/>
                  </a:cubicBezTo>
                  <a:cubicBezTo>
                    <a:pt x="3663" y="2036"/>
                    <a:pt x="3408" y="2024"/>
                    <a:pt x="3154" y="2032"/>
                  </a:cubicBezTo>
                  <a:cubicBezTo>
                    <a:pt x="2738" y="2034"/>
                    <a:pt x="2321" y="2033"/>
                    <a:pt x="1905" y="2033"/>
                  </a:cubicBezTo>
                  <a:cubicBezTo>
                    <a:pt x="1719" y="2036"/>
                    <a:pt x="1533" y="2025"/>
                    <a:pt x="1348" y="2039"/>
                  </a:cubicBezTo>
                  <a:cubicBezTo>
                    <a:pt x="1265" y="2019"/>
                    <a:pt x="1180" y="2024"/>
                    <a:pt x="1096" y="2020"/>
                  </a:cubicBezTo>
                  <a:cubicBezTo>
                    <a:pt x="906" y="2015"/>
                    <a:pt x="713" y="1992"/>
                    <a:pt x="542" y="1904"/>
                  </a:cubicBezTo>
                  <a:cubicBezTo>
                    <a:pt x="346" y="1808"/>
                    <a:pt x="191" y="1636"/>
                    <a:pt x="110" y="1433"/>
                  </a:cubicBezTo>
                  <a:cubicBezTo>
                    <a:pt x="48" y="1300"/>
                    <a:pt x="39" y="1151"/>
                    <a:pt x="17" y="1007"/>
                  </a:cubicBezTo>
                  <a:cubicBezTo>
                    <a:pt x="2" y="901"/>
                    <a:pt x="33" y="796"/>
                    <a:pt x="25" y="690"/>
                  </a:cubicBezTo>
                  <a:cubicBezTo>
                    <a:pt x="17" y="573"/>
                    <a:pt x="11" y="456"/>
                    <a:pt x="13" y="340"/>
                  </a:cubicBezTo>
                  <a:cubicBezTo>
                    <a:pt x="16" y="226"/>
                    <a:pt x="0" y="111"/>
                    <a:pt x="27" y="0"/>
                  </a:cubicBezTo>
                </a:path>
              </a:pathLst>
            </a:custGeom>
            <a:solidFill>
              <a:srgbClr val="A9AB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42CB131-6E4C-4761-8E7B-DF6E6C84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648"/>
              <a:ext cx="72" cy="294"/>
            </a:xfrm>
            <a:custGeom>
              <a:avLst/>
              <a:gdLst/>
              <a:ahLst/>
              <a:cxnLst>
                <a:cxn ang="0">
                  <a:pos x="308" y="68"/>
                </a:cxn>
                <a:cxn ang="0">
                  <a:pos x="340" y="0"/>
                </a:cxn>
                <a:cxn ang="0">
                  <a:pos x="359" y="286"/>
                </a:cxn>
                <a:cxn ang="0">
                  <a:pos x="362" y="1009"/>
                </a:cxn>
                <a:cxn ang="0">
                  <a:pos x="142" y="1473"/>
                </a:cxn>
                <a:cxn ang="0">
                  <a:pos x="0" y="1506"/>
                </a:cxn>
                <a:cxn ang="0">
                  <a:pos x="135" y="1315"/>
                </a:cxn>
                <a:cxn ang="0">
                  <a:pos x="292" y="874"/>
                </a:cxn>
                <a:cxn ang="0">
                  <a:pos x="302" y="718"/>
                </a:cxn>
                <a:cxn ang="0">
                  <a:pos x="308" y="68"/>
                </a:cxn>
              </a:cxnLst>
              <a:rect l="0" t="0" r="r" b="b"/>
              <a:pathLst>
                <a:path w="369" h="1511">
                  <a:moveTo>
                    <a:pt x="308" y="68"/>
                  </a:moveTo>
                  <a:cubicBezTo>
                    <a:pt x="305" y="40"/>
                    <a:pt x="319" y="17"/>
                    <a:pt x="340" y="0"/>
                  </a:cubicBezTo>
                  <a:cubicBezTo>
                    <a:pt x="369" y="93"/>
                    <a:pt x="357" y="191"/>
                    <a:pt x="359" y="286"/>
                  </a:cubicBezTo>
                  <a:cubicBezTo>
                    <a:pt x="362" y="527"/>
                    <a:pt x="359" y="768"/>
                    <a:pt x="362" y="1009"/>
                  </a:cubicBezTo>
                  <a:cubicBezTo>
                    <a:pt x="330" y="1178"/>
                    <a:pt x="272" y="1354"/>
                    <a:pt x="142" y="1473"/>
                  </a:cubicBezTo>
                  <a:cubicBezTo>
                    <a:pt x="104" y="1510"/>
                    <a:pt x="49" y="1511"/>
                    <a:pt x="0" y="1506"/>
                  </a:cubicBezTo>
                  <a:cubicBezTo>
                    <a:pt x="34" y="1435"/>
                    <a:pt x="92" y="1380"/>
                    <a:pt x="135" y="1315"/>
                  </a:cubicBezTo>
                  <a:cubicBezTo>
                    <a:pt x="222" y="1183"/>
                    <a:pt x="277" y="1031"/>
                    <a:pt x="292" y="874"/>
                  </a:cubicBezTo>
                  <a:cubicBezTo>
                    <a:pt x="299" y="822"/>
                    <a:pt x="302" y="770"/>
                    <a:pt x="302" y="718"/>
                  </a:cubicBezTo>
                  <a:cubicBezTo>
                    <a:pt x="300" y="501"/>
                    <a:pt x="303" y="285"/>
                    <a:pt x="308" y="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B22279B-B3DB-4FCB-97E9-1B568880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16"/>
              <a:ext cx="1231" cy="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1" y="1"/>
                </a:cxn>
                <a:cxn ang="0">
                  <a:pos x="6310" y="1"/>
                </a:cxn>
                <a:cxn ang="0">
                  <a:pos x="6336" y="20"/>
                </a:cxn>
                <a:cxn ang="0">
                  <a:pos x="2445" y="22"/>
                </a:cxn>
                <a:cxn ang="0">
                  <a:pos x="0" y="19"/>
                </a:cxn>
              </a:cxnLst>
              <a:rect l="0" t="0" r="r" b="b"/>
              <a:pathLst>
                <a:path w="6336" h="26">
                  <a:moveTo>
                    <a:pt x="0" y="19"/>
                  </a:moveTo>
                  <a:cubicBezTo>
                    <a:pt x="8" y="14"/>
                    <a:pt x="23" y="5"/>
                    <a:pt x="31" y="1"/>
                  </a:cubicBezTo>
                  <a:cubicBezTo>
                    <a:pt x="2124" y="0"/>
                    <a:pt x="4217" y="0"/>
                    <a:pt x="6310" y="1"/>
                  </a:cubicBezTo>
                  <a:cubicBezTo>
                    <a:pt x="6317" y="5"/>
                    <a:pt x="6329" y="15"/>
                    <a:pt x="6336" y="20"/>
                  </a:cubicBezTo>
                  <a:cubicBezTo>
                    <a:pt x="5039" y="25"/>
                    <a:pt x="3742" y="20"/>
                    <a:pt x="2445" y="22"/>
                  </a:cubicBezTo>
                  <a:cubicBezTo>
                    <a:pt x="1630" y="20"/>
                    <a:pt x="815" y="26"/>
                    <a:pt x="0" y="19"/>
                  </a:cubicBezTo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1E8570F-DB7A-4F4D-B20E-0FB08B15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741"/>
              <a:ext cx="75" cy="200"/>
            </a:xfrm>
            <a:custGeom>
              <a:avLst/>
              <a:gdLst/>
              <a:ahLst/>
              <a:cxnLst>
                <a:cxn ang="0">
                  <a:pos x="18" y="142"/>
                </a:cxn>
                <a:cxn ang="0">
                  <a:pos x="44" y="0"/>
                </a:cxn>
                <a:cxn ang="0">
                  <a:pos x="81" y="43"/>
                </a:cxn>
                <a:cxn ang="0">
                  <a:pos x="84" y="312"/>
                </a:cxn>
                <a:cxn ang="0">
                  <a:pos x="383" y="998"/>
                </a:cxn>
                <a:cxn ang="0">
                  <a:pos x="232" y="989"/>
                </a:cxn>
                <a:cxn ang="0">
                  <a:pos x="101" y="804"/>
                </a:cxn>
                <a:cxn ang="0">
                  <a:pos x="18" y="142"/>
                </a:cxn>
              </a:cxnLst>
              <a:rect l="0" t="0" r="r" b="b"/>
              <a:pathLst>
                <a:path w="383" h="1030">
                  <a:moveTo>
                    <a:pt x="18" y="142"/>
                  </a:moveTo>
                  <a:cubicBezTo>
                    <a:pt x="24" y="95"/>
                    <a:pt x="8" y="38"/>
                    <a:pt x="44" y="0"/>
                  </a:cubicBezTo>
                  <a:cubicBezTo>
                    <a:pt x="68" y="4"/>
                    <a:pt x="80" y="19"/>
                    <a:pt x="81" y="43"/>
                  </a:cubicBezTo>
                  <a:cubicBezTo>
                    <a:pt x="86" y="132"/>
                    <a:pt x="81" y="222"/>
                    <a:pt x="84" y="312"/>
                  </a:cubicBezTo>
                  <a:cubicBezTo>
                    <a:pt x="90" y="568"/>
                    <a:pt x="199" y="819"/>
                    <a:pt x="383" y="998"/>
                  </a:cubicBezTo>
                  <a:cubicBezTo>
                    <a:pt x="339" y="1030"/>
                    <a:pt x="271" y="1028"/>
                    <a:pt x="232" y="989"/>
                  </a:cubicBezTo>
                  <a:cubicBezTo>
                    <a:pt x="177" y="936"/>
                    <a:pt x="137" y="871"/>
                    <a:pt x="101" y="804"/>
                  </a:cubicBezTo>
                  <a:cubicBezTo>
                    <a:pt x="0" y="599"/>
                    <a:pt x="6" y="365"/>
                    <a:pt x="18" y="142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EF1D3D6-0CB7-4E11-82F2-5B774F49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752"/>
              <a:ext cx="162" cy="77"/>
            </a:xfrm>
            <a:custGeom>
              <a:avLst/>
              <a:gdLst/>
              <a:ahLst/>
              <a:cxnLst>
                <a:cxn ang="0">
                  <a:pos x="8" y="352"/>
                </a:cxn>
                <a:cxn ang="0">
                  <a:pos x="630" y="100"/>
                </a:cxn>
                <a:cxn ang="0">
                  <a:pos x="789" y="226"/>
                </a:cxn>
                <a:cxn ang="0">
                  <a:pos x="838" y="297"/>
                </a:cxn>
                <a:cxn ang="0">
                  <a:pos x="805" y="292"/>
                </a:cxn>
                <a:cxn ang="0">
                  <a:pos x="766" y="233"/>
                </a:cxn>
                <a:cxn ang="0">
                  <a:pos x="727" y="203"/>
                </a:cxn>
                <a:cxn ang="0">
                  <a:pos x="328" y="128"/>
                </a:cxn>
                <a:cxn ang="0">
                  <a:pos x="44" y="390"/>
                </a:cxn>
                <a:cxn ang="0">
                  <a:pos x="0" y="399"/>
                </a:cxn>
                <a:cxn ang="0">
                  <a:pos x="8" y="352"/>
                </a:cxn>
              </a:cxnLst>
              <a:rect l="0" t="0" r="r" b="b"/>
              <a:pathLst>
                <a:path w="838" h="399">
                  <a:moveTo>
                    <a:pt x="8" y="352"/>
                  </a:moveTo>
                  <a:cubicBezTo>
                    <a:pt x="106" y="122"/>
                    <a:pt x="400" y="0"/>
                    <a:pt x="630" y="100"/>
                  </a:cubicBezTo>
                  <a:cubicBezTo>
                    <a:pt x="690" y="129"/>
                    <a:pt x="758" y="163"/>
                    <a:pt x="789" y="226"/>
                  </a:cubicBezTo>
                  <a:cubicBezTo>
                    <a:pt x="825" y="231"/>
                    <a:pt x="835" y="265"/>
                    <a:pt x="838" y="297"/>
                  </a:cubicBezTo>
                  <a:lnTo>
                    <a:pt x="805" y="292"/>
                  </a:lnTo>
                  <a:cubicBezTo>
                    <a:pt x="789" y="274"/>
                    <a:pt x="776" y="254"/>
                    <a:pt x="766" y="233"/>
                  </a:cubicBezTo>
                  <a:cubicBezTo>
                    <a:pt x="753" y="222"/>
                    <a:pt x="740" y="212"/>
                    <a:pt x="727" y="203"/>
                  </a:cubicBezTo>
                  <a:cubicBezTo>
                    <a:pt x="613" y="123"/>
                    <a:pt x="464" y="89"/>
                    <a:pt x="328" y="128"/>
                  </a:cubicBezTo>
                  <a:cubicBezTo>
                    <a:pt x="199" y="165"/>
                    <a:pt x="94" y="266"/>
                    <a:pt x="44" y="390"/>
                  </a:cubicBezTo>
                  <a:cubicBezTo>
                    <a:pt x="33" y="392"/>
                    <a:pt x="11" y="397"/>
                    <a:pt x="0" y="399"/>
                  </a:cubicBezTo>
                  <a:cubicBezTo>
                    <a:pt x="2" y="387"/>
                    <a:pt x="6" y="364"/>
                    <a:pt x="8" y="352"/>
                  </a:cubicBezTo>
                </a:path>
              </a:pathLst>
            </a:custGeom>
            <a:solidFill>
              <a:srgbClr val="33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3D0BC4E-7915-4B6E-B8D1-C1196FFC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820"/>
              <a:ext cx="12" cy="25"/>
            </a:xfrm>
            <a:custGeom>
              <a:avLst/>
              <a:gdLst/>
              <a:ahLst/>
              <a:cxnLst>
                <a:cxn ang="0">
                  <a:pos x="3" y="131"/>
                </a:cxn>
                <a:cxn ang="0">
                  <a:pos x="26" y="0"/>
                </a:cxn>
                <a:cxn ang="0">
                  <a:pos x="18" y="47"/>
                </a:cxn>
                <a:cxn ang="0">
                  <a:pos x="62" y="38"/>
                </a:cxn>
                <a:cxn ang="0">
                  <a:pos x="32" y="120"/>
                </a:cxn>
                <a:cxn ang="0">
                  <a:pos x="3" y="131"/>
                </a:cxn>
              </a:cxnLst>
              <a:rect l="0" t="0" r="r" b="b"/>
              <a:pathLst>
                <a:path w="62" h="131">
                  <a:moveTo>
                    <a:pt x="3" y="131"/>
                  </a:moveTo>
                  <a:cubicBezTo>
                    <a:pt x="1" y="86"/>
                    <a:pt x="0" y="39"/>
                    <a:pt x="26" y="0"/>
                  </a:cubicBezTo>
                  <a:cubicBezTo>
                    <a:pt x="24" y="12"/>
                    <a:pt x="20" y="35"/>
                    <a:pt x="18" y="47"/>
                  </a:cubicBezTo>
                  <a:cubicBezTo>
                    <a:pt x="29" y="45"/>
                    <a:pt x="51" y="40"/>
                    <a:pt x="62" y="38"/>
                  </a:cubicBezTo>
                  <a:cubicBezTo>
                    <a:pt x="53" y="66"/>
                    <a:pt x="43" y="93"/>
                    <a:pt x="32" y="120"/>
                  </a:cubicBezTo>
                  <a:lnTo>
                    <a:pt x="3" y="131"/>
                  </a:lnTo>
                  <a:close/>
                </a:path>
              </a:pathLst>
            </a:custGeom>
            <a:solidFill>
              <a:srgbClr val="B4B4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093524D-7CB2-44E9-8592-E0003A58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888"/>
              <a:ext cx="13" cy="2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2" y="0"/>
                </a:cxn>
                <a:cxn ang="0">
                  <a:pos x="44" y="108"/>
                </a:cxn>
                <a:cxn ang="0">
                  <a:pos x="26" y="88"/>
                </a:cxn>
                <a:cxn ang="0">
                  <a:pos x="13" y="70"/>
                </a:cxn>
                <a:cxn ang="0">
                  <a:pos x="0" y="52"/>
                </a:cxn>
              </a:cxnLst>
              <a:rect l="0" t="0" r="r" b="b"/>
              <a:pathLst>
                <a:path w="63" h="108">
                  <a:moveTo>
                    <a:pt x="0" y="52"/>
                  </a:moveTo>
                  <a:cubicBezTo>
                    <a:pt x="18" y="31"/>
                    <a:pt x="37" y="12"/>
                    <a:pt x="62" y="0"/>
                  </a:cubicBezTo>
                  <a:cubicBezTo>
                    <a:pt x="63" y="36"/>
                    <a:pt x="57" y="73"/>
                    <a:pt x="44" y="108"/>
                  </a:cubicBezTo>
                  <a:lnTo>
                    <a:pt x="26" y="88"/>
                  </a:lnTo>
                  <a:cubicBezTo>
                    <a:pt x="22" y="82"/>
                    <a:pt x="18" y="76"/>
                    <a:pt x="13" y="70"/>
                  </a:cubicBezTo>
                  <a:lnTo>
                    <a:pt x="0" y="52"/>
                  </a:lnTo>
                </a:path>
              </a:pathLst>
            </a:custGeom>
            <a:solidFill>
              <a:srgbClr val="C7C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8D38F4D0-EC3D-4FC2-A8EC-EC8BDF8F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02"/>
              <a:ext cx="90" cy="55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455" y="18"/>
                </a:cxn>
                <a:cxn ang="0">
                  <a:pos x="461" y="35"/>
                </a:cxn>
                <a:cxn ang="0">
                  <a:pos x="0" y="253"/>
                </a:cxn>
                <a:cxn ang="0">
                  <a:pos x="164" y="200"/>
                </a:cxn>
                <a:cxn ang="0">
                  <a:pos x="442" y="0"/>
                </a:cxn>
              </a:cxnLst>
              <a:rect l="0" t="0" r="r" b="b"/>
              <a:pathLst>
                <a:path w="461" h="285">
                  <a:moveTo>
                    <a:pt x="442" y="0"/>
                  </a:moveTo>
                  <a:cubicBezTo>
                    <a:pt x="447" y="6"/>
                    <a:pt x="451" y="12"/>
                    <a:pt x="455" y="18"/>
                  </a:cubicBezTo>
                  <a:lnTo>
                    <a:pt x="461" y="35"/>
                  </a:lnTo>
                  <a:cubicBezTo>
                    <a:pt x="365" y="187"/>
                    <a:pt x="181" y="285"/>
                    <a:pt x="0" y="253"/>
                  </a:cubicBezTo>
                  <a:cubicBezTo>
                    <a:pt x="49" y="220"/>
                    <a:pt x="108" y="213"/>
                    <a:pt x="164" y="200"/>
                  </a:cubicBezTo>
                  <a:cubicBezTo>
                    <a:pt x="280" y="172"/>
                    <a:pt x="366" y="87"/>
                    <a:pt x="442" y="0"/>
                  </a:cubicBezTo>
                </a:path>
              </a:pathLst>
            </a:custGeom>
            <a:solidFill>
              <a:srgbClr val="2F2F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28C4BA75-9404-4F40-9CC7-5B924B652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908"/>
              <a:ext cx="4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71"/>
                </a:cxn>
                <a:cxn ang="0">
                  <a:pos x="245" y="161"/>
                </a:cxn>
                <a:cxn ang="0">
                  <a:pos x="224" y="167"/>
                </a:cxn>
                <a:cxn ang="0">
                  <a:pos x="221" y="203"/>
                </a:cxn>
                <a:cxn ang="0">
                  <a:pos x="0" y="0"/>
                </a:cxn>
              </a:cxnLst>
              <a:rect l="0" t="0" r="r" b="b"/>
              <a:pathLst>
                <a:path w="245" h="203">
                  <a:moveTo>
                    <a:pt x="0" y="0"/>
                  </a:moveTo>
                  <a:cubicBezTo>
                    <a:pt x="35" y="18"/>
                    <a:pt x="63" y="46"/>
                    <a:pt x="93" y="71"/>
                  </a:cubicBezTo>
                  <a:cubicBezTo>
                    <a:pt x="139" y="109"/>
                    <a:pt x="194" y="131"/>
                    <a:pt x="245" y="161"/>
                  </a:cubicBezTo>
                  <a:cubicBezTo>
                    <a:pt x="240" y="162"/>
                    <a:pt x="229" y="165"/>
                    <a:pt x="224" y="167"/>
                  </a:cubicBezTo>
                  <a:cubicBezTo>
                    <a:pt x="224" y="176"/>
                    <a:pt x="222" y="194"/>
                    <a:pt x="221" y="203"/>
                  </a:cubicBezTo>
                  <a:cubicBezTo>
                    <a:pt x="128" y="166"/>
                    <a:pt x="32" y="100"/>
                    <a:pt x="0" y="0"/>
                  </a:cubicBezTo>
                </a:path>
              </a:pathLst>
            </a:custGeom>
            <a:solidFill>
              <a:srgbClr val="A8A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F0902B6A-929C-4DA3-95B7-BE4C364B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939"/>
              <a:ext cx="54" cy="1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4" y="0"/>
                </a:cxn>
                <a:cxn ang="0">
                  <a:pos x="278" y="8"/>
                </a:cxn>
                <a:cxn ang="0">
                  <a:pos x="114" y="61"/>
                </a:cxn>
                <a:cxn ang="0">
                  <a:pos x="0" y="42"/>
                </a:cxn>
                <a:cxn ang="0">
                  <a:pos x="3" y="6"/>
                </a:cxn>
              </a:cxnLst>
              <a:rect l="0" t="0" r="r" b="b"/>
              <a:pathLst>
                <a:path w="278" h="66">
                  <a:moveTo>
                    <a:pt x="3" y="6"/>
                  </a:moveTo>
                  <a:cubicBezTo>
                    <a:pt x="8" y="4"/>
                    <a:pt x="19" y="1"/>
                    <a:pt x="24" y="0"/>
                  </a:cubicBezTo>
                  <a:cubicBezTo>
                    <a:pt x="106" y="24"/>
                    <a:pt x="194" y="22"/>
                    <a:pt x="278" y="8"/>
                  </a:cubicBezTo>
                  <a:cubicBezTo>
                    <a:pt x="222" y="21"/>
                    <a:pt x="163" y="28"/>
                    <a:pt x="114" y="61"/>
                  </a:cubicBezTo>
                  <a:cubicBezTo>
                    <a:pt x="76" y="66"/>
                    <a:pt x="38" y="48"/>
                    <a:pt x="0" y="42"/>
                  </a:cubicBezTo>
                  <a:cubicBezTo>
                    <a:pt x="1" y="33"/>
                    <a:pt x="3" y="15"/>
                    <a:pt x="3" y="6"/>
                  </a:cubicBezTo>
                  <a:close/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1332611-0D79-4178-9958-1C53A29F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3027"/>
              <a:ext cx="63" cy="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1" y="1"/>
                </a:cxn>
                <a:cxn ang="0">
                  <a:pos x="323" y="20"/>
                </a:cxn>
                <a:cxn ang="0">
                  <a:pos x="33" y="27"/>
                </a:cxn>
                <a:cxn ang="0">
                  <a:pos x="0" y="10"/>
                </a:cxn>
              </a:cxnLst>
              <a:rect l="0" t="0" r="r" b="b"/>
              <a:pathLst>
                <a:path w="323" h="29">
                  <a:moveTo>
                    <a:pt x="0" y="10"/>
                  </a:moveTo>
                  <a:cubicBezTo>
                    <a:pt x="23" y="7"/>
                    <a:pt x="47" y="4"/>
                    <a:pt x="71" y="1"/>
                  </a:cubicBezTo>
                  <a:cubicBezTo>
                    <a:pt x="155" y="5"/>
                    <a:pt x="240" y="0"/>
                    <a:pt x="323" y="20"/>
                  </a:cubicBezTo>
                  <a:cubicBezTo>
                    <a:pt x="226" y="29"/>
                    <a:pt x="129" y="16"/>
                    <a:pt x="33" y="27"/>
                  </a:cubicBezTo>
                  <a:cubicBezTo>
                    <a:pt x="24" y="23"/>
                    <a:pt x="8" y="14"/>
                    <a:pt x="0" y="10"/>
                  </a:cubicBezTo>
                </a:path>
              </a:pathLst>
            </a:custGeom>
            <a:solidFill>
              <a:srgbClr val="BEBE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9650940-EBD8-449E-B6CB-29BB6DF9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028"/>
              <a:ext cx="564" cy="8"/>
            </a:xfrm>
            <a:custGeom>
              <a:avLst/>
              <a:gdLst/>
              <a:ahLst/>
              <a:cxnLst>
                <a:cxn ang="0">
                  <a:pos x="290" y="15"/>
                </a:cxn>
                <a:cxn ang="0">
                  <a:pos x="847" y="9"/>
                </a:cxn>
                <a:cxn ang="0">
                  <a:pos x="2096" y="8"/>
                </a:cxn>
                <a:cxn ang="0">
                  <a:pos x="2859" y="2"/>
                </a:cxn>
                <a:cxn ang="0">
                  <a:pos x="2903" y="41"/>
                </a:cxn>
                <a:cxn ang="0">
                  <a:pos x="23" y="38"/>
                </a:cxn>
                <a:cxn ang="0">
                  <a:pos x="0" y="22"/>
                </a:cxn>
                <a:cxn ang="0">
                  <a:pos x="290" y="15"/>
                </a:cxn>
              </a:cxnLst>
              <a:rect l="0" t="0" r="r" b="b"/>
              <a:pathLst>
                <a:path w="2903" h="42">
                  <a:moveTo>
                    <a:pt x="290" y="15"/>
                  </a:moveTo>
                  <a:cubicBezTo>
                    <a:pt x="475" y="1"/>
                    <a:pt x="661" y="12"/>
                    <a:pt x="847" y="9"/>
                  </a:cubicBezTo>
                  <a:cubicBezTo>
                    <a:pt x="1263" y="9"/>
                    <a:pt x="1680" y="10"/>
                    <a:pt x="2096" y="8"/>
                  </a:cubicBezTo>
                  <a:cubicBezTo>
                    <a:pt x="2350" y="0"/>
                    <a:pt x="2605" y="12"/>
                    <a:pt x="2859" y="2"/>
                  </a:cubicBezTo>
                  <a:cubicBezTo>
                    <a:pt x="2873" y="15"/>
                    <a:pt x="2888" y="28"/>
                    <a:pt x="2903" y="41"/>
                  </a:cubicBezTo>
                  <a:cubicBezTo>
                    <a:pt x="1943" y="38"/>
                    <a:pt x="982" y="42"/>
                    <a:pt x="23" y="38"/>
                  </a:cubicBezTo>
                  <a:lnTo>
                    <a:pt x="0" y="22"/>
                  </a:lnTo>
                  <a:cubicBezTo>
                    <a:pt x="96" y="11"/>
                    <a:pt x="193" y="24"/>
                    <a:pt x="290" y="15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1F311617-EF70-4877-8138-B45A8132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CAC0B589-6743-4219-AE6D-AEE7391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45996159-A5CB-418E-B715-44722416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ADDA2A9-F883-C04E-8DA6-C4654474F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21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PA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0"/>
            <a:ext cx="8215873" cy="6857143"/>
          </a:xfrm>
          <a:prstGeom prst="rect">
            <a:avLst/>
          </a:prstGeom>
        </p:spPr>
      </p:pic>
      <p:grpSp>
        <p:nvGrpSpPr>
          <p:cNvPr id="53" name="iPad">
            <a:extLst>
              <a:ext uri="{FF2B5EF4-FFF2-40B4-BE49-F238E27FC236}">
                <a16:creationId xmlns:a16="http://schemas.microsoft.com/office/drawing/2014/main" id="{45A3C756-D3BE-4DE6-ADF2-9FE0897015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2240" y="1444057"/>
            <a:ext cx="4571674" cy="4260058"/>
            <a:chOff x="2147" y="212"/>
            <a:chExt cx="3477" cy="3240"/>
          </a:xfrm>
        </p:grpSpPr>
        <p:sp>
          <p:nvSpPr>
            <p:cNvPr id="54" name="AutoShape 3">
              <a:extLst>
                <a:ext uri="{FF2B5EF4-FFF2-40B4-BE49-F238E27FC236}">
                  <a16:creationId xmlns:a16="http://schemas.microsoft.com/office/drawing/2014/main" id="{8BFD95BF-7609-42DF-AA99-9987ED08BB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7" y="212"/>
              <a:ext cx="3477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5" hidden="1">
              <a:extLst>
                <a:ext uri="{FF2B5EF4-FFF2-40B4-BE49-F238E27FC236}">
                  <a16:creationId xmlns:a16="http://schemas.microsoft.com/office/drawing/2014/main" id="{3A640BF0-AF84-47FC-967E-AEFB6E92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12"/>
              <a:ext cx="3469" cy="3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B6624055-B336-4F77-B8BC-0E6C5943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61"/>
              <a:ext cx="284" cy="1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1" y="8"/>
                </a:cxn>
                <a:cxn ang="0">
                  <a:pos x="1295" y="6"/>
                </a:cxn>
                <a:cxn ang="0">
                  <a:pos x="1403" y="5"/>
                </a:cxn>
                <a:cxn ang="0">
                  <a:pos x="1409" y="52"/>
                </a:cxn>
                <a:cxn ang="0">
                  <a:pos x="698" y="50"/>
                </a:cxn>
                <a:cxn ang="0">
                  <a:pos x="0" y="51"/>
                </a:cxn>
                <a:cxn ang="0">
                  <a:pos x="9" y="3"/>
                </a:cxn>
              </a:cxnLst>
              <a:rect l="0" t="0" r="r" b="b"/>
              <a:pathLst>
                <a:path w="1409" h="63">
                  <a:moveTo>
                    <a:pt x="9" y="3"/>
                  </a:moveTo>
                  <a:cubicBezTo>
                    <a:pt x="56" y="2"/>
                    <a:pt x="104" y="0"/>
                    <a:pt x="151" y="8"/>
                  </a:cubicBezTo>
                  <a:cubicBezTo>
                    <a:pt x="531" y="47"/>
                    <a:pt x="915" y="50"/>
                    <a:pt x="1295" y="6"/>
                  </a:cubicBezTo>
                  <a:cubicBezTo>
                    <a:pt x="1330" y="2"/>
                    <a:pt x="1367" y="4"/>
                    <a:pt x="1403" y="5"/>
                  </a:cubicBezTo>
                  <a:cubicBezTo>
                    <a:pt x="1405" y="20"/>
                    <a:pt x="1407" y="36"/>
                    <a:pt x="1409" y="52"/>
                  </a:cubicBezTo>
                  <a:cubicBezTo>
                    <a:pt x="1172" y="63"/>
                    <a:pt x="935" y="54"/>
                    <a:pt x="698" y="50"/>
                  </a:cubicBezTo>
                  <a:cubicBezTo>
                    <a:pt x="466" y="55"/>
                    <a:pt x="232" y="62"/>
                    <a:pt x="0" y="51"/>
                  </a:cubicBezTo>
                  <a:cubicBezTo>
                    <a:pt x="2" y="39"/>
                    <a:pt x="7" y="15"/>
                    <a:pt x="9" y="3"/>
                  </a:cubicBezTo>
                </a:path>
              </a:pathLst>
            </a:custGeom>
            <a:solidFill>
              <a:srgbClr val="2727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4EC05F2-51FB-45D7-9861-299DD549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64"/>
              <a:ext cx="1464" cy="17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76" y="1"/>
                </a:cxn>
                <a:cxn ang="0">
                  <a:pos x="604" y="32"/>
                </a:cxn>
                <a:cxn ang="0">
                  <a:pos x="1175" y="36"/>
                </a:cxn>
                <a:cxn ang="0">
                  <a:pos x="1873" y="35"/>
                </a:cxn>
                <a:cxn ang="0">
                  <a:pos x="2584" y="37"/>
                </a:cxn>
                <a:cxn ang="0">
                  <a:pos x="5127" y="33"/>
                </a:cxn>
                <a:cxn ang="0">
                  <a:pos x="5094" y="73"/>
                </a:cxn>
                <a:cxn ang="0">
                  <a:pos x="6891" y="76"/>
                </a:cxn>
                <a:cxn ang="0">
                  <a:pos x="7279" y="84"/>
                </a:cxn>
                <a:cxn ang="0">
                  <a:pos x="6009" y="84"/>
                </a:cxn>
                <a:cxn ang="0">
                  <a:pos x="3757" y="83"/>
                </a:cxn>
                <a:cxn ang="0">
                  <a:pos x="1409" y="83"/>
                </a:cxn>
                <a:cxn ang="0">
                  <a:pos x="0" y="79"/>
                </a:cxn>
                <a:cxn ang="0">
                  <a:pos x="181" y="50"/>
                </a:cxn>
                <a:cxn ang="0">
                  <a:pos x="38" y="34"/>
                </a:cxn>
                <a:cxn ang="0">
                  <a:pos x="364" y="34"/>
                </a:cxn>
                <a:cxn ang="0">
                  <a:pos x="384" y="0"/>
                </a:cxn>
              </a:cxnLst>
              <a:rect l="0" t="0" r="r" b="b"/>
              <a:pathLst>
                <a:path w="7279" h="85">
                  <a:moveTo>
                    <a:pt x="384" y="0"/>
                  </a:moveTo>
                  <a:cubicBezTo>
                    <a:pt x="448" y="2"/>
                    <a:pt x="512" y="1"/>
                    <a:pt x="576" y="1"/>
                  </a:cubicBezTo>
                  <a:cubicBezTo>
                    <a:pt x="583" y="9"/>
                    <a:pt x="597" y="24"/>
                    <a:pt x="604" y="32"/>
                  </a:cubicBezTo>
                  <a:cubicBezTo>
                    <a:pt x="794" y="37"/>
                    <a:pt x="985" y="29"/>
                    <a:pt x="1175" y="36"/>
                  </a:cubicBezTo>
                  <a:cubicBezTo>
                    <a:pt x="1407" y="47"/>
                    <a:pt x="1641" y="40"/>
                    <a:pt x="1873" y="35"/>
                  </a:cubicBezTo>
                  <a:cubicBezTo>
                    <a:pt x="2110" y="39"/>
                    <a:pt x="2347" y="48"/>
                    <a:pt x="2584" y="37"/>
                  </a:cubicBezTo>
                  <a:cubicBezTo>
                    <a:pt x="3431" y="30"/>
                    <a:pt x="4279" y="34"/>
                    <a:pt x="5127" y="33"/>
                  </a:cubicBezTo>
                  <a:cubicBezTo>
                    <a:pt x="5116" y="46"/>
                    <a:pt x="5105" y="60"/>
                    <a:pt x="5094" y="73"/>
                  </a:cubicBezTo>
                  <a:cubicBezTo>
                    <a:pt x="5693" y="68"/>
                    <a:pt x="6292" y="80"/>
                    <a:pt x="6891" y="76"/>
                  </a:cubicBezTo>
                  <a:cubicBezTo>
                    <a:pt x="7020" y="80"/>
                    <a:pt x="7150" y="76"/>
                    <a:pt x="7279" y="84"/>
                  </a:cubicBezTo>
                  <a:cubicBezTo>
                    <a:pt x="6855" y="85"/>
                    <a:pt x="6432" y="84"/>
                    <a:pt x="6009" y="84"/>
                  </a:cubicBezTo>
                  <a:cubicBezTo>
                    <a:pt x="5259" y="81"/>
                    <a:pt x="4508" y="84"/>
                    <a:pt x="3757" y="83"/>
                  </a:cubicBezTo>
                  <a:cubicBezTo>
                    <a:pt x="2975" y="84"/>
                    <a:pt x="2192" y="80"/>
                    <a:pt x="1409" y="83"/>
                  </a:cubicBezTo>
                  <a:cubicBezTo>
                    <a:pt x="939" y="82"/>
                    <a:pt x="470" y="85"/>
                    <a:pt x="0" y="79"/>
                  </a:cubicBezTo>
                  <a:cubicBezTo>
                    <a:pt x="58" y="55"/>
                    <a:pt x="124" y="75"/>
                    <a:pt x="181" y="50"/>
                  </a:cubicBezTo>
                  <a:cubicBezTo>
                    <a:pt x="134" y="42"/>
                    <a:pt x="86" y="38"/>
                    <a:pt x="38" y="34"/>
                  </a:cubicBezTo>
                  <a:cubicBezTo>
                    <a:pt x="147" y="34"/>
                    <a:pt x="255" y="33"/>
                    <a:pt x="364" y="34"/>
                  </a:cubicBezTo>
                  <a:cubicBezTo>
                    <a:pt x="369" y="25"/>
                    <a:pt x="379" y="9"/>
                    <a:pt x="384" y="0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F10D94F-4AC0-4174-8BDF-83355F72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65"/>
              <a:ext cx="39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93" y="10"/>
                </a:cxn>
                <a:cxn ang="0">
                  <a:pos x="194" y="37"/>
                </a:cxn>
                <a:cxn ang="0">
                  <a:pos x="0" y="39"/>
                </a:cxn>
                <a:cxn ang="0">
                  <a:pos x="8" y="8"/>
                </a:cxn>
              </a:cxnLst>
              <a:rect l="0" t="0" r="r" b="b"/>
              <a:pathLst>
                <a:path w="194" h="42">
                  <a:moveTo>
                    <a:pt x="8" y="8"/>
                  </a:moveTo>
                  <a:cubicBezTo>
                    <a:pt x="69" y="5"/>
                    <a:pt x="132" y="0"/>
                    <a:pt x="193" y="10"/>
                  </a:cubicBezTo>
                  <a:cubicBezTo>
                    <a:pt x="193" y="16"/>
                    <a:pt x="194" y="30"/>
                    <a:pt x="194" y="37"/>
                  </a:cubicBezTo>
                  <a:cubicBezTo>
                    <a:pt x="130" y="42"/>
                    <a:pt x="65" y="39"/>
                    <a:pt x="0" y="39"/>
                  </a:cubicBezTo>
                  <a:cubicBezTo>
                    <a:pt x="2" y="31"/>
                    <a:pt x="6" y="16"/>
                    <a:pt x="8" y="8"/>
                  </a:cubicBezTo>
                  <a:close/>
                </a:path>
              </a:pathLst>
            </a:custGeom>
            <a:solidFill>
              <a:srgbClr val="242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4ADDE5C-04B4-4242-8035-E14FACE7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64"/>
              <a:ext cx="51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7" y="18"/>
                </a:cxn>
                <a:cxn ang="0">
                  <a:pos x="10" y="26"/>
                </a:cxn>
                <a:cxn ang="0">
                  <a:pos x="0" y="9"/>
                </a:cxn>
              </a:cxnLst>
              <a:rect l="0" t="0" r="r" b="b"/>
              <a:pathLst>
                <a:path w="257" h="38">
                  <a:moveTo>
                    <a:pt x="0" y="9"/>
                  </a:moveTo>
                  <a:cubicBezTo>
                    <a:pt x="85" y="10"/>
                    <a:pt x="172" y="0"/>
                    <a:pt x="257" y="18"/>
                  </a:cubicBezTo>
                  <a:cubicBezTo>
                    <a:pt x="176" y="38"/>
                    <a:pt x="91" y="36"/>
                    <a:pt x="10" y="2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606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F2191AB8-F124-432F-808D-A55B782F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64"/>
              <a:ext cx="44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20" y="13"/>
                </a:cxn>
                <a:cxn ang="0">
                  <a:pos x="0" y="18"/>
                </a:cxn>
              </a:cxnLst>
              <a:rect l="0" t="0" r="r" b="b"/>
              <a:pathLst>
                <a:path w="220" h="48">
                  <a:moveTo>
                    <a:pt x="0" y="18"/>
                  </a:moveTo>
                  <a:cubicBezTo>
                    <a:pt x="72" y="0"/>
                    <a:pt x="147" y="9"/>
                    <a:pt x="220" y="13"/>
                  </a:cubicBezTo>
                  <a:cubicBezTo>
                    <a:pt x="153" y="48"/>
                    <a:pt x="71" y="32"/>
                    <a:pt x="0" y="18"/>
                  </a:cubicBezTo>
                  <a:close/>
                </a:path>
              </a:pathLst>
            </a:custGeom>
            <a:solidFill>
              <a:srgbClr val="0707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2CDC451-973A-463A-A20C-312E6924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0"/>
              <a:ext cx="680" cy="13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339" y="3"/>
                </a:cxn>
                <a:cxn ang="0">
                  <a:pos x="3377" y="22"/>
                </a:cxn>
                <a:cxn ang="0">
                  <a:pos x="3003" y="48"/>
                </a:cxn>
                <a:cxn ang="0">
                  <a:pos x="2994" y="50"/>
                </a:cxn>
                <a:cxn ang="0">
                  <a:pos x="2886" y="50"/>
                </a:cxn>
                <a:cxn ang="0">
                  <a:pos x="2877" y="50"/>
                </a:cxn>
                <a:cxn ang="0">
                  <a:pos x="2668" y="52"/>
                </a:cxn>
                <a:cxn ang="0">
                  <a:pos x="2185" y="54"/>
                </a:cxn>
                <a:cxn ang="0">
                  <a:pos x="1797" y="46"/>
                </a:cxn>
                <a:cxn ang="0">
                  <a:pos x="0" y="43"/>
                </a:cxn>
                <a:cxn ang="0">
                  <a:pos x="33" y="3"/>
                </a:cxn>
              </a:cxnLst>
              <a:rect l="0" t="0" r="r" b="b"/>
              <a:pathLst>
                <a:path w="3377" h="63">
                  <a:moveTo>
                    <a:pt x="33" y="3"/>
                  </a:moveTo>
                  <a:cubicBezTo>
                    <a:pt x="1135" y="4"/>
                    <a:pt x="2237" y="0"/>
                    <a:pt x="3339" y="3"/>
                  </a:cubicBezTo>
                  <a:cubicBezTo>
                    <a:pt x="3349" y="8"/>
                    <a:pt x="3368" y="17"/>
                    <a:pt x="3377" y="22"/>
                  </a:cubicBezTo>
                  <a:cubicBezTo>
                    <a:pt x="3257" y="63"/>
                    <a:pt x="3126" y="20"/>
                    <a:pt x="3003" y="48"/>
                  </a:cubicBezTo>
                  <a:lnTo>
                    <a:pt x="2994" y="50"/>
                  </a:lnTo>
                  <a:cubicBezTo>
                    <a:pt x="2967" y="13"/>
                    <a:pt x="2917" y="27"/>
                    <a:pt x="2886" y="50"/>
                  </a:cubicBezTo>
                  <a:lnTo>
                    <a:pt x="2877" y="50"/>
                  </a:lnTo>
                  <a:cubicBezTo>
                    <a:pt x="2815" y="12"/>
                    <a:pt x="2727" y="7"/>
                    <a:pt x="2668" y="52"/>
                  </a:cubicBezTo>
                  <a:cubicBezTo>
                    <a:pt x="2507" y="57"/>
                    <a:pt x="2346" y="53"/>
                    <a:pt x="2185" y="54"/>
                  </a:cubicBezTo>
                  <a:cubicBezTo>
                    <a:pt x="2056" y="46"/>
                    <a:pt x="1926" y="50"/>
                    <a:pt x="1797" y="46"/>
                  </a:cubicBezTo>
                  <a:cubicBezTo>
                    <a:pt x="1198" y="50"/>
                    <a:pt x="599" y="38"/>
                    <a:pt x="0" y="43"/>
                  </a:cubicBezTo>
                  <a:cubicBezTo>
                    <a:pt x="11" y="30"/>
                    <a:pt x="22" y="16"/>
                    <a:pt x="33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17FDCBA-EADF-4F14-8C26-880A19EC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9"/>
              <a:ext cx="1261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90" y="6"/>
                </a:cxn>
                <a:cxn ang="0">
                  <a:pos x="6008" y="10"/>
                </a:cxn>
                <a:cxn ang="0">
                  <a:pos x="6271" y="18"/>
                </a:cxn>
                <a:cxn ang="0">
                  <a:pos x="6033" y="54"/>
                </a:cxn>
                <a:cxn ang="0">
                  <a:pos x="6013" y="53"/>
                </a:cxn>
                <a:cxn ang="0">
                  <a:pos x="5593" y="44"/>
                </a:cxn>
                <a:cxn ang="0">
                  <a:pos x="4675" y="46"/>
                </a:cxn>
                <a:cxn ang="0">
                  <a:pos x="4442" y="31"/>
                </a:cxn>
                <a:cxn ang="0">
                  <a:pos x="3556" y="32"/>
                </a:cxn>
                <a:cxn ang="0">
                  <a:pos x="3535" y="59"/>
                </a:cxn>
                <a:cxn ang="0">
                  <a:pos x="3534" y="59"/>
                </a:cxn>
                <a:cxn ang="0">
                  <a:pos x="3539" y="27"/>
                </a:cxn>
                <a:cxn ang="0">
                  <a:pos x="907" y="29"/>
                </a:cxn>
                <a:cxn ang="0">
                  <a:pos x="38" y="30"/>
                </a:cxn>
                <a:cxn ang="0">
                  <a:pos x="0" y="11"/>
                </a:cxn>
              </a:cxnLst>
              <a:rect l="0" t="0" r="r" b="b"/>
              <a:pathLst>
                <a:path w="6271" h="70">
                  <a:moveTo>
                    <a:pt x="0" y="11"/>
                  </a:moveTo>
                  <a:cubicBezTo>
                    <a:pt x="230" y="1"/>
                    <a:pt x="460" y="9"/>
                    <a:pt x="690" y="6"/>
                  </a:cubicBezTo>
                  <a:cubicBezTo>
                    <a:pt x="2463" y="0"/>
                    <a:pt x="4236" y="6"/>
                    <a:pt x="6008" y="10"/>
                  </a:cubicBezTo>
                  <a:cubicBezTo>
                    <a:pt x="6096" y="13"/>
                    <a:pt x="6184" y="2"/>
                    <a:pt x="6271" y="18"/>
                  </a:cubicBezTo>
                  <a:cubicBezTo>
                    <a:pt x="6204" y="70"/>
                    <a:pt x="6112" y="40"/>
                    <a:pt x="6033" y="54"/>
                  </a:cubicBezTo>
                  <a:cubicBezTo>
                    <a:pt x="6028" y="54"/>
                    <a:pt x="6018" y="53"/>
                    <a:pt x="6013" y="53"/>
                  </a:cubicBezTo>
                  <a:cubicBezTo>
                    <a:pt x="5873" y="34"/>
                    <a:pt x="5732" y="49"/>
                    <a:pt x="5593" y="44"/>
                  </a:cubicBezTo>
                  <a:cubicBezTo>
                    <a:pt x="5287" y="55"/>
                    <a:pt x="4981" y="43"/>
                    <a:pt x="4675" y="46"/>
                  </a:cubicBezTo>
                  <a:cubicBezTo>
                    <a:pt x="4596" y="50"/>
                    <a:pt x="4520" y="27"/>
                    <a:pt x="4442" y="31"/>
                  </a:cubicBezTo>
                  <a:cubicBezTo>
                    <a:pt x="4146" y="33"/>
                    <a:pt x="3851" y="21"/>
                    <a:pt x="3556" y="32"/>
                  </a:cubicBezTo>
                  <a:cubicBezTo>
                    <a:pt x="3551" y="38"/>
                    <a:pt x="3540" y="52"/>
                    <a:pt x="3535" y="59"/>
                  </a:cubicBezTo>
                  <a:lnTo>
                    <a:pt x="3534" y="59"/>
                  </a:lnTo>
                  <a:lnTo>
                    <a:pt x="3539" y="27"/>
                  </a:lnTo>
                  <a:cubicBezTo>
                    <a:pt x="2662" y="32"/>
                    <a:pt x="1785" y="24"/>
                    <a:pt x="907" y="29"/>
                  </a:cubicBezTo>
                  <a:cubicBezTo>
                    <a:pt x="618" y="27"/>
                    <a:pt x="328" y="32"/>
                    <a:pt x="38" y="30"/>
                  </a:cubicBezTo>
                  <a:cubicBezTo>
                    <a:pt x="29" y="25"/>
                    <a:pt x="10" y="16"/>
                    <a:pt x="0" y="11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A8C6BC8-3B1E-4A1D-A7A7-CB0DC14C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70"/>
              <a:ext cx="207" cy="1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8" y="3"/>
                </a:cxn>
                <a:cxn ang="0">
                  <a:pos x="884" y="3"/>
                </a:cxn>
                <a:cxn ang="0">
                  <a:pos x="1027" y="19"/>
                </a:cxn>
                <a:cxn ang="0">
                  <a:pos x="846" y="48"/>
                </a:cxn>
                <a:cxn ang="0">
                  <a:pos x="268" y="57"/>
                </a:cxn>
                <a:cxn ang="0">
                  <a:pos x="131" y="71"/>
                </a:cxn>
                <a:cxn ang="0">
                  <a:pos x="0" y="55"/>
                </a:cxn>
              </a:cxnLst>
              <a:rect l="0" t="0" r="r" b="b"/>
              <a:pathLst>
                <a:path w="1027" h="71">
                  <a:moveTo>
                    <a:pt x="0" y="55"/>
                  </a:moveTo>
                  <a:cubicBezTo>
                    <a:pt x="156" y="0"/>
                    <a:pt x="325" y="2"/>
                    <a:pt x="488" y="3"/>
                  </a:cubicBezTo>
                  <a:cubicBezTo>
                    <a:pt x="620" y="5"/>
                    <a:pt x="752" y="0"/>
                    <a:pt x="884" y="3"/>
                  </a:cubicBezTo>
                  <a:cubicBezTo>
                    <a:pt x="932" y="7"/>
                    <a:pt x="980" y="11"/>
                    <a:pt x="1027" y="19"/>
                  </a:cubicBezTo>
                  <a:cubicBezTo>
                    <a:pt x="970" y="44"/>
                    <a:pt x="904" y="24"/>
                    <a:pt x="846" y="48"/>
                  </a:cubicBezTo>
                  <a:cubicBezTo>
                    <a:pt x="653" y="57"/>
                    <a:pt x="460" y="48"/>
                    <a:pt x="268" y="57"/>
                  </a:cubicBezTo>
                  <a:cubicBezTo>
                    <a:pt x="222" y="61"/>
                    <a:pt x="177" y="69"/>
                    <a:pt x="131" y="71"/>
                  </a:cubicBezTo>
                  <a:cubicBezTo>
                    <a:pt x="90" y="51"/>
                    <a:pt x="44" y="60"/>
                    <a:pt x="0" y="55"/>
                  </a:cubicBezTo>
                </a:path>
              </a:pathLst>
            </a:custGeom>
            <a:solidFill>
              <a:srgbClr val="9A9B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1DFD4AAE-4738-4F50-8ED1-CDAE0ED8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74"/>
              <a:ext cx="779" cy="9"/>
            </a:xfrm>
            <a:custGeom>
              <a:avLst/>
              <a:gdLst/>
              <a:ahLst/>
              <a:cxnLst>
                <a:cxn ang="0">
                  <a:pos x="374" y="6"/>
                </a:cxn>
                <a:cxn ang="0">
                  <a:pos x="1243" y="5"/>
                </a:cxn>
                <a:cxn ang="0">
                  <a:pos x="3875" y="3"/>
                </a:cxn>
                <a:cxn ang="0">
                  <a:pos x="3870" y="35"/>
                </a:cxn>
                <a:cxn ang="0">
                  <a:pos x="1011" y="36"/>
                </a:cxn>
                <a:cxn ang="0">
                  <a:pos x="0" y="32"/>
                </a:cxn>
                <a:cxn ang="0">
                  <a:pos x="374" y="6"/>
                </a:cxn>
              </a:cxnLst>
              <a:rect l="0" t="0" r="r" b="b"/>
              <a:pathLst>
                <a:path w="3875" h="47">
                  <a:moveTo>
                    <a:pt x="374" y="6"/>
                  </a:moveTo>
                  <a:cubicBezTo>
                    <a:pt x="664" y="8"/>
                    <a:pt x="954" y="3"/>
                    <a:pt x="1243" y="5"/>
                  </a:cubicBezTo>
                  <a:cubicBezTo>
                    <a:pt x="2121" y="0"/>
                    <a:pt x="2998" y="8"/>
                    <a:pt x="3875" y="3"/>
                  </a:cubicBezTo>
                  <a:lnTo>
                    <a:pt x="3870" y="35"/>
                  </a:lnTo>
                  <a:cubicBezTo>
                    <a:pt x="2917" y="37"/>
                    <a:pt x="1964" y="35"/>
                    <a:pt x="1011" y="36"/>
                  </a:cubicBezTo>
                  <a:cubicBezTo>
                    <a:pt x="674" y="34"/>
                    <a:pt x="337" y="38"/>
                    <a:pt x="0" y="32"/>
                  </a:cubicBezTo>
                  <a:cubicBezTo>
                    <a:pt x="123" y="4"/>
                    <a:pt x="254" y="47"/>
                    <a:pt x="374" y="6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42991604-3F59-4E56-B39C-0023B432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" y="372"/>
              <a:ext cx="117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38" y="3"/>
                </a:cxn>
                <a:cxn ang="0">
                  <a:pos x="242" y="0"/>
                </a:cxn>
                <a:cxn ang="0">
                  <a:pos x="361" y="19"/>
                </a:cxn>
                <a:cxn ang="0">
                  <a:pos x="581" y="85"/>
                </a:cxn>
                <a:cxn ang="0">
                  <a:pos x="530" y="110"/>
                </a:cxn>
                <a:cxn ang="0">
                  <a:pos x="198" y="46"/>
                </a:cxn>
                <a:cxn ang="0">
                  <a:pos x="0" y="39"/>
                </a:cxn>
              </a:cxnLst>
              <a:rect l="0" t="0" r="r" b="b"/>
              <a:pathLst>
                <a:path w="581" h="110">
                  <a:moveTo>
                    <a:pt x="0" y="39"/>
                  </a:moveTo>
                  <a:cubicBezTo>
                    <a:pt x="79" y="25"/>
                    <a:pt x="171" y="55"/>
                    <a:pt x="238" y="3"/>
                  </a:cubicBezTo>
                  <a:lnTo>
                    <a:pt x="242" y="0"/>
                  </a:lnTo>
                  <a:cubicBezTo>
                    <a:pt x="277" y="21"/>
                    <a:pt x="322" y="9"/>
                    <a:pt x="361" y="19"/>
                  </a:cubicBezTo>
                  <a:cubicBezTo>
                    <a:pt x="435" y="36"/>
                    <a:pt x="514" y="46"/>
                    <a:pt x="581" y="85"/>
                  </a:cubicBezTo>
                  <a:cubicBezTo>
                    <a:pt x="569" y="91"/>
                    <a:pt x="543" y="103"/>
                    <a:pt x="530" y="110"/>
                  </a:cubicBezTo>
                  <a:cubicBezTo>
                    <a:pt x="422" y="76"/>
                    <a:pt x="311" y="49"/>
                    <a:pt x="198" y="46"/>
                  </a:cubicBezTo>
                  <a:cubicBezTo>
                    <a:pt x="132" y="43"/>
                    <a:pt x="66" y="44"/>
                    <a:pt x="0" y="39"/>
                  </a:cubicBezTo>
                </a:path>
              </a:pathLst>
            </a:custGeom>
            <a:solidFill>
              <a:srgbClr val="5354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08C4CD56-8B51-4C67-BC21-E87F6699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372"/>
              <a:ext cx="42" cy="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09" y="43"/>
                </a:cxn>
                <a:cxn ang="0">
                  <a:pos x="0" y="45"/>
                </a:cxn>
              </a:cxnLst>
              <a:rect l="0" t="0" r="r" b="b"/>
              <a:pathLst>
                <a:path w="209" h="46">
                  <a:moveTo>
                    <a:pt x="0" y="45"/>
                  </a:moveTo>
                  <a:cubicBezTo>
                    <a:pt x="59" y="0"/>
                    <a:pt x="147" y="5"/>
                    <a:pt x="209" y="43"/>
                  </a:cubicBezTo>
                  <a:cubicBezTo>
                    <a:pt x="139" y="46"/>
                    <a:pt x="69" y="46"/>
                    <a:pt x="0" y="45"/>
                  </a:cubicBezTo>
                  <a:close/>
                </a:path>
              </a:pathLst>
            </a:custGeom>
            <a:solidFill>
              <a:srgbClr val="5556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2842AD02-024D-4D9D-9189-8077E7DC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373"/>
              <a:ext cx="21" cy="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8" y="37"/>
                </a:cxn>
                <a:cxn ang="0">
                  <a:pos x="0" y="37"/>
                </a:cxn>
              </a:cxnLst>
              <a:rect l="0" t="0" r="r" b="b"/>
              <a:pathLst>
                <a:path w="108" h="44">
                  <a:moveTo>
                    <a:pt x="0" y="37"/>
                  </a:moveTo>
                  <a:cubicBezTo>
                    <a:pt x="31" y="14"/>
                    <a:pt x="81" y="0"/>
                    <a:pt x="108" y="37"/>
                  </a:cubicBezTo>
                  <a:cubicBezTo>
                    <a:pt x="72" y="44"/>
                    <a:pt x="36" y="41"/>
                    <a:pt x="0" y="37"/>
                  </a:cubicBezTo>
                  <a:close/>
                </a:path>
              </a:pathLst>
            </a:custGeom>
            <a:solidFill>
              <a:srgbClr val="5455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68F373F3-CCEF-4F44-98E4-99F2ECC0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73"/>
              <a:ext cx="498" cy="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1" y="11"/>
                </a:cxn>
                <a:cxn ang="0">
                  <a:pos x="907" y="10"/>
                </a:cxn>
                <a:cxn ang="0">
                  <a:pos x="1140" y="25"/>
                </a:cxn>
                <a:cxn ang="0">
                  <a:pos x="2058" y="23"/>
                </a:cxn>
                <a:cxn ang="0">
                  <a:pos x="2478" y="32"/>
                </a:cxn>
                <a:cxn ang="0">
                  <a:pos x="1841" y="37"/>
                </a:cxn>
                <a:cxn ang="0">
                  <a:pos x="0" y="38"/>
                </a:cxn>
              </a:cxnLst>
              <a:rect l="0" t="0" r="r" b="b"/>
              <a:pathLst>
                <a:path w="2478" h="39">
                  <a:moveTo>
                    <a:pt x="0" y="38"/>
                  </a:moveTo>
                  <a:cubicBezTo>
                    <a:pt x="5" y="31"/>
                    <a:pt x="16" y="17"/>
                    <a:pt x="21" y="11"/>
                  </a:cubicBezTo>
                  <a:cubicBezTo>
                    <a:pt x="316" y="0"/>
                    <a:pt x="611" y="12"/>
                    <a:pt x="907" y="10"/>
                  </a:cubicBezTo>
                  <a:cubicBezTo>
                    <a:pt x="985" y="6"/>
                    <a:pt x="1061" y="29"/>
                    <a:pt x="1140" y="25"/>
                  </a:cubicBezTo>
                  <a:cubicBezTo>
                    <a:pt x="1446" y="22"/>
                    <a:pt x="1752" y="34"/>
                    <a:pt x="2058" y="23"/>
                  </a:cubicBezTo>
                  <a:cubicBezTo>
                    <a:pt x="2197" y="28"/>
                    <a:pt x="2338" y="13"/>
                    <a:pt x="2478" y="32"/>
                  </a:cubicBezTo>
                  <a:cubicBezTo>
                    <a:pt x="2266" y="26"/>
                    <a:pt x="2053" y="26"/>
                    <a:pt x="1841" y="37"/>
                  </a:cubicBezTo>
                  <a:cubicBezTo>
                    <a:pt x="1227" y="38"/>
                    <a:pt x="614" y="39"/>
                    <a:pt x="0" y="38"/>
                  </a:cubicBezTo>
                  <a:close/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05770982-E853-4C5A-B772-580DAE4B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81"/>
              <a:ext cx="63" cy="18"/>
            </a:xfrm>
            <a:custGeom>
              <a:avLst/>
              <a:gdLst/>
              <a:ahLst/>
              <a:cxnLst>
                <a:cxn ang="0">
                  <a:pos x="184" y="4"/>
                </a:cxn>
                <a:cxn ang="0">
                  <a:pos x="315" y="20"/>
                </a:cxn>
                <a:cxn ang="0">
                  <a:pos x="82" y="93"/>
                </a:cxn>
                <a:cxn ang="0">
                  <a:pos x="0" y="79"/>
                </a:cxn>
                <a:cxn ang="0">
                  <a:pos x="172" y="4"/>
                </a:cxn>
                <a:cxn ang="0">
                  <a:pos x="184" y="4"/>
                </a:cxn>
              </a:cxnLst>
              <a:rect l="0" t="0" r="r" b="b"/>
              <a:pathLst>
                <a:path w="315" h="93">
                  <a:moveTo>
                    <a:pt x="184" y="4"/>
                  </a:moveTo>
                  <a:cubicBezTo>
                    <a:pt x="228" y="9"/>
                    <a:pt x="274" y="0"/>
                    <a:pt x="315" y="20"/>
                  </a:cubicBezTo>
                  <a:cubicBezTo>
                    <a:pt x="236" y="38"/>
                    <a:pt x="158" y="63"/>
                    <a:pt x="82" y="93"/>
                  </a:cubicBezTo>
                  <a:cubicBezTo>
                    <a:pt x="55" y="88"/>
                    <a:pt x="27" y="83"/>
                    <a:pt x="0" y="79"/>
                  </a:cubicBezTo>
                  <a:cubicBezTo>
                    <a:pt x="50" y="39"/>
                    <a:pt x="115" y="28"/>
                    <a:pt x="172" y="4"/>
                  </a:cubicBezTo>
                  <a:lnTo>
                    <a:pt x="184" y="4"/>
                  </a:lnTo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9F430395-C3BD-4293-BEFF-9969F437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80"/>
              <a:ext cx="39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78" y="0"/>
                </a:cxn>
                <a:cxn ang="0">
                  <a:pos x="1987" y="4"/>
                </a:cxn>
                <a:cxn ang="0">
                  <a:pos x="1986" y="72"/>
                </a:cxn>
                <a:cxn ang="0">
                  <a:pos x="422" y="73"/>
                </a:cxn>
                <a:cxn ang="0">
                  <a:pos x="393" y="22"/>
                </a:cxn>
                <a:cxn ang="0">
                  <a:pos x="0" y="9"/>
                </a:cxn>
              </a:cxnLst>
              <a:rect l="0" t="0" r="r" b="b"/>
              <a:pathLst>
                <a:path w="1987" h="75">
                  <a:moveTo>
                    <a:pt x="0" y="9"/>
                  </a:moveTo>
                  <a:cubicBezTo>
                    <a:pt x="192" y="0"/>
                    <a:pt x="385" y="9"/>
                    <a:pt x="578" y="0"/>
                  </a:cubicBezTo>
                  <a:cubicBezTo>
                    <a:pt x="1048" y="6"/>
                    <a:pt x="1517" y="3"/>
                    <a:pt x="1987" y="4"/>
                  </a:cubicBezTo>
                  <a:cubicBezTo>
                    <a:pt x="1987" y="21"/>
                    <a:pt x="1986" y="55"/>
                    <a:pt x="1986" y="72"/>
                  </a:cubicBezTo>
                  <a:cubicBezTo>
                    <a:pt x="1465" y="72"/>
                    <a:pt x="944" y="75"/>
                    <a:pt x="422" y="73"/>
                  </a:cubicBezTo>
                  <a:cubicBezTo>
                    <a:pt x="413" y="56"/>
                    <a:pt x="403" y="39"/>
                    <a:pt x="393" y="22"/>
                  </a:cubicBezTo>
                  <a:cubicBezTo>
                    <a:pt x="262" y="9"/>
                    <a:pt x="131" y="15"/>
                    <a:pt x="0" y="9"/>
                  </a:cubicBezTo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3BF5BA40-78BA-4169-9ECA-ED1F5915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78"/>
              <a:ext cx="1748" cy="17"/>
            </a:xfrm>
            <a:custGeom>
              <a:avLst/>
              <a:gdLst/>
              <a:ahLst/>
              <a:cxnLst>
                <a:cxn ang="0">
                  <a:pos x="1306" y="15"/>
                </a:cxn>
                <a:cxn ang="0">
                  <a:pos x="1789" y="13"/>
                </a:cxn>
                <a:cxn ang="0">
                  <a:pos x="1998" y="11"/>
                </a:cxn>
                <a:cxn ang="0">
                  <a:pos x="2007" y="11"/>
                </a:cxn>
                <a:cxn ang="0">
                  <a:pos x="2115" y="11"/>
                </a:cxn>
                <a:cxn ang="0">
                  <a:pos x="2124" y="9"/>
                </a:cxn>
                <a:cxn ang="0">
                  <a:pos x="3135" y="13"/>
                </a:cxn>
                <a:cxn ang="0">
                  <a:pos x="5994" y="12"/>
                </a:cxn>
                <a:cxn ang="0">
                  <a:pos x="5995" y="12"/>
                </a:cxn>
                <a:cxn ang="0">
                  <a:pos x="7836" y="11"/>
                </a:cxn>
                <a:cxn ang="0">
                  <a:pos x="8473" y="6"/>
                </a:cxn>
                <a:cxn ang="0">
                  <a:pos x="8493" y="7"/>
                </a:cxn>
                <a:cxn ang="0">
                  <a:pos x="8691" y="14"/>
                </a:cxn>
                <a:cxn ang="0">
                  <a:pos x="8319" y="43"/>
                </a:cxn>
                <a:cxn ang="0">
                  <a:pos x="8243" y="83"/>
                </a:cxn>
                <a:cxn ang="0">
                  <a:pos x="0" y="82"/>
                </a:cxn>
                <a:cxn ang="0">
                  <a:pos x="36" y="15"/>
                </a:cxn>
                <a:cxn ang="0">
                  <a:pos x="1306" y="15"/>
                </a:cxn>
              </a:cxnLst>
              <a:rect l="0" t="0" r="r" b="b"/>
              <a:pathLst>
                <a:path w="8691" h="84">
                  <a:moveTo>
                    <a:pt x="1306" y="15"/>
                  </a:moveTo>
                  <a:cubicBezTo>
                    <a:pt x="1467" y="14"/>
                    <a:pt x="1628" y="18"/>
                    <a:pt x="1789" y="13"/>
                  </a:cubicBezTo>
                  <a:cubicBezTo>
                    <a:pt x="1858" y="14"/>
                    <a:pt x="1928" y="14"/>
                    <a:pt x="1998" y="11"/>
                  </a:cubicBezTo>
                  <a:lnTo>
                    <a:pt x="2007" y="11"/>
                  </a:lnTo>
                  <a:cubicBezTo>
                    <a:pt x="2043" y="15"/>
                    <a:pt x="2079" y="18"/>
                    <a:pt x="2115" y="11"/>
                  </a:cubicBezTo>
                  <a:lnTo>
                    <a:pt x="2124" y="9"/>
                  </a:lnTo>
                  <a:cubicBezTo>
                    <a:pt x="2461" y="15"/>
                    <a:pt x="2798" y="11"/>
                    <a:pt x="3135" y="13"/>
                  </a:cubicBezTo>
                  <a:cubicBezTo>
                    <a:pt x="4088" y="12"/>
                    <a:pt x="5041" y="14"/>
                    <a:pt x="5994" y="12"/>
                  </a:cubicBezTo>
                  <a:lnTo>
                    <a:pt x="5995" y="12"/>
                  </a:lnTo>
                  <a:cubicBezTo>
                    <a:pt x="6609" y="13"/>
                    <a:pt x="7222" y="12"/>
                    <a:pt x="7836" y="11"/>
                  </a:cubicBezTo>
                  <a:cubicBezTo>
                    <a:pt x="8048" y="0"/>
                    <a:pt x="8261" y="0"/>
                    <a:pt x="8473" y="6"/>
                  </a:cubicBezTo>
                  <a:cubicBezTo>
                    <a:pt x="8478" y="6"/>
                    <a:pt x="8488" y="7"/>
                    <a:pt x="8493" y="7"/>
                  </a:cubicBezTo>
                  <a:cubicBezTo>
                    <a:pt x="8559" y="12"/>
                    <a:pt x="8625" y="11"/>
                    <a:pt x="8691" y="14"/>
                  </a:cubicBezTo>
                  <a:cubicBezTo>
                    <a:pt x="8568" y="36"/>
                    <a:pt x="8441" y="14"/>
                    <a:pt x="8319" y="43"/>
                  </a:cubicBezTo>
                  <a:cubicBezTo>
                    <a:pt x="8289" y="46"/>
                    <a:pt x="8265" y="65"/>
                    <a:pt x="8243" y="83"/>
                  </a:cubicBezTo>
                  <a:cubicBezTo>
                    <a:pt x="5495" y="84"/>
                    <a:pt x="2748" y="82"/>
                    <a:pt x="0" y="82"/>
                  </a:cubicBezTo>
                  <a:cubicBezTo>
                    <a:pt x="12" y="60"/>
                    <a:pt x="24" y="38"/>
                    <a:pt x="36" y="15"/>
                  </a:cubicBezTo>
                  <a:cubicBezTo>
                    <a:pt x="459" y="15"/>
                    <a:pt x="882" y="16"/>
                    <a:pt x="1306" y="15"/>
                  </a:cubicBezTo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14C57A47-8471-4393-8533-76D4485A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382"/>
              <a:ext cx="250" cy="142"/>
            </a:xfrm>
            <a:custGeom>
              <a:avLst/>
              <a:gdLst/>
              <a:ahLst/>
              <a:cxnLst>
                <a:cxn ang="0">
                  <a:pos x="681" y="14"/>
                </a:cxn>
                <a:cxn ang="0">
                  <a:pos x="818" y="0"/>
                </a:cxn>
                <a:cxn ang="0">
                  <a:pos x="1211" y="13"/>
                </a:cxn>
                <a:cxn ang="0">
                  <a:pos x="1240" y="64"/>
                </a:cxn>
                <a:cxn ang="0">
                  <a:pos x="384" y="202"/>
                </a:cxn>
                <a:cxn ang="0">
                  <a:pos x="61" y="704"/>
                </a:cxn>
                <a:cxn ang="0">
                  <a:pos x="43" y="647"/>
                </a:cxn>
                <a:cxn ang="0">
                  <a:pos x="0" y="658"/>
                </a:cxn>
                <a:cxn ang="0">
                  <a:pos x="288" y="182"/>
                </a:cxn>
                <a:cxn ang="0">
                  <a:pos x="448" y="87"/>
                </a:cxn>
                <a:cxn ang="0">
                  <a:pos x="681" y="14"/>
                </a:cxn>
              </a:cxnLst>
              <a:rect l="0" t="0" r="r" b="b"/>
              <a:pathLst>
                <a:path w="1240" h="704">
                  <a:moveTo>
                    <a:pt x="681" y="14"/>
                  </a:moveTo>
                  <a:cubicBezTo>
                    <a:pt x="727" y="12"/>
                    <a:pt x="772" y="4"/>
                    <a:pt x="818" y="0"/>
                  </a:cubicBezTo>
                  <a:cubicBezTo>
                    <a:pt x="949" y="6"/>
                    <a:pt x="1080" y="0"/>
                    <a:pt x="1211" y="13"/>
                  </a:cubicBezTo>
                  <a:cubicBezTo>
                    <a:pt x="1221" y="30"/>
                    <a:pt x="1231" y="47"/>
                    <a:pt x="1240" y="64"/>
                  </a:cubicBezTo>
                  <a:cubicBezTo>
                    <a:pt x="953" y="65"/>
                    <a:pt x="640" y="44"/>
                    <a:pt x="384" y="202"/>
                  </a:cubicBezTo>
                  <a:cubicBezTo>
                    <a:pt x="203" y="306"/>
                    <a:pt x="102" y="506"/>
                    <a:pt x="61" y="704"/>
                  </a:cubicBezTo>
                  <a:cubicBezTo>
                    <a:pt x="55" y="685"/>
                    <a:pt x="48" y="666"/>
                    <a:pt x="43" y="647"/>
                  </a:cubicBezTo>
                  <a:cubicBezTo>
                    <a:pt x="29" y="650"/>
                    <a:pt x="15" y="654"/>
                    <a:pt x="0" y="658"/>
                  </a:cubicBezTo>
                  <a:cubicBezTo>
                    <a:pt x="40" y="474"/>
                    <a:pt x="134" y="295"/>
                    <a:pt x="288" y="182"/>
                  </a:cubicBezTo>
                  <a:cubicBezTo>
                    <a:pt x="338" y="147"/>
                    <a:pt x="391" y="112"/>
                    <a:pt x="448" y="87"/>
                  </a:cubicBezTo>
                  <a:cubicBezTo>
                    <a:pt x="524" y="57"/>
                    <a:pt x="602" y="32"/>
                    <a:pt x="681" y="14"/>
                  </a:cubicBezTo>
                  <a:close/>
                </a:path>
              </a:pathLst>
            </a:custGeom>
            <a:solidFill>
              <a:srgbClr val="D2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1CEB1533-051C-4702-B601-F4058AEF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80"/>
              <a:ext cx="925" cy="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349" y="3"/>
                </a:cxn>
                <a:cxn ang="0">
                  <a:pos x="4601" y="4"/>
                </a:cxn>
                <a:cxn ang="0">
                  <a:pos x="4565" y="71"/>
                </a:cxn>
                <a:cxn ang="0">
                  <a:pos x="0" y="71"/>
                </a:cxn>
                <a:cxn ang="0">
                  <a:pos x="1" y="3"/>
                </a:cxn>
              </a:cxnLst>
              <a:rect l="0" t="0" r="r" b="b"/>
              <a:pathLst>
                <a:path w="4601" h="71">
                  <a:moveTo>
                    <a:pt x="1" y="3"/>
                  </a:moveTo>
                  <a:cubicBezTo>
                    <a:pt x="784" y="0"/>
                    <a:pt x="1567" y="4"/>
                    <a:pt x="2349" y="3"/>
                  </a:cubicBezTo>
                  <a:cubicBezTo>
                    <a:pt x="3100" y="4"/>
                    <a:pt x="3851" y="1"/>
                    <a:pt x="4601" y="4"/>
                  </a:cubicBezTo>
                  <a:cubicBezTo>
                    <a:pt x="4589" y="27"/>
                    <a:pt x="4577" y="49"/>
                    <a:pt x="4565" y="71"/>
                  </a:cubicBezTo>
                  <a:cubicBezTo>
                    <a:pt x="3044" y="71"/>
                    <a:pt x="1522" y="71"/>
                    <a:pt x="0" y="71"/>
                  </a:cubicBezTo>
                  <a:cubicBezTo>
                    <a:pt x="0" y="54"/>
                    <a:pt x="1" y="20"/>
                    <a:pt x="1" y="3"/>
                  </a:cubicBezTo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11B916ED-62D3-47C8-99D0-20B40171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81"/>
              <a:ext cx="253" cy="117"/>
            </a:xfrm>
            <a:custGeom>
              <a:avLst/>
              <a:gdLst/>
              <a:ahLst/>
              <a:cxnLst>
                <a:cxn ang="0">
                  <a:pos x="76" y="29"/>
                </a:cxn>
                <a:cxn ang="0">
                  <a:pos x="448" y="0"/>
                </a:cxn>
                <a:cxn ang="0">
                  <a:pos x="780" y="64"/>
                </a:cxn>
                <a:cxn ang="0">
                  <a:pos x="1258" y="578"/>
                </a:cxn>
                <a:cxn ang="0">
                  <a:pos x="1184" y="584"/>
                </a:cxn>
                <a:cxn ang="0">
                  <a:pos x="811" y="159"/>
                </a:cxn>
                <a:cxn ang="0">
                  <a:pos x="0" y="69"/>
                </a:cxn>
                <a:cxn ang="0">
                  <a:pos x="76" y="29"/>
                </a:cxn>
              </a:cxnLst>
              <a:rect l="0" t="0" r="r" b="b"/>
              <a:pathLst>
                <a:path w="1258" h="584">
                  <a:moveTo>
                    <a:pt x="76" y="29"/>
                  </a:moveTo>
                  <a:cubicBezTo>
                    <a:pt x="198" y="0"/>
                    <a:pt x="325" y="22"/>
                    <a:pt x="448" y="0"/>
                  </a:cubicBezTo>
                  <a:cubicBezTo>
                    <a:pt x="561" y="3"/>
                    <a:pt x="672" y="30"/>
                    <a:pt x="780" y="64"/>
                  </a:cubicBezTo>
                  <a:cubicBezTo>
                    <a:pt x="1008" y="147"/>
                    <a:pt x="1194" y="343"/>
                    <a:pt x="1258" y="578"/>
                  </a:cubicBezTo>
                  <a:cubicBezTo>
                    <a:pt x="1233" y="580"/>
                    <a:pt x="1208" y="582"/>
                    <a:pt x="1184" y="584"/>
                  </a:cubicBezTo>
                  <a:cubicBezTo>
                    <a:pt x="1129" y="396"/>
                    <a:pt x="990" y="237"/>
                    <a:pt x="811" y="159"/>
                  </a:cubicBezTo>
                  <a:cubicBezTo>
                    <a:pt x="557" y="43"/>
                    <a:pt x="270" y="76"/>
                    <a:pt x="0" y="69"/>
                  </a:cubicBezTo>
                  <a:cubicBezTo>
                    <a:pt x="22" y="51"/>
                    <a:pt x="46" y="32"/>
                    <a:pt x="76" y="29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5A74956C-491D-4788-BF73-9237D688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388"/>
              <a:ext cx="115" cy="2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1" y="5"/>
                </a:cxn>
                <a:cxn ang="0">
                  <a:pos x="61" y="0"/>
                </a:cxn>
                <a:cxn ang="0">
                  <a:pos x="153" y="51"/>
                </a:cxn>
                <a:cxn ang="0">
                  <a:pos x="493" y="444"/>
                </a:cxn>
                <a:cxn ang="0">
                  <a:pos x="564" y="724"/>
                </a:cxn>
                <a:cxn ang="0">
                  <a:pos x="569" y="835"/>
                </a:cxn>
                <a:cxn ang="0">
                  <a:pos x="554" y="1227"/>
                </a:cxn>
                <a:cxn ang="0">
                  <a:pos x="538" y="1069"/>
                </a:cxn>
                <a:cxn ang="0">
                  <a:pos x="478" y="544"/>
                </a:cxn>
                <a:cxn ang="0">
                  <a:pos x="0" y="30"/>
                </a:cxn>
              </a:cxnLst>
              <a:rect l="0" t="0" r="r" b="b"/>
              <a:pathLst>
                <a:path w="573" h="1227">
                  <a:moveTo>
                    <a:pt x="0" y="30"/>
                  </a:moveTo>
                  <a:cubicBezTo>
                    <a:pt x="13" y="23"/>
                    <a:pt x="39" y="11"/>
                    <a:pt x="51" y="5"/>
                  </a:cubicBezTo>
                  <a:lnTo>
                    <a:pt x="61" y="0"/>
                  </a:lnTo>
                  <a:cubicBezTo>
                    <a:pt x="86" y="25"/>
                    <a:pt x="122" y="33"/>
                    <a:pt x="153" y="51"/>
                  </a:cubicBezTo>
                  <a:cubicBezTo>
                    <a:pt x="307" y="137"/>
                    <a:pt x="429" y="279"/>
                    <a:pt x="493" y="444"/>
                  </a:cubicBezTo>
                  <a:cubicBezTo>
                    <a:pt x="528" y="534"/>
                    <a:pt x="547" y="629"/>
                    <a:pt x="564" y="724"/>
                  </a:cubicBezTo>
                  <a:cubicBezTo>
                    <a:pt x="568" y="761"/>
                    <a:pt x="573" y="798"/>
                    <a:pt x="569" y="835"/>
                  </a:cubicBezTo>
                  <a:cubicBezTo>
                    <a:pt x="540" y="963"/>
                    <a:pt x="562" y="1097"/>
                    <a:pt x="554" y="1227"/>
                  </a:cubicBezTo>
                  <a:cubicBezTo>
                    <a:pt x="554" y="1174"/>
                    <a:pt x="550" y="1121"/>
                    <a:pt x="538" y="1069"/>
                  </a:cubicBezTo>
                  <a:cubicBezTo>
                    <a:pt x="540" y="892"/>
                    <a:pt x="529" y="714"/>
                    <a:pt x="478" y="544"/>
                  </a:cubicBezTo>
                  <a:cubicBezTo>
                    <a:pt x="414" y="309"/>
                    <a:pt x="228" y="113"/>
                    <a:pt x="0" y="30"/>
                  </a:cubicBezTo>
                </a:path>
              </a:pathLst>
            </a:custGeom>
            <a:solidFill>
              <a:srgbClr val="0F0F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AC0A89D0-A5EA-426E-8A4C-3D6461BA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390"/>
              <a:ext cx="3387" cy="2642"/>
            </a:xfrm>
            <a:custGeom>
              <a:avLst/>
              <a:gdLst/>
              <a:ahLst/>
              <a:cxnLst>
                <a:cxn ang="0">
                  <a:pos x="368" y="164"/>
                </a:cxn>
                <a:cxn ang="0">
                  <a:pos x="1224" y="26"/>
                </a:cxn>
                <a:cxn ang="0">
                  <a:pos x="2788" y="25"/>
                </a:cxn>
                <a:cxn ang="0">
                  <a:pos x="7353" y="25"/>
                </a:cxn>
                <a:cxn ang="0">
                  <a:pos x="15596" y="26"/>
                </a:cxn>
                <a:cxn ang="0">
                  <a:pos x="16407" y="116"/>
                </a:cxn>
                <a:cxn ang="0">
                  <a:pos x="16780" y="541"/>
                </a:cxn>
                <a:cxn ang="0">
                  <a:pos x="16835" y="918"/>
                </a:cxn>
                <a:cxn ang="0">
                  <a:pos x="16835" y="1664"/>
                </a:cxn>
                <a:cxn ang="0">
                  <a:pos x="16835" y="3521"/>
                </a:cxn>
                <a:cxn ang="0">
                  <a:pos x="16835" y="12085"/>
                </a:cxn>
                <a:cxn ang="0">
                  <a:pos x="16821" y="12450"/>
                </a:cxn>
                <a:cxn ang="0">
                  <a:pos x="16694" y="12794"/>
                </a:cxn>
                <a:cxn ang="0">
                  <a:pos x="16338" y="13068"/>
                </a:cxn>
                <a:cxn ang="0">
                  <a:pos x="16104" y="13122"/>
                </a:cxn>
                <a:cxn ang="0">
                  <a:pos x="14827" y="13124"/>
                </a:cxn>
                <a:cxn ang="0">
                  <a:pos x="7068" y="13124"/>
                </a:cxn>
                <a:cxn ang="0">
                  <a:pos x="3631" y="13125"/>
                </a:cxn>
                <a:cxn ang="0">
                  <a:pos x="2814" y="13125"/>
                </a:cxn>
                <a:cxn ang="0">
                  <a:pos x="1321" y="13124"/>
                </a:cxn>
                <a:cxn ang="0">
                  <a:pos x="627" y="13089"/>
                </a:cxn>
                <a:cxn ang="0">
                  <a:pos x="180" y="12809"/>
                </a:cxn>
                <a:cxn ang="0">
                  <a:pos x="48" y="12495"/>
                </a:cxn>
                <a:cxn ang="0">
                  <a:pos x="19" y="12166"/>
                </a:cxn>
                <a:cxn ang="0">
                  <a:pos x="24" y="11001"/>
                </a:cxn>
                <a:cxn ang="0">
                  <a:pos x="23" y="9767"/>
                </a:cxn>
                <a:cxn ang="0">
                  <a:pos x="20" y="9335"/>
                </a:cxn>
                <a:cxn ang="0">
                  <a:pos x="18" y="9088"/>
                </a:cxn>
                <a:cxn ang="0">
                  <a:pos x="19" y="8850"/>
                </a:cxn>
                <a:cxn ang="0">
                  <a:pos x="19" y="5734"/>
                </a:cxn>
                <a:cxn ang="0">
                  <a:pos x="22" y="4917"/>
                </a:cxn>
                <a:cxn ang="0">
                  <a:pos x="19" y="4533"/>
                </a:cxn>
                <a:cxn ang="0">
                  <a:pos x="18" y="3966"/>
                </a:cxn>
                <a:cxn ang="0">
                  <a:pos x="18" y="2284"/>
                </a:cxn>
                <a:cxn ang="0">
                  <a:pos x="20" y="1883"/>
                </a:cxn>
                <a:cxn ang="0">
                  <a:pos x="45" y="666"/>
                </a:cxn>
                <a:cxn ang="0">
                  <a:pos x="368" y="164"/>
                </a:cxn>
              </a:cxnLst>
              <a:rect l="0" t="0" r="r" b="b"/>
              <a:pathLst>
                <a:path w="16844" h="13137">
                  <a:moveTo>
                    <a:pt x="368" y="164"/>
                  </a:moveTo>
                  <a:cubicBezTo>
                    <a:pt x="624" y="6"/>
                    <a:pt x="937" y="27"/>
                    <a:pt x="1224" y="26"/>
                  </a:cubicBezTo>
                  <a:cubicBezTo>
                    <a:pt x="1746" y="28"/>
                    <a:pt x="2267" y="25"/>
                    <a:pt x="2788" y="25"/>
                  </a:cubicBezTo>
                  <a:cubicBezTo>
                    <a:pt x="4310" y="25"/>
                    <a:pt x="5832" y="25"/>
                    <a:pt x="7353" y="25"/>
                  </a:cubicBezTo>
                  <a:cubicBezTo>
                    <a:pt x="10101" y="25"/>
                    <a:pt x="12848" y="27"/>
                    <a:pt x="15596" y="26"/>
                  </a:cubicBezTo>
                  <a:cubicBezTo>
                    <a:pt x="15866" y="33"/>
                    <a:pt x="16153" y="0"/>
                    <a:pt x="16407" y="116"/>
                  </a:cubicBezTo>
                  <a:cubicBezTo>
                    <a:pt x="16586" y="194"/>
                    <a:pt x="16725" y="353"/>
                    <a:pt x="16780" y="541"/>
                  </a:cubicBezTo>
                  <a:cubicBezTo>
                    <a:pt x="16816" y="663"/>
                    <a:pt x="16837" y="790"/>
                    <a:pt x="16835" y="918"/>
                  </a:cubicBezTo>
                  <a:cubicBezTo>
                    <a:pt x="16835" y="1167"/>
                    <a:pt x="16835" y="1416"/>
                    <a:pt x="16835" y="1664"/>
                  </a:cubicBezTo>
                  <a:cubicBezTo>
                    <a:pt x="16835" y="2283"/>
                    <a:pt x="16835" y="2902"/>
                    <a:pt x="16835" y="3521"/>
                  </a:cubicBezTo>
                  <a:cubicBezTo>
                    <a:pt x="16835" y="6376"/>
                    <a:pt x="16835" y="9230"/>
                    <a:pt x="16835" y="12085"/>
                  </a:cubicBezTo>
                  <a:cubicBezTo>
                    <a:pt x="16832" y="12206"/>
                    <a:pt x="16844" y="12330"/>
                    <a:pt x="16821" y="12450"/>
                  </a:cubicBezTo>
                  <a:cubicBezTo>
                    <a:pt x="16801" y="12571"/>
                    <a:pt x="16761" y="12690"/>
                    <a:pt x="16694" y="12794"/>
                  </a:cubicBezTo>
                  <a:cubicBezTo>
                    <a:pt x="16610" y="12922"/>
                    <a:pt x="16484" y="13021"/>
                    <a:pt x="16338" y="13068"/>
                  </a:cubicBezTo>
                  <a:cubicBezTo>
                    <a:pt x="16263" y="13097"/>
                    <a:pt x="16183" y="13107"/>
                    <a:pt x="16104" y="13122"/>
                  </a:cubicBezTo>
                  <a:cubicBezTo>
                    <a:pt x="15678" y="13127"/>
                    <a:pt x="15253" y="13122"/>
                    <a:pt x="14827" y="13124"/>
                  </a:cubicBezTo>
                  <a:cubicBezTo>
                    <a:pt x="12240" y="13123"/>
                    <a:pt x="9654" y="13125"/>
                    <a:pt x="7068" y="13124"/>
                  </a:cubicBezTo>
                  <a:cubicBezTo>
                    <a:pt x="5922" y="13124"/>
                    <a:pt x="4776" y="13124"/>
                    <a:pt x="3631" y="13125"/>
                  </a:cubicBezTo>
                  <a:cubicBezTo>
                    <a:pt x="3358" y="13124"/>
                    <a:pt x="3086" y="13123"/>
                    <a:pt x="2814" y="13125"/>
                  </a:cubicBezTo>
                  <a:cubicBezTo>
                    <a:pt x="2316" y="13123"/>
                    <a:pt x="1819" y="13124"/>
                    <a:pt x="1321" y="13124"/>
                  </a:cubicBezTo>
                  <a:cubicBezTo>
                    <a:pt x="1089" y="13122"/>
                    <a:pt x="855" y="13137"/>
                    <a:pt x="627" y="13089"/>
                  </a:cubicBezTo>
                  <a:cubicBezTo>
                    <a:pt x="452" y="13052"/>
                    <a:pt x="280" y="12962"/>
                    <a:pt x="180" y="12809"/>
                  </a:cubicBezTo>
                  <a:cubicBezTo>
                    <a:pt x="113" y="12716"/>
                    <a:pt x="74" y="12606"/>
                    <a:pt x="48" y="12495"/>
                  </a:cubicBezTo>
                  <a:cubicBezTo>
                    <a:pt x="24" y="12387"/>
                    <a:pt x="30" y="12276"/>
                    <a:pt x="19" y="12166"/>
                  </a:cubicBezTo>
                  <a:cubicBezTo>
                    <a:pt x="19" y="11778"/>
                    <a:pt x="15" y="11389"/>
                    <a:pt x="24" y="11001"/>
                  </a:cubicBezTo>
                  <a:cubicBezTo>
                    <a:pt x="24" y="10590"/>
                    <a:pt x="24" y="10178"/>
                    <a:pt x="23" y="9767"/>
                  </a:cubicBezTo>
                  <a:cubicBezTo>
                    <a:pt x="8" y="9623"/>
                    <a:pt x="34" y="9479"/>
                    <a:pt x="20" y="9335"/>
                  </a:cubicBezTo>
                  <a:cubicBezTo>
                    <a:pt x="16" y="9253"/>
                    <a:pt x="19" y="9170"/>
                    <a:pt x="18" y="9088"/>
                  </a:cubicBezTo>
                  <a:cubicBezTo>
                    <a:pt x="22" y="9009"/>
                    <a:pt x="24" y="8930"/>
                    <a:pt x="19" y="8850"/>
                  </a:cubicBezTo>
                  <a:cubicBezTo>
                    <a:pt x="18" y="7812"/>
                    <a:pt x="18" y="6772"/>
                    <a:pt x="19" y="5734"/>
                  </a:cubicBezTo>
                  <a:cubicBezTo>
                    <a:pt x="20" y="5462"/>
                    <a:pt x="15" y="5189"/>
                    <a:pt x="22" y="4917"/>
                  </a:cubicBezTo>
                  <a:cubicBezTo>
                    <a:pt x="10" y="4789"/>
                    <a:pt x="29" y="4661"/>
                    <a:pt x="19" y="4533"/>
                  </a:cubicBezTo>
                  <a:cubicBezTo>
                    <a:pt x="13" y="4344"/>
                    <a:pt x="28" y="4155"/>
                    <a:pt x="18" y="3966"/>
                  </a:cubicBezTo>
                  <a:cubicBezTo>
                    <a:pt x="19" y="3405"/>
                    <a:pt x="17" y="2845"/>
                    <a:pt x="18" y="2284"/>
                  </a:cubicBezTo>
                  <a:cubicBezTo>
                    <a:pt x="16" y="2150"/>
                    <a:pt x="32" y="2017"/>
                    <a:pt x="20" y="1883"/>
                  </a:cubicBezTo>
                  <a:cubicBezTo>
                    <a:pt x="39" y="1478"/>
                    <a:pt x="0" y="1070"/>
                    <a:pt x="45" y="666"/>
                  </a:cubicBezTo>
                  <a:cubicBezTo>
                    <a:pt x="86" y="468"/>
                    <a:pt x="187" y="268"/>
                    <a:pt x="368" y="1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87D97FEB-F44A-451D-A62A-0198F291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97"/>
              <a:ext cx="39" cy="2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3" y="0"/>
                </a:cxn>
                <a:cxn ang="0">
                  <a:pos x="195" y="14"/>
                </a:cxn>
                <a:cxn ang="0">
                  <a:pos x="35" y="109"/>
                </a:cxn>
                <a:cxn ang="0">
                  <a:pos x="0" y="68"/>
                </a:cxn>
              </a:cxnLst>
              <a:rect l="0" t="0" r="r" b="b"/>
              <a:pathLst>
                <a:path w="195" h="109">
                  <a:moveTo>
                    <a:pt x="0" y="68"/>
                  </a:moveTo>
                  <a:cubicBezTo>
                    <a:pt x="37" y="43"/>
                    <a:pt x="72" y="15"/>
                    <a:pt x="113" y="0"/>
                  </a:cubicBezTo>
                  <a:cubicBezTo>
                    <a:pt x="140" y="4"/>
                    <a:pt x="168" y="9"/>
                    <a:pt x="195" y="14"/>
                  </a:cubicBezTo>
                  <a:cubicBezTo>
                    <a:pt x="138" y="39"/>
                    <a:pt x="85" y="74"/>
                    <a:pt x="35" y="109"/>
                  </a:cubicBezTo>
                  <a:cubicBezTo>
                    <a:pt x="29" y="91"/>
                    <a:pt x="18" y="77"/>
                    <a:pt x="0" y="68"/>
                  </a:cubicBezTo>
                </a:path>
              </a:pathLst>
            </a:custGeom>
            <a:solidFill>
              <a:srgbClr val="585A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5235F1E9-99CD-4356-BD48-4FE95A05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410"/>
              <a:ext cx="72" cy="182"/>
            </a:xfrm>
            <a:custGeom>
              <a:avLst/>
              <a:gdLst/>
              <a:ahLst/>
              <a:cxnLst>
                <a:cxn ang="0">
                  <a:pos x="61" y="366"/>
                </a:cxn>
                <a:cxn ang="0">
                  <a:pos x="324" y="0"/>
                </a:cxn>
                <a:cxn ang="0">
                  <a:pos x="359" y="41"/>
                </a:cxn>
                <a:cxn ang="0">
                  <a:pos x="71" y="517"/>
                </a:cxn>
                <a:cxn ang="0">
                  <a:pos x="34" y="773"/>
                </a:cxn>
                <a:cxn ang="0">
                  <a:pos x="13" y="901"/>
                </a:cxn>
                <a:cxn ang="0">
                  <a:pos x="15" y="628"/>
                </a:cxn>
                <a:cxn ang="0">
                  <a:pos x="3" y="610"/>
                </a:cxn>
                <a:cxn ang="0">
                  <a:pos x="0" y="606"/>
                </a:cxn>
                <a:cxn ang="0">
                  <a:pos x="15" y="607"/>
                </a:cxn>
                <a:cxn ang="0">
                  <a:pos x="61" y="366"/>
                </a:cxn>
              </a:cxnLst>
              <a:rect l="0" t="0" r="r" b="b"/>
              <a:pathLst>
                <a:path w="359" h="901">
                  <a:moveTo>
                    <a:pt x="61" y="366"/>
                  </a:moveTo>
                  <a:cubicBezTo>
                    <a:pt x="111" y="221"/>
                    <a:pt x="207" y="97"/>
                    <a:pt x="324" y="0"/>
                  </a:cubicBezTo>
                  <a:cubicBezTo>
                    <a:pt x="342" y="9"/>
                    <a:pt x="353" y="23"/>
                    <a:pt x="359" y="41"/>
                  </a:cubicBezTo>
                  <a:cubicBezTo>
                    <a:pt x="205" y="154"/>
                    <a:pt x="111" y="333"/>
                    <a:pt x="71" y="517"/>
                  </a:cubicBezTo>
                  <a:cubicBezTo>
                    <a:pt x="53" y="601"/>
                    <a:pt x="41" y="687"/>
                    <a:pt x="34" y="773"/>
                  </a:cubicBezTo>
                  <a:cubicBezTo>
                    <a:pt x="27" y="816"/>
                    <a:pt x="19" y="858"/>
                    <a:pt x="13" y="901"/>
                  </a:cubicBezTo>
                  <a:cubicBezTo>
                    <a:pt x="18" y="810"/>
                    <a:pt x="22" y="718"/>
                    <a:pt x="15" y="628"/>
                  </a:cubicBezTo>
                  <a:lnTo>
                    <a:pt x="3" y="610"/>
                  </a:lnTo>
                  <a:lnTo>
                    <a:pt x="0" y="606"/>
                  </a:lnTo>
                  <a:lnTo>
                    <a:pt x="15" y="607"/>
                  </a:lnTo>
                  <a:cubicBezTo>
                    <a:pt x="8" y="524"/>
                    <a:pt x="35" y="443"/>
                    <a:pt x="61" y="366"/>
                  </a:cubicBezTo>
                </a:path>
              </a:pathLst>
            </a:custGeom>
            <a:solidFill>
              <a:srgbClr val="0404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DFC1BCBA-5F0C-45CA-9C65-4CD744C0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497"/>
              <a:ext cx="27" cy="27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4" y="0"/>
                </a:cxn>
                <a:cxn ang="0">
                  <a:pos x="134" y="525"/>
                </a:cxn>
                <a:cxn ang="0">
                  <a:pos x="133" y="911"/>
                </a:cxn>
                <a:cxn ang="0">
                  <a:pos x="125" y="1340"/>
                </a:cxn>
                <a:cxn ang="0">
                  <a:pos x="105" y="1139"/>
                </a:cxn>
                <a:cxn ang="0">
                  <a:pos x="55" y="1129"/>
                </a:cxn>
                <a:cxn ang="0">
                  <a:pos x="55" y="383"/>
                </a:cxn>
                <a:cxn ang="0">
                  <a:pos x="0" y="6"/>
                </a:cxn>
              </a:cxnLst>
              <a:rect l="0" t="0" r="r" b="b"/>
              <a:pathLst>
                <a:path w="136" h="1340">
                  <a:moveTo>
                    <a:pt x="0" y="6"/>
                  </a:moveTo>
                  <a:cubicBezTo>
                    <a:pt x="24" y="4"/>
                    <a:pt x="49" y="2"/>
                    <a:pt x="74" y="0"/>
                  </a:cubicBezTo>
                  <a:cubicBezTo>
                    <a:pt x="125" y="170"/>
                    <a:pt x="136" y="348"/>
                    <a:pt x="134" y="525"/>
                  </a:cubicBezTo>
                  <a:cubicBezTo>
                    <a:pt x="130" y="653"/>
                    <a:pt x="133" y="782"/>
                    <a:pt x="133" y="911"/>
                  </a:cubicBezTo>
                  <a:cubicBezTo>
                    <a:pt x="124" y="1054"/>
                    <a:pt x="134" y="1197"/>
                    <a:pt x="125" y="1340"/>
                  </a:cubicBezTo>
                  <a:cubicBezTo>
                    <a:pt x="104" y="1275"/>
                    <a:pt x="108" y="1206"/>
                    <a:pt x="105" y="1139"/>
                  </a:cubicBezTo>
                  <a:cubicBezTo>
                    <a:pt x="92" y="1137"/>
                    <a:pt x="67" y="1132"/>
                    <a:pt x="55" y="1129"/>
                  </a:cubicBezTo>
                  <a:cubicBezTo>
                    <a:pt x="55" y="881"/>
                    <a:pt x="55" y="632"/>
                    <a:pt x="55" y="383"/>
                  </a:cubicBezTo>
                  <a:cubicBezTo>
                    <a:pt x="57" y="255"/>
                    <a:pt x="36" y="128"/>
                    <a:pt x="0" y="6"/>
                  </a:cubicBezTo>
                </a:path>
              </a:pathLst>
            </a:custGeom>
            <a:solidFill>
              <a:srgbClr val="E6E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53D3293B-C714-4B65-B711-3D6B72ED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512"/>
              <a:ext cx="20" cy="34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81" y="0"/>
                </a:cxn>
                <a:cxn ang="0">
                  <a:pos x="99" y="57"/>
                </a:cxn>
                <a:cxn ang="0">
                  <a:pos x="74" y="1274"/>
                </a:cxn>
                <a:cxn ang="0">
                  <a:pos x="72" y="1675"/>
                </a:cxn>
                <a:cxn ang="0">
                  <a:pos x="50" y="1701"/>
                </a:cxn>
                <a:cxn ang="0">
                  <a:pos x="5" y="1696"/>
                </a:cxn>
                <a:cxn ang="0">
                  <a:pos x="3" y="717"/>
                </a:cxn>
                <a:cxn ang="0">
                  <a:pos x="1" y="267"/>
                </a:cxn>
                <a:cxn ang="0">
                  <a:pos x="38" y="11"/>
                </a:cxn>
              </a:cxnLst>
              <a:rect l="0" t="0" r="r" b="b"/>
              <a:pathLst>
                <a:path w="99" h="1701">
                  <a:moveTo>
                    <a:pt x="38" y="11"/>
                  </a:moveTo>
                  <a:cubicBezTo>
                    <a:pt x="53" y="7"/>
                    <a:pt x="67" y="3"/>
                    <a:pt x="81" y="0"/>
                  </a:cubicBezTo>
                  <a:cubicBezTo>
                    <a:pt x="86" y="19"/>
                    <a:pt x="93" y="38"/>
                    <a:pt x="99" y="57"/>
                  </a:cubicBezTo>
                  <a:cubicBezTo>
                    <a:pt x="54" y="461"/>
                    <a:pt x="93" y="869"/>
                    <a:pt x="74" y="1274"/>
                  </a:cubicBezTo>
                  <a:cubicBezTo>
                    <a:pt x="86" y="1408"/>
                    <a:pt x="70" y="1541"/>
                    <a:pt x="72" y="1675"/>
                  </a:cubicBezTo>
                  <a:cubicBezTo>
                    <a:pt x="67" y="1681"/>
                    <a:pt x="56" y="1694"/>
                    <a:pt x="50" y="1701"/>
                  </a:cubicBezTo>
                  <a:cubicBezTo>
                    <a:pt x="35" y="1699"/>
                    <a:pt x="20" y="1697"/>
                    <a:pt x="5" y="1696"/>
                  </a:cubicBezTo>
                  <a:cubicBezTo>
                    <a:pt x="1" y="1370"/>
                    <a:pt x="10" y="1043"/>
                    <a:pt x="3" y="717"/>
                  </a:cubicBezTo>
                  <a:cubicBezTo>
                    <a:pt x="0" y="567"/>
                    <a:pt x="17" y="417"/>
                    <a:pt x="1" y="267"/>
                  </a:cubicBezTo>
                  <a:cubicBezTo>
                    <a:pt x="8" y="181"/>
                    <a:pt x="20" y="95"/>
                    <a:pt x="38" y="11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68ECE02-527A-40C5-97D9-67FC70F8B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533"/>
              <a:ext cx="14" cy="19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6" y="18"/>
                </a:cxn>
                <a:cxn ang="0">
                  <a:pos x="34" y="291"/>
                </a:cxn>
                <a:cxn ang="0">
                  <a:pos x="55" y="163"/>
                </a:cxn>
                <a:cxn ang="0">
                  <a:pos x="57" y="613"/>
                </a:cxn>
                <a:cxn ang="0">
                  <a:pos x="16" y="991"/>
                </a:cxn>
                <a:cxn ang="0">
                  <a:pos x="11" y="581"/>
                </a:cxn>
                <a:cxn ang="0">
                  <a:pos x="12" y="220"/>
                </a:cxn>
                <a:cxn ang="0">
                  <a:pos x="24" y="0"/>
                </a:cxn>
              </a:cxnLst>
              <a:rect l="0" t="0" r="r" b="b"/>
              <a:pathLst>
                <a:path w="71" h="991">
                  <a:moveTo>
                    <a:pt x="24" y="0"/>
                  </a:moveTo>
                  <a:lnTo>
                    <a:pt x="36" y="18"/>
                  </a:lnTo>
                  <a:cubicBezTo>
                    <a:pt x="43" y="108"/>
                    <a:pt x="39" y="200"/>
                    <a:pt x="34" y="291"/>
                  </a:cubicBezTo>
                  <a:cubicBezTo>
                    <a:pt x="40" y="248"/>
                    <a:pt x="48" y="206"/>
                    <a:pt x="55" y="163"/>
                  </a:cubicBezTo>
                  <a:cubicBezTo>
                    <a:pt x="71" y="313"/>
                    <a:pt x="54" y="463"/>
                    <a:pt x="57" y="613"/>
                  </a:cubicBezTo>
                  <a:cubicBezTo>
                    <a:pt x="3" y="733"/>
                    <a:pt x="33" y="866"/>
                    <a:pt x="16" y="991"/>
                  </a:cubicBezTo>
                  <a:cubicBezTo>
                    <a:pt x="8" y="855"/>
                    <a:pt x="16" y="718"/>
                    <a:pt x="11" y="581"/>
                  </a:cubicBezTo>
                  <a:cubicBezTo>
                    <a:pt x="12" y="461"/>
                    <a:pt x="0" y="340"/>
                    <a:pt x="12" y="220"/>
                  </a:cubicBezTo>
                  <a:cubicBezTo>
                    <a:pt x="20" y="147"/>
                    <a:pt x="8" y="72"/>
                    <a:pt x="24" y="0"/>
                  </a:cubicBezTo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D0AEE57D-1184-439C-AD39-FE3698B4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556"/>
              <a:ext cx="15" cy="3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398"/>
                </a:cxn>
                <a:cxn ang="0">
                  <a:pos x="49" y="858"/>
                </a:cxn>
                <a:cxn ang="0">
                  <a:pos x="45" y="1632"/>
                </a:cxn>
                <a:cxn ang="0">
                  <a:pos x="17" y="1474"/>
                </a:cxn>
                <a:cxn ang="0">
                  <a:pos x="14" y="620"/>
                </a:cxn>
                <a:cxn ang="0">
                  <a:pos x="15" y="234"/>
                </a:cxn>
                <a:cxn ang="0">
                  <a:pos x="31" y="392"/>
                </a:cxn>
                <a:cxn ang="0">
                  <a:pos x="46" y="0"/>
                </a:cxn>
              </a:cxnLst>
              <a:rect l="0" t="0" r="r" b="b"/>
              <a:pathLst>
                <a:path w="77" h="1632">
                  <a:moveTo>
                    <a:pt x="46" y="0"/>
                  </a:moveTo>
                  <a:cubicBezTo>
                    <a:pt x="77" y="130"/>
                    <a:pt x="61" y="266"/>
                    <a:pt x="61" y="398"/>
                  </a:cubicBezTo>
                  <a:cubicBezTo>
                    <a:pt x="37" y="550"/>
                    <a:pt x="52" y="705"/>
                    <a:pt x="49" y="858"/>
                  </a:cubicBezTo>
                  <a:cubicBezTo>
                    <a:pt x="45" y="1116"/>
                    <a:pt x="50" y="1374"/>
                    <a:pt x="45" y="1632"/>
                  </a:cubicBezTo>
                  <a:cubicBezTo>
                    <a:pt x="0" y="1594"/>
                    <a:pt x="23" y="1526"/>
                    <a:pt x="17" y="1474"/>
                  </a:cubicBezTo>
                  <a:cubicBezTo>
                    <a:pt x="17" y="1190"/>
                    <a:pt x="20" y="905"/>
                    <a:pt x="14" y="620"/>
                  </a:cubicBezTo>
                  <a:cubicBezTo>
                    <a:pt x="14" y="491"/>
                    <a:pt x="11" y="362"/>
                    <a:pt x="15" y="234"/>
                  </a:cubicBezTo>
                  <a:cubicBezTo>
                    <a:pt x="27" y="286"/>
                    <a:pt x="31" y="339"/>
                    <a:pt x="31" y="392"/>
                  </a:cubicBezTo>
                  <a:cubicBezTo>
                    <a:pt x="39" y="262"/>
                    <a:pt x="17" y="128"/>
                    <a:pt x="46" y="0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E457AB7A-8951-46DD-81A0-43B18154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" y="636"/>
              <a:ext cx="17" cy="2232"/>
            </a:xfrm>
            <a:custGeom>
              <a:avLst/>
              <a:gdLst/>
              <a:ahLst/>
              <a:cxnLst>
                <a:cxn ang="0">
                  <a:pos x="52" y="460"/>
                </a:cxn>
                <a:cxn ang="0">
                  <a:pos x="64" y="0"/>
                </a:cxn>
                <a:cxn ang="0">
                  <a:pos x="74" y="159"/>
                </a:cxn>
                <a:cxn ang="0">
                  <a:pos x="76" y="3527"/>
                </a:cxn>
                <a:cxn ang="0">
                  <a:pos x="71" y="9443"/>
                </a:cxn>
                <a:cxn ang="0">
                  <a:pos x="73" y="10777"/>
                </a:cxn>
                <a:cxn ang="0">
                  <a:pos x="69" y="11074"/>
                </a:cxn>
                <a:cxn ang="0">
                  <a:pos x="55" y="11099"/>
                </a:cxn>
                <a:cxn ang="0">
                  <a:pos x="54" y="9727"/>
                </a:cxn>
                <a:cxn ang="0">
                  <a:pos x="62" y="9327"/>
                </a:cxn>
                <a:cxn ang="0">
                  <a:pos x="53" y="8752"/>
                </a:cxn>
                <a:cxn ang="0">
                  <a:pos x="55" y="6027"/>
                </a:cxn>
                <a:cxn ang="0">
                  <a:pos x="49" y="2860"/>
                </a:cxn>
                <a:cxn ang="0">
                  <a:pos x="49" y="2426"/>
                </a:cxn>
                <a:cxn ang="0">
                  <a:pos x="41" y="2126"/>
                </a:cxn>
                <a:cxn ang="0">
                  <a:pos x="49" y="1726"/>
                </a:cxn>
                <a:cxn ang="0">
                  <a:pos x="37" y="1616"/>
                </a:cxn>
                <a:cxn ang="0">
                  <a:pos x="29" y="2159"/>
                </a:cxn>
                <a:cxn ang="0">
                  <a:pos x="32" y="2643"/>
                </a:cxn>
                <a:cxn ang="0">
                  <a:pos x="17" y="2736"/>
                </a:cxn>
                <a:cxn ang="0">
                  <a:pos x="7" y="2493"/>
                </a:cxn>
                <a:cxn ang="0">
                  <a:pos x="6" y="1954"/>
                </a:cxn>
                <a:cxn ang="0">
                  <a:pos x="11" y="1560"/>
                </a:cxn>
                <a:cxn ang="0">
                  <a:pos x="13" y="1093"/>
                </a:cxn>
                <a:cxn ang="0">
                  <a:pos x="9" y="651"/>
                </a:cxn>
                <a:cxn ang="0">
                  <a:pos x="17" y="222"/>
                </a:cxn>
                <a:cxn ang="0">
                  <a:pos x="20" y="1076"/>
                </a:cxn>
                <a:cxn ang="0">
                  <a:pos x="48" y="1234"/>
                </a:cxn>
                <a:cxn ang="0">
                  <a:pos x="52" y="460"/>
                </a:cxn>
              </a:cxnLst>
              <a:rect l="0" t="0" r="r" b="b"/>
              <a:pathLst>
                <a:path w="83" h="11099">
                  <a:moveTo>
                    <a:pt x="52" y="460"/>
                  </a:moveTo>
                  <a:cubicBezTo>
                    <a:pt x="55" y="307"/>
                    <a:pt x="40" y="152"/>
                    <a:pt x="64" y="0"/>
                  </a:cubicBezTo>
                  <a:cubicBezTo>
                    <a:pt x="83" y="51"/>
                    <a:pt x="72" y="106"/>
                    <a:pt x="74" y="159"/>
                  </a:cubicBezTo>
                  <a:cubicBezTo>
                    <a:pt x="74" y="1282"/>
                    <a:pt x="71" y="2405"/>
                    <a:pt x="76" y="3527"/>
                  </a:cubicBezTo>
                  <a:cubicBezTo>
                    <a:pt x="74" y="5499"/>
                    <a:pt x="81" y="7471"/>
                    <a:pt x="71" y="9443"/>
                  </a:cubicBezTo>
                  <a:cubicBezTo>
                    <a:pt x="78" y="9887"/>
                    <a:pt x="69" y="10332"/>
                    <a:pt x="73" y="10777"/>
                  </a:cubicBezTo>
                  <a:cubicBezTo>
                    <a:pt x="69" y="10876"/>
                    <a:pt x="79" y="10976"/>
                    <a:pt x="69" y="11074"/>
                  </a:cubicBezTo>
                  <a:cubicBezTo>
                    <a:pt x="66" y="11081"/>
                    <a:pt x="59" y="11093"/>
                    <a:pt x="55" y="11099"/>
                  </a:cubicBezTo>
                  <a:cubicBezTo>
                    <a:pt x="44" y="10642"/>
                    <a:pt x="52" y="10184"/>
                    <a:pt x="54" y="9727"/>
                  </a:cubicBezTo>
                  <a:cubicBezTo>
                    <a:pt x="52" y="9593"/>
                    <a:pt x="68" y="9460"/>
                    <a:pt x="62" y="9327"/>
                  </a:cubicBezTo>
                  <a:cubicBezTo>
                    <a:pt x="56" y="9135"/>
                    <a:pt x="75" y="8943"/>
                    <a:pt x="53" y="8752"/>
                  </a:cubicBezTo>
                  <a:cubicBezTo>
                    <a:pt x="55" y="7844"/>
                    <a:pt x="57" y="6935"/>
                    <a:pt x="55" y="6027"/>
                  </a:cubicBezTo>
                  <a:cubicBezTo>
                    <a:pt x="54" y="4971"/>
                    <a:pt x="58" y="3915"/>
                    <a:pt x="49" y="2860"/>
                  </a:cubicBezTo>
                  <a:cubicBezTo>
                    <a:pt x="49" y="2715"/>
                    <a:pt x="47" y="2571"/>
                    <a:pt x="49" y="2426"/>
                  </a:cubicBezTo>
                  <a:cubicBezTo>
                    <a:pt x="51" y="2326"/>
                    <a:pt x="30" y="2226"/>
                    <a:pt x="41" y="2126"/>
                  </a:cubicBezTo>
                  <a:cubicBezTo>
                    <a:pt x="55" y="1993"/>
                    <a:pt x="44" y="1859"/>
                    <a:pt x="49" y="1726"/>
                  </a:cubicBezTo>
                  <a:cubicBezTo>
                    <a:pt x="47" y="1689"/>
                    <a:pt x="54" y="1649"/>
                    <a:pt x="37" y="1616"/>
                  </a:cubicBezTo>
                  <a:cubicBezTo>
                    <a:pt x="23" y="1796"/>
                    <a:pt x="40" y="1978"/>
                    <a:pt x="29" y="2159"/>
                  </a:cubicBezTo>
                  <a:cubicBezTo>
                    <a:pt x="32" y="2321"/>
                    <a:pt x="32" y="2482"/>
                    <a:pt x="32" y="2643"/>
                  </a:cubicBezTo>
                  <a:cubicBezTo>
                    <a:pt x="33" y="2675"/>
                    <a:pt x="26" y="2706"/>
                    <a:pt x="17" y="2736"/>
                  </a:cubicBezTo>
                  <a:cubicBezTo>
                    <a:pt x="0" y="2656"/>
                    <a:pt x="9" y="2574"/>
                    <a:pt x="7" y="2493"/>
                  </a:cubicBezTo>
                  <a:cubicBezTo>
                    <a:pt x="6" y="2313"/>
                    <a:pt x="12" y="2134"/>
                    <a:pt x="6" y="1954"/>
                  </a:cubicBezTo>
                  <a:cubicBezTo>
                    <a:pt x="9" y="1823"/>
                    <a:pt x="4" y="1691"/>
                    <a:pt x="11" y="1560"/>
                  </a:cubicBezTo>
                  <a:cubicBezTo>
                    <a:pt x="18" y="1404"/>
                    <a:pt x="4" y="1249"/>
                    <a:pt x="13" y="1093"/>
                  </a:cubicBezTo>
                  <a:cubicBezTo>
                    <a:pt x="10" y="946"/>
                    <a:pt x="16" y="798"/>
                    <a:pt x="9" y="651"/>
                  </a:cubicBezTo>
                  <a:cubicBezTo>
                    <a:pt x="18" y="508"/>
                    <a:pt x="8" y="365"/>
                    <a:pt x="17" y="222"/>
                  </a:cubicBezTo>
                  <a:cubicBezTo>
                    <a:pt x="23" y="507"/>
                    <a:pt x="20" y="792"/>
                    <a:pt x="20" y="1076"/>
                  </a:cubicBezTo>
                  <a:cubicBezTo>
                    <a:pt x="26" y="1128"/>
                    <a:pt x="3" y="1196"/>
                    <a:pt x="48" y="1234"/>
                  </a:cubicBezTo>
                  <a:cubicBezTo>
                    <a:pt x="53" y="976"/>
                    <a:pt x="48" y="718"/>
                    <a:pt x="52" y="46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B59C3BCF-F742-46F1-9EC3-4FF4E201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650"/>
              <a:ext cx="8" cy="1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5" y="0"/>
                </a:cxn>
                <a:cxn ang="0">
                  <a:pos x="40" y="410"/>
                </a:cxn>
                <a:cxn ang="0">
                  <a:pos x="31" y="704"/>
                </a:cxn>
                <a:cxn ang="0">
                  <a:pos x="0" y="695"/>
                </a:cxn>
                <a:cxn ang="0">
                  <a:pos x="0" y="18"/>
                </a:cxn>
              </a:cxnLst>
              <a:rect l="0" t="0" r="r" b="b"/>
              <a:pathLst>
                <a:path w="41" h="704">
                  <a:moveTo>
                    <a:pt x="0" y="18"/>
                  </a:moveTo>
                  <a:cubicBezTo>
                    <a:pt x="9" y="14"/>
                    <a:pt x="26" y="5"/>
                    <a:pt x="35" y="0"/>
                  </a:cubicBezTo>
                  <a:cubicBezTo>
                    <a:pt x="40" y="137"/>
                    <a:pt x="32" y="274"/>
                    <a:pt x="40" y="410"/>
                  </a:cubicBezTo>
                  <a:cubicBezTo>
                    <a:pt x="41" y="508"/>
                    <a:pt x="37" y="606"/>
                    <a:pt x="31" y="704"/>
                  </a:cubicBezTo>
                  <a:cubicBezTo>
                    <a:pt x="23" y="702"/>
                    <a:pt x="8" y="697"/>
                    <a:pt x="0" y="695"/>
                  </a:cubicBezTo>
                  <a:cubicBezTo>
                    <a:pt x="1" y="470"/>
                    <a:pt x="1" y="244"/>
                    <a:pt x="0" y="18"/>
                  </a:cubicBezTo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7CCBB6F2-E08D-474F-98FC-D3356826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656"/>
              <a:ext cx="13" cy="355"/>
            </a:xfrm>
            <a:custGeom>
              <a:avLst/>
              <a:gdLst/>
              <a:ahLst/>
              <a:cxnLst>
                <a:cxn ang="0">
                  <a:pos x="13" y="378"/>
                </a:cxn>
                <a:cxn ang="0">
                  <a:pos x="54" y="0"/>
                </a:cxn>
                <a:cxn ang="0">
                  <a:pos x="56" y="979"/>
                </a:cxn>
                <a:cxn ang="0">
                  <a:pos x="56" y="1763"/>
                </a:cxn>
                <a:cxn ang="0">
                  <a:pos x="36" y="1421"/>
                </a:cxn>
                <a:cxn ang="0">
                  <a:pos x="6" y="1716"/>
                </a:cxn>
                <a:cxn ang="0">
                  <a:pos x="2" y="1608"/>
                </a:cxn>
                <a:cxn ang="0">
                  <a:pos x="4" y="672"/>
                </a:cxn>
                <a:cxn ang="0">
                  <a:pos x="13" y="378"/>
                </a:cxn>
              </a:cxnLst>
              <a:rect l="0" t="0" r="r" b="b"/>
              <a:pathLst>
                <a:path w="65" h="1763">
                  <a:moveTo>
                    <a:pt x="13" y="378"/>
                  </a:moveTo>
                  <a:cubicBezTo>
                    <a:pt x="30" y="253"/>
                    <a:pt x="0" y="120"/>
                    <a:pt x="54" y="0"/>
                  </a:cubicBezTo>
                  <a:cubicBezTo>
                    <a:pt x="61" y="326"/>
                    <a:pt x="52" y="653"/>
                    <a:pt x="56" y="979"/>
                  </a:cubicBezTo>
                  <a:cubicBezTo>
                    <a:pt x="57" y="1240"/>
                    <a:pt x="65" y="1502"/>
                    <a:pt x="56" y="1763"/>
                  </a:cubicBezTo>
                  <a:cubicBezTo>
                    <a:pt x="39" y="1650"/>
                    <a:pt x="55" y="1534"/>
                    <a:pt x="36" y="1421"/>
                  </a:cubicBezTo>
                  <a:cubicBezTo>
                    <a:pt x="9" y="1517"/>
                    <a:pt x="38" y="1620"/>
                    <a:pt x="6" y="1716"/>
                  </a:cubicBezTo>
                  <a:cubicBezTo>
                    <a:pt x="2" y="1680"/>
                    <a:pt x="1" y="1644"/>
                    <a:pt x="2" y="1608"/>
                  </a:cubicBezTo>
                  <a:cubicBezTo>
                    <a:pt x="4" y="1296"/>
                    <a:pt x="0" y="984"/>
                    <a:pt x="4" y="672"/>
                  </a:cubicBezTo>
                  <a:cubicBezTo>
                    <a:pt x="10" y="574"/>
                    <a:pt x="14" y="476"/>
                    <a:pt x="13" y="378"/>
                  </a:cubicBezTo>
                  <a:close/>
                </a:path>
              </a:pathLst>
            </a:custGeom>
            <a:solidFill>
              <a:srgbClr val="9898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D1A0731-186C-43B9-8AA2-057FD0D4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676"/>
              <a:ext cx="28" cy="31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41" y="25"/>
                </a:cxn>
                <a:cxn ang="0">
                  <a:pos x="139" y="90"/>
                </a:cxn>
                <a:cxn ang="0">
                  <a:pos x="74" y="104"/>
                </a:cxn>
                <a:cxn ang="0">
                  <a:pos x="70" y="152"/>
                </a:cxn>
                <a:cxn ang="0">
                  <a:pos x="3" y="152"/>
                </a:cxn>
                <a:cxn ang="0">
                  <a:pos x="7" y="27"/>
                </a:cxn>
              </a:cxnLst>
              <a:rect l="0" t="0" r="r" b="b"/>
              <a:pathLst>
                <a:path w="141" h="152">
                  <a:moveTo>
                    <a:pt x="7" y="27"/>
                  </a:moveTo>
                  <a:cubicBezTo>
                    <a:pt x="50" y="8"/>
                    <a:pt x="98" y="0"/>
                    <a:pt x="141" y="25"/>
                  </a:cubicBezTo>
                  <a:cubicBezTo>
                    <a:pt x="140" y="46"/>
                    <a:pt x="139" y="68"/>
                    <a:pt x="139" y="90"/>
                  </a:cubicBezTo>
                  <a:cubicBezTo>
                    <a:pt x="117" y="94"/>
                    <a:pt x="96" y="99"/>
                    <a:pt x="74" y="104"/>
                  </a:cubicBezTo>
                  <a:cubicBezTo>
                    <a:pt x="73" y="116"/>
                    <a:pt x="71" y="140"/>
                    <a:pt x="70" y="152"/>
                  </a:cubicBezTo>
                  <a:cubicBezTo>
                    <a:pt x="47" y="152"/>
                    <a:pt x="25" y="152"/>
                    <a:pt x="3" y="152"/>
                  </a:cubicBezTo>
                  <a:cubicBezTo>
                    <a:pt x="0" y="110"/>
                    <a:pt x="2" y="69"/>
                    <a:pt x="7" y="2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FF0E2AEC-33A2-4E97-8A14-248AFB34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676"/>
              <a:ext cx="41" cy="1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03" y="70"/>
                </a:cxn>
                <a:cxn ang="0">
                  <a:pos x="0" y="72"/>
                </a:cxn>
              </a:cxnLst>
              <a:rect l="0" t="0" r="r" b="b"/>
              <a:pathLst>
                <a:path w="203" h="72">
                  <a:moveTo>
                    <a:pt x="0" y="72"/>
                  </a:moveTo>
                  <a:cubicBezTo>
                    <a:pt x="46" y="1"/>
                    <a:pt x="156" y="0"/>
                    <a:pt x="203" y="70"/>
                  </a:cubicBezTo>
                  <a:cubicBezTo>
                    <a:pt x="142" y="31"/>
                    <a:pt x="60" y="31"/>
                    <a:pt x="0" y="72"/>
                  </a:cubicBez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F8FC7C09-AB46-4643-AD9F-9D35FF8AE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677"/>
              <a:ext cx="58" cy="27"/>
            </a:xfrm>
            <a:custGeom>
              <a:avLst/>
              <a:gdLst/>
              <a:ahLst/>
              <a:cxnLst>
                <a:cxn ang="0">
                  <a:pos x="19" y="135"/>
                </a:cxn>
                <a:cxn ang="0">
                  <a:pos x="52" y="8"/>
                </a:cxn>
                <a:cxn ang="0">
                  <a:pos x="272" y="13"/>
                </a:cxn>
                <a:cxn ang="0">
                  <a:pos x="290" y="35"/>
                </a:cxn>
                <a:cxn ang="0">
                  <a:pos x="43" y="30"/>
                </a:cxn>
                <a:cxn ang="0">
                  <a:pos x="19" y="135"/>
                </a:cxn>
              </a:cxnLst>
              <a:rect l="0" t="0" r="r" b="b"/>
              <a:pathLst>
                <a:path w="290" h="135">
                  <a:moveTo>
                    <a:pt x="19" y="135"/>
                  </a:moveTo>
                  <a:cubicBezTo>
                    <a:pt x="30" y="97"/>
                    <a:pt x="0" y="25"/>
                    <a:pt x="52" y="8"/>
                  </a:cubicBezTo>
                  <a:cubicBezTo>
                    <a:pt x="125" y="8"/>
                    <a:pt x="200" y="0"/>
                    <a:pt x="272" y="13"/>
                  </a:cubicBezTo>
                  <a:lnTo>
                    <a:pt x="290" y="35"/>
                  </a:lnTo>
                  <a:cubicBezTo>
                    <a:pt x="208" y="28"/>
                    <a:pt x="125" y="31"/>
                    <a:pt x="43" y="30"/>
                  </a:cubicBezTo>
                  <a:cubicBezTo>
                    <a:pt x="47" y="68"/>
                    <a:pt x="54" y="110"/>
                    <a:pt x="19" y="135"/>
                  </a:cubicBezTo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0DC5EDDC-ABCC-451B-9BFB-827B90EA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681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0" y="48"/>
                </a:cxn>
                <a:cxn ang="0">
                  <a:pos x="0" y="51"/>
                </a:cxn>
                <a:cxn ang="0">
                  <a:pos x="5" y="0"/>
                </a:cxn>
              </a:cxnLst>
              <a:rect l="0" t="0" r="r" b="b"/>
              <a:pathLst>
                <a:path w="53" h="51">
                  <a:moveTo>
                    <a:pt x="5" y="0"/>
                  </a:moveTo>
                  <a:cubicBezTo>
                    <a:pt x="29" y="6"/>
                    <a:pt x="53" y="19"/>
                    <a:pt x="50" y="48"/>
                  </a:cubicBezTo>
                  <a:cubicBezTo>
                    <a:pt x="37" y="49"/>
                    <a:pt x="13" y="50"/>
                    <a:pt x="0" y="51"/>
                  </a:cubicBezTo>
                  <a:cubicBezTo>
                    <a:pt x="1" y="38"/>
                    <a:pt x="4" y="13"/>
                    <a:pt x="5" y="0"/>
                  </a:cubicBez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6A4D3C05-4111-401A-B374-B6BB7D29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680"/>
              <a:ext cx="22" cy="27"/>
            </a:xfrm>
            <a:custGeom>
              <a:avLst/>
              <a:gdLst/>
              <a:ahLst/>
              <a:cxnLst>
                <a:cxn ang="0">
                  <a:pos x="78" y="52"/>
                </a:cxn>
                <a:cxn ang="0">
                  <a:pos x="103" y="0"/>
                </a:cxn>
                <a:cxn ang="0">
                  <a:pos x="104" y="129"/>
                </a:cxn>
                <a:cxn ang="0">
                  <a:pos x="42" y="133"/>
                </a:cxn>
                <a:cxn ang="0">
                  <a:pos x="24" y="44"/>
                </a:cxn>
                <a:cxn ang="0">
                  <a:pos x="78" y="52"/>
                </a:cxn>
              </a:cxnLst>
              <a:rect l="0" t="0" r="r" b="b"/>
              <a:pathLst>
                <a:path w="106" h="133">
                  <a:moveTo>
                    <a:pt x="78" y="52"/>
                  </a:moveTo>
                  <a:cubicBezTo>
                    <a:pt x="86" y="34"/>
                    <a:pt x="94" y="17"/>
                    <a:pt x="103" y="0"/>
                  </a:cubicBezTo>
                  <a:cubicBezTo>
                    <a:pt x="106" y="43"/>
                    <a:pt x="106" y="86"/>
                    <a:pt x="104" y="129"/>
                  </a:cubicBezTo>
                  <a:cubicBezTo>
                    <a:pt x="83" y="129"/>
                    <a:pt x="63" y="131"/>
                    <a:pt x="42" y="133"/>
                  </a:cubicBezTo>
                  <a:cubicBezTo>
                    <a:pt x="10" y="110"/>
                    <a:pt x="0" y="77"/>
                    <a:pt x="24" y="44"/>
                  </a:cubicBezTo>
                  <a:cubicBezTo>
                    <a:pt x="37" y="46"/>
                    <a:pt x="64" y="50"/>
                    <a:pt x="78" y="52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6454656B-7896-4EE7-B515-D8EC123B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681"/>
              <a:ext cx="38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92" y="6"/>
                </a:cxn>
                <a:cxn ang="0">
                  <a:pos x="133" y="137"/>
                </a:cxn>
                <a:cxn ang="0">
                  <a:pos x="160" y="27"/>
                </a:cxn>
                <a:cxn ang="0">
                  <a:pos x="97" y="13"/>
                </a:cxn>
                <a:cxn ang="0">
                  <a:pos x="38" y="137"/>
                </a:cxn>
                <a:cxn ang="0">
                  <a:pos x="64" y="21"/>
                </a:cxn>
                <a:cxn ang="0">
                  <a:pos x="0" y="3"/>
                </a:cxn>
              </a:cxnLst>
              <a:rect l="0" t="0" r="r" b="b"/>
              <a:pathLst>
                <a:path w="192" h="137">
                  <a:moveTo>
                    <a:pt x="0" y="3"/>
                  </a:moveTo>
                  <a:cubicBezTo>
                    <a:pt x="64" y="5"/>
                    <a:pt x="128" y="0"/>
                    <a:pt x="192" y="6"/>
                  </a:cubicBezTo>
                  <a:cubicBezTo>
                    <a:pt x="161" y="45"/>
                    <a:pt x="142" y="89"/>
                    <a:pt x="133" y="137"/>
                  </a:cubicBezTo>
                  <a:cubicBezTo>
                    <a:pt x="116" y="98"/>
                    <a:pt x="140" y="60"/>
                    <a:pt x="160" y="27"/>
                  </a:cubicBezTo>
                  <a:cubicBezTo>
                    <a:pt x="139" y="21"/>
                    <a:pt x="118" y="16"/>
                    <a:pt x="97" y="13"/>
                  </a:cubicBezTo>
                  <a:cubicBezTo>
                    <a:pt x="59" y="44"/>
                    <a:pt x="47" y="91"/>
                    <a:pt x="38" y="137"/>
                  </a:cubicBezTo>
                  <a:cubicBezTo>
                    <a:pt x="23" y="95"/>
                    <a:pt x="43" y="56"/>
                    <a:pt x="64" y="21"/>
                  </a:cubicBezTo>
                  <a:cubicBezTo>
                    <a:pt x="40" y="22"/>
                    <a:pt x="19" y="16"/>
                    <a:pt x="0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2">
              <a:extLst>
                <a:ext uri="{FF2B5EF4-FFF2-40B4-BE49-F238E27FC236}">
                  <a16:creationId xmlns:a16="http://schemas.microsoft.com/office/drawing/2014/main" id="{D1BBE92D-B79F-4AF1-A03F-41E1B879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681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7" y="37"/>
                </a:cxn>
                <a:cxn ang="0">
                  <a:pos x="10" y="8"/>
                </a:cxn>
              </a:cxnLst>
              <a:rect l="0" t="0" r="r" b="b"/>
              <a:pathLst>
                <a:path w="46" h="44">
                  <a:moveTo>
                    <a:pt x="10" y="8"/>
                  </a:moveTo>
                  <a:cubicBezTo>
                    <a:pt x="37" y="0"/>
                    <a:pt x="46" y="10"/>
                    <a:pt x="37" y="37"/>
                  </a:cubicBezTo>
                  <a:cubicBezTo>
                    <a:pt x="9" y="44"/>
                    <a:pt x="0" y="34"/>
                    <a:pt x="10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89E93B12-8556-4A43-BA6B-7B769CBAD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687"/>
              <a:ext cx="15" cy="2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9" y="0"/>
                </a:cxn>
                <a:cxn ang="0">
                  <a:pos x="75" y="109"/>
                </a:cxn>
                <a:cxn ang="0">
                  <a:pos x="53" y="16"/>
                </a:cxn>
                <a:cxn ang="0">
                  <a:pos x="1" y="20"/>
                </a:cxn>
                <a:cxn ang="0">
                  <a:pos x="0" y="3"/>
                </a:cxn>
              </a:cxnLst>
              <a:rect l="0" t="0" r="r" b="b"/>
              <a:pathLst>
                <a:path w="76" h="109">
                  <a:moveTo>
                    <a:pt x="0" y="3"/>
                  </a:moveTo>
                  <a:cubicBezTo>
                    <a:pt x="23" y="2"/>
                    <a:pt x="46" y="1"/>
                    <a:pt x="69" y="0"/>
                  </a:cubicBezTo>
                  <a:cubicBezTo>
                    <a:pt x="73" y="36"/>
                    <a:pt x="76" y="73"/>
                    <a:pt x="75" y="109"/>
                  </a:cubicBezTo>
                  <a:cubicBezTo>
                    <a:pt x="41" y="90"/>
                    <a:pt x="56" y="48"/>
                    <a:pt x="53" y="16"/>
                  </a:cubicBezTo>
                  <a:lnTo>
                    <a:pt x="1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4">
              <a:extLst>
                <a:ext uri="{FF2B5EF4-FFF2-40B4-BE49-F238E27FC236}">
                  <a16:creationId xmlns:a16="http://schemas.microsoft.com/office/drawing/2014/main" id="{83F7B404-860D-4F09-B07C-242C213D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684"/>
              <a:ext cx="30" cy="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9" y="5"/>
                </a:cxn>
                <a:cxn ang="0">
                  <a:pos x="148" y="82"/>
                </a:cxn>
                <a:cxn ang="0">
                  <a:pos x="6" y="88"/>
                </a:cxn>
                <a:cxn ang="0">
                  <a:pos x="0" y="3"/>
                </a:cxn>
              </a:cxnLst>
              <a:rect l="0" t="0" r="r" b="b"/>
              <a:pathLst>
                <a:path w="149" h="88">
                  <a:moveTo>
                    <a:pt x="0" y="3"/>
                  </a:moveTo>
                  <a:cubicBezTo>
                    <a:pt x="49" y="0"/>
                    <a:pt x="99" y="1"/>
                    <a:pt x="149" y="5"/>
                  </a:cubicBezTo>
                  <a:cubicBezTo>
                    <a:pt x="148" y="30"/>
                    <a:pt x="148" y="56"/>
                    <a:pt x="148" y="82"/>
                  </a:cubicBezTo>
                  <a:cubicBezTo>
                    <a:pt x="100" y="82"/>
                    <a:pt x="53" y="84"/>
                    <a:pt x="6" y="88"/>
                  </a:cubicBezTo>
                  <a:cubicBezTo>
                    <a:pt x="3" y="60"/>
                    <a:pt x="2" y="31"/>
                    <a:pt x="0" y="3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5">
              <a:extLst>
                <a:ext uri="{FF2B5EF4-FFF2-40B4-BE49-F238E27FC236}">
                  <a16:creationId xmlns:a16="http://schemas.microsoft.com/office/drawing/2014/main" id="{DDD17E26-EBE8-46F7-A6BD-984385B9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684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46"/>
                </a:cxn>
                <a:cxn ang="0">
                  <a:pos x="3" y="105"/>
                </a:cxn>
                <a:cxn ang="0">
                  <a:pos x="0" y="0"/>
                </a:cxn>
              </a:cxnLst>
              <a:rect l="0" t="0" r="r" b="b"/>
              <a:pathLst>
                <a:path w="43" h="105">
                  <a:moveTo>
                    <a:pt x="0" y="0"/>
                  </a:moveTo>
                  <a:cubicBezTo>
                    <a:pt x="15" y="14"/>
                    <a:pt x="29" y="30"/>
                    <a:pt x="43" y="46"/>
                  </a:cubicBezTo>
                  <a:cubicBezTo>
                    <a:pt x="29" y="65"/>
                    <a:pt x="16" y="85"/>
                    <a:pt x="3" y="105"/>
                  </a:cubicBezTo>
                  <a:cubicBezTo>
                    <a:pt x="1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691F75E7-DE34-4CF2-94CB-C5D9E8AB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689"/>
              <a:ext cx="14" cy="16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47" y="63"/>
                </a:cxn>
                <a:cxn ang="0">
                  <a:pos x="22" y="18"/>
                </a:cxn>
              </a:cxnLst>
              <a:rect l="0" t="0" r="r" b="b"/>
              <a:pathLst>
                <a:path w="68" h="81">
                  <a:moveTo>
                    <a:pt x="22" y="18"/>
                  </a:moveTo>
                  <a:cubicBezTo>
                    <a:pt x="50" y="0"/>
                    <a:pt x="68" y="46"/>
                    <a:pt x="47" y="63"/>
                  </a:cubicBezTo>
                  <a:cubicBezTo>
                    <a:pt x="22" y="81"/>
                    <a:pt x="0" y="33"/>
                    <a:pt x="22" y="18"/>
                  </a:cubicBez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5B94E5C2-F1A9-4BDD-9E00-A1A4100C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689"/>
              <a:ext cx="25" cy="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8" y="0"/>
                </a:cxn>
                <a:cxn ang="0">
                  <a:pos x="128" y="36"/>
                </a:cxn>
                <a:cxn ang="0">
                  <a:pos x="0" y="36"/>
                </a:cxn>
              </a:cxnLst>
              <a:rect l="0" t="0" r="r" b="b"/>
              <a:pathLst>
                <a:path w="128" h="36">
                  <a:moveTo>
                    <a:pt x="0" y="36"/>
                  </a:moveTo>
                  <a:cubicBezTo>
                    <a:pt x="17" y="21"/>
                    <a:pt x="38" y="11"/>
                    <a:pt x="58" y="0"/>
                  </a:cubicBezTo>
                  <a:cubicBezTo>
                    <a:pt x="81" y="11"/>
                    <a:pt x="105" y="23"/>
                    <a:pt x="128" y="36"/>
                  </a:cubicBezTo>
                  <a:cubicBezTo>
                    <a:pt x="85" y="32"/>
                    <a:pt x="42" y="32"/>
                    <a:pt x="0" y="36"/>
                  </a:cubicBezTo>
                  <a:close/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8">
              <a:extLst>
                <a:ext uri="{FF2B5EF4-FFF2-40B4-BE49-F238E27FC236}">
                  <a16:creationId xmlns:a16="http://schemas.microsoft.com/office/drawing/2014/main" id="{36FE9DC0-6F76-4D0E-99C9-D837B0EE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687"/>
              <a:ext cx="10" cy="1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0" h="81">
                  <a:moveTo>
                    <a:pt x="0" y="25"/>
                  </a:moveTo>
                  <a:cubicBezTo>
                    <a:pt x="50" y="0"/>
                    <a:pt x="1" y="81"/>
                    <a:pt x="0" y="25"/>
                  </a:cubicBez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2E28C1E5-C377-4E7A-A278-1A740FFF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692"/>
              <a:ext cx="8" cy="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2" y="31"/>
                </a:cxn>
                <a:cxn ang="0">
                  <a:pos x="6" y="6"/>
                </a:cxn>
              </a:cxnLst>
              <a:rect l="0" t="0" r="r" b="b"/>
              <a:pathLst>
                <a:path w="38" h="38">
                  <a:moveTo>
                    <a:pt x="6" y="6"/>
                  </a:moveTo>
                  <a:cubicBezTo>
                    <a:pt x="29" y="0"/>
                    <a:pt x="38" y="8"/>
                    <a:pt x="32" y="31"/>
                  </a:cubicBezTo>
                  <a:cubicBezTo>
                    <a:pt x="8" y="38"/>
                    <a:pt x="0" y="29"/>
                    <a:pt x="6" y="6"/>
                  </a:cubicBezTo>
                  <a:close/>
                </a:path>
              </a:pathLst>
            </a:custGeom>
            <a:solidFill>
              <a:srgbClr val="35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119A6D9B-54CD-45DA-BE9D-C55D4D2A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694"/>
              <a:ext cx="13" cy="1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59" y="0"/>
                </a:cxn>
                <a:cxn ang="0">
                  <a:pos x="66" y="75"/>
                </a:cxn>
                <a:cxn ang="0">
                  <a:pos x="20" y="54"/>
                </a:cxn>
              </a:cxnLst>
              <a:rect l="0" t="0" r="r" b="b"/>
              <a:pathLst>
                <a:path w="66" h="75">
                  <a:moveTo>
                    <a:pt x="20" y="54"/>
                  </a:moveTo>
                  <a:cubicBezTo>
                    <a:pt x="0" y="26"/>
                    <a:pt x="36" y="5"/>
                    <a:pt x="59" y="0"/>
                  </a:cubicBezTo>
                  <a:cubicBezTo>
                    <a:pt x="60" y="25"/>
                    <a:pt x="62" y="50"/>
                    <a:pt x="66" y="75"/>
                  </a:cubicBezTo>
                  <a:cubicBezTo>
                    <a:pt x="50" y="70"/>
                    <a:pt x="34" y="63"/>
                    <a:pt x="20" y="54"/>
                  </a:cubicBez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1">
              <a:extLst>
                <a:ext uri="{FF2B5EF4-FFF2-40B4-BE49-F238E27FC236}">
                  <a16:creationId xmlns:a16="http://schemas.microsoft.com/office/drawing/2014/main" id="{53E17AD2-4CD7-401B-A07E-DEB21A66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702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6" y="37"/>
                </a:cxn>
                <a:cxn ang="0">
                  <a:pos x="10" y="8"/>
                </a:cxn>
              </a:cxnLst>
              <a:rect l="0" t="0" r="r" b="b"/>
              <a:pathLst>
                <a:path w="45" h="44">
                  <a:moveTo>
                    <a:pt x="10" y="8"/>
                  </a:moveTo>
                  <a:cubicBezTo>
                    <a:pt x="37" y="0"/>
                    <a:pt x="45" y="10"/>
                    <a:pt x="36" y="37"/>
                  </a:cubicBezTo>
                  <a:cubicBezTo>
                    <a:pt x="8" y="44"/>
                    <a:pt x="0" y="35"/>
                    <a:pt x="10" y="8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2">
              <a:extLst>
                <a:ext uri="{FF2B5EF4-FFF2-40B4-BE49-F238E27FC236}">
                  <a16:creationId xmlns:a16="http://schemas.microsoft.com/office/drawing/2014/main" id="{70A79070-FF12-4FD1-BC0E-782E32D8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700"/>
              <a:ext cx="8" cy="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31" y="31"/>
                </a:cxn>
                <a:cxn ang="0">
                  <a:pos x="9" y="8"/>
                </a:cxn>
              </a:cxnLst>
              <a:rect l="0" t="0" r="r" b="b"/>
              <a:pathLst>
                <a:path w="40" h="39">
                  <a:moveTo>
                    <a:pt x="9" y="8"/>
                  </a:moveTo>
                  <a:cubicBezTo>
                    <a:pt x="33" y="0"/>
                    <a:pt x="40" y="7"/>
                    <a:pt x="31" y="31"/>
                  </a:cubicBezTo>
                  <a:cubicBezTo>
                    <a:pt x="7" y="39"/>
                    <a:pt x="0" y="31"/>
                    <a:pt x="9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21E9386B-A79D-46D1-A60D-9F50F7C6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699"/>
              <a:ext cx="48" cy="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61" y="16"/>
                </a:cxn>
                <a:cxn ang="0">
                  <a:pos x="239" y="48"/>
                </a:cxn>
                <a:cxn ang="0">
                  <a:pos x="0" y="48"/>
                </a:cxn>
              </a:cxnLst>
              <a:rect l="0" t="0" r="r" b="b"/>
              <a:pathLst>
                <a:path w="239" h="48">
                  <a:moveTo>
                    <a:pt x="0" y="48"/>
                  </a:moveTo>
                  <a:cubicBezTo>
                    <a:pt x="39" y="0"/>
                    <a:pt x="107" y="22"/>
                    <a:pt x="161" y="16"/>
                  </a:cubicBezTo>
                  <a:cubicBezTo>
                    <a:pt x="193" y="10"/>
                    <a:pt x="219" y="25"/>
                    <a:pt x="239" y="48"/>
                  </a:cubicBezTo>
                  <a:cubicBezTo>
                    <a:pt x="159" y="43"/>
                    <a:pt x="79" y="43"/>
                    <a:pt x="0" y="48"/>
                  </a:cubicBezTo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0C81F19A-3796-40CA-844B-18E10BAE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714"/>
              <a:ext cx="2799" cy="2049"/>
            </a:xfrm>
            <a:custGeom>
              <a:avLst/>
              <a:gdLst/>
              <a:ahLst/>
              <a:cxnLst>
                <a:cxn ang="0">
                  <a:pos x="3" y="1054"/>
                </a:cxn>
                <a:cxn ang="0">
                  <a:pos x="5" y="0"/>
                </a:cxn>
                <a:cxn ang="0">
                  <a:pos x="13917" y="1"/>
                </a:cxn>
                <a:cxn ang="0">
                  <a:pos x="13917" y="10185"/>
                </a:cxn>
                <a:cxn ang="0">
                  <a:pos x="3" y="10185"/>
                </a:cxn>
                <a:cxn ang="0">
                  <a:pos x="3" y="1054"/>
                </a:cxn>
              </a:cxnLst>
              <a:rect l="0" t="0" r="r" b="b"/>
              <a:pathLst>
                <a:path w="13917" h="10185">
                  <a:moveTo>
                    <a:pt x="3" y="1054"/>
                  </a:moveTo>
                  <a:cubicBezTo>
                    <a:pt x="4" y="703"/>
                    <a:pt x="0" y="351"/>
                    <a:pt x="5" y="0"/>
                  </a:cubicBezTo>
                  <a:cubicBezTo>
                    <a:pt x="4642" y="2"/>
                    <a:pt x="9280" y="0"/>
                    <a:pt x="13917" y="1"/>
                  </a:cubicBezTo>
                  <a:cubicBezTo>
                    <a:pt x="13917" y="3395"/>
                    <a:pt x="13917" y="6790"/>
                    <a:pt x="13917" y="10185"/>
                  </a:cubicBezTo>
                  <a:cubicBezTo>
                    <a:pt x="9279" y="10185"/>
                    <a:pt x="4641" y="10185"/>
                    <a:pt x="3" y="10185"/>
                  </a:cubicBezTo>
                  <a:cubicBezTo>
                    <a:pt x="3" y="7141"/>
                    <a:pt x="3" y="4098"/>
                    <a:pt x="3" y="10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853328C9-4E6F-4C2F-991C-308E0651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" y="724"/>
              <a:ext cx="16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0"/>
                </a:cxn>
                <a:cxn ang="0">
                  <a:pos x="70" y="211"/>
                </a:cxn>
                <a:cxn ang="0">
                  <a:pos x="74" y="653"/>
                </a:cxn>
                <a:cxn ang="0">
                  <a:pos x="72" y="1120"/>
                </a:cxn>
                <a:cxn ang="0">
                  <a:pos x="67" y="1514"/>
                </a:cxn>
                <a:cxn ang="0">
                  <a:pos x="53" y="1754"/>
                </a:cxn>
                <a:cxn ang="0">
                  <a:pos x="0" y="1857"/>
                </a:cxn>
                <a:cxn ang="0">
                  <a:pos x="0" y="0"/>
                </a:cxn>
              </a:cxnLst>
              <a:rect l="0" t="0" r="r" b="b"/>
              <a:pathLst>
                <a:path w="79" h="1857">
                  <a:moveTo>
                    <a:pt x="0" y="0"/>
                  </a:moveTo>
                  <a:cubicBezTo>
                    <a:pt x="12" y="3"/>
                    <a:pt x="37" y="8"/>
                    <a:pt x="50" y="10"/>
                  </a:cubicBezTo>
                  <a:cubicBezTo>
                    <a:pt x="53" y="77"/>
                    <a:pt x="49" y="146"/>
                    <a:pt x="70" y="211"/>
                  </a:cubicBezTo>
                  <a:cubicBezTo>
                    <a:pt x="77" y="358"/>
                    <a:pt x="71" y="506"/>
                    <a:pt x="74" y="653"/>
                  </a:cubicBezTo>
                  <a:cubicBezTo>
                    <a:pt x="65" y="809"/>
                    <a:pt x="79" y="964"/>
                    <a:pt x="72" y="1120"/>
                  </a:cubicBezTo>
                  <a:cubicBezTo>
                    <a:pt x="65" y="1251"/>
                    <a:pt x="70" y="1383"/>
                    <a:pt x="67" y="1514"/>
                  </a:cubicBezTo>
                  <a:cubicBezTo>
                    <a:pt x="47" y="1593"/>
                    <a:pt x="56" y="1674"/>
                    <a:pt x="53" y="1754"/>
                  </a:cubicBezTo>
                  <a:cubicBezTo>
                    <a:pt x="55" y="1796"/>
                    <a:pt x="23" y="1826"/>
                    <a:pt x="0" y="1857"/>
                  </a:cubicBezTo>
                  <a:cubicBezTo>
                    <a:pt x="0" y="1238"/>
                    <a:pt x="0" y="619"/>
                    <a:pt x="0" y="0"/>
                  </a:cubicBezTo>
                  <a:close/>
                </a:path>
              </a:pathLst>
            </a:custGeom>
            <a:solidFill>
              <a:srgbClr val="F1F2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56">
              <a:extLst>
                <a:ext uri="{FF2B5EF4-FFF2-40B4-BE49-F238E27FC236}">
                  <a16:creationId xmlns:a16="http://schemas.microsoft.com/office/drawing/2014/main" id="{E21A2186-35D0-4D32-B18D-3A216ECE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849"/>
              <a:ext cx="16" cy="1379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72" y="0"/>
                </a:cxn>
                <a:cxn ang="0">
                  <a:pos x="72" y="1682"/>
                </a:cxn>
                <a:cxn ang="0">
                  <a:pos x="73" y="2249"/>
                </a:cxn>
                <a:cxn ang="0">
                  <a:pos x="76" y="2633"/>
                </a:cxn>
                <a:cxn ang="0">
                  <a:pos x="73" y="3450"/>
                </a:cxn>
                <a:cxn ang="0">
                  <a:pos x="73" y="6566"/>
                </a:cxn>
                <a:cxn ang="0">
                  <a:pos x="72" y="6804"/>
                </a:cxn>
                <a:cxn ang="0">
                  <a:pos x="33" y="6714"/>
                </a:cxn>
                <a:cxn ang="0">
                  <a:pos x="6" y="6858"/>
                </a:cxn>
                <a:cxn ang="0">
                  <a:pos x="12" y="5800"/>
                </a:cxn>
                <a:cxn ang="0">
                  <a:pos x="10" y="4117"/>
                </a:cxn>
                <a:cxn ang="0">
                  <a:pos x="4" y="2812"/>
                </a:cxn>
                <a:cxn ang="0">
                  <a:pos x="5" y="805"/>
                </a:cxn>
                <a:cxn ang="0">
                  <a:pos x="5" y="21"/>
                </a:cxn>
                <a:cxn ang="0">
                  <a:pos x="50" y="26"/>
                </a:cxn>
              </a:cxnLst>
              <a:rect l="0" t="0" r="r" b="b"/>
              <a:pathLst>
                <a:path w="83" h="6858">
                  <a:moveTo>
                    <a:pt x="50" y="26"/>
                  </a:moveTo>
                  <a:cubicBezTo>
                    <a:pt x="56" y="19"/>
                    <a:pt x="67" y="6"/>
                    <a:pt x="72" y="0"/>
                  </a:cubicBezTo>
                  <a:cubicBezTo>
                    <a:pt x="71" y="561"/>
                    <a:pt x="73" y="1121"/>
                    <a:pt x="72" y="1682"/>
                  </a:cubicBezTo>
                  <a:cubicBezTo>
                    <a:pt x="82" y="1871"/>
                    <a:pt x="67" y="2060"/>
                    <a:pt x="73" y="2249"/>
                  </a:cubicBezTo>
                  <a:cubicBezTo>
                    <a:pt x="83" y="2377"/>
                    <a:pt x="64" y="2505"/>
                    <a:pt x="76" y="2633"/>
                  </a:cubicBezTo>
                  <a:cubicBezTo>
                    <a:pt x="69" y="2905"/>
                    <a:pt x="74" y="3178"/>
                    <a:pt x="73" y="3450"/>
                  </a:cubicBezTo>
                  <a:cubicBezTo>
                    <a:pt x="72" y="4488"/>
                    <a:pt x="72" y="5528"/>
                    <a:pt x="73" y="6566"/>
                  </a:cubicBezTo>
                  <a:cubicBezTo>
                    <a:pt x="78" y="6646"/>
                    <a:pt x="76" y="6725"/>
                    <a:pt x="72" y="6804"/>
                  </a:cubicBezTo>
                  <a:cubicBezTo>
                    <a:pt x="64" y="6773"/>
                    <a:pt x="62" y="6735"/>
                    <a:pt x="33" y="6714"/>
                  </a:cubicBezTo>
                  <a:cubicBezTo>
                    <a:pt x="28" y="6763"/>
                    <a:pt x="21" y="6812"/>
                    <a:pt x="6" y="6858"/>
                  </a:cubicBezTo>
                  <a:cubicBezTo>
                    <a:pt x="0" y="6505"/>
                    <a:pt x="16" y="6153"/>
                    <a:pt x="12" y="5800"/>
                  </a:cubicBezTo>
                  <a:cubicBezTo>
                    <a:pt x="11" y="5239"/>
                    <a:pt x="13" y="4678"/>
                    <a:pt x="10" y="4117"/>
                  </a:cubicBezTo>
                  <a:cubicBezTo>
                    <a:pt x="10" y="3682"/>
                    <a:pt x="14" y="3247"/>
                    <a:pt x="4" y="2812"/>
                  </a:cubicBezTo>
                  <a:cubicBezTo>
                    <a:pt x="3" y="2143"/>
                    <a:pt x="7" y="1474"/>
                    <a:pt x="5" y="805"/>
                  </a:cubicBezTo>
                  <a:cubicBezTo>
                    <a:pt x="14" y="544"/>
                    <a:pt x="6" y="282"/>
                    <a:pt x="5" y="21"/>
                  </a:cubicBezTo>
                  <a:cubicBezTo>
                    <a:pt x="20" y="22"/>
                    <a:pt x="35" y="24"/>
                    <a:pt x="50" y="26"/>
                  </a:cubicBezTo>
                </a:path>
              </a:pathLst>
            </a:custGeom>
            <a:solidFill>
              <a:srgbClr val="D2D3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7">
              <a:extLst>
                <a:ext uri="{FF2B5EF4-FFF2-40B4-BE49-F238E27FC236}">
                  <a16:creationId xmlns:a16="http://schemas.microsoft.com/office/drawing/2014/main" id="{9608A7F2-9620-4467-98C6-F0C1E416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886"/>
              <a:ext cx="9" cy="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3"/>
                </a:cxn>
                <a:cxn ang="0">
                  <a:pos x="36" y="345"/>
                </a:cxn>
                <a:cxn ang="0">
                  <a:pos x="26" y="350"/>
                </a:cxn>
                <a:cxn ang="0">
                  <a:pos x="5" y="345"/>
                </a:cxn>
                <a:cxn ang="0">
                  <a:pos x="8" y="0"/>
                </a:cxn>
              </a:cxnLst>
              <a:rect l="0" t="0" r="r" b="b"/>
              <a:pathLst>
                <a:path w="41" h="350">
                  <a:moveTo>
                    <a:pt x="8" y="0"/>
                  </a:moveTo>
                  <a:lnTo>
                    <a:pt x="32" y="3"/>
                  </a:lnTo>
                  <a:cubicBezTo>
                    <a:pt x="41" y="117"/>
                    <a:pt x="36" y="232"/>
                    <a:pt x="36" y="345"/>
                  </a:cubicBezTo>
                  <a:lnTo>
                    <a:pt x="26" y="350"/>
                  </a:lnTo>
                  <a:cubicBezTo>
                    <a:pt x="20" y="348"/>
                    <a:pt x="10" y="346"/>
                    <a:pt x="5" y="345"/>
                  </a:cubicBezTo>
                  <a:cubicBezTo>
                    <a:pt x="3" y="230"/>
                    <a:pt x="0" y="115"/>
                    <a:pt x="8" y="0"/>
                  </a:cubicBezTo>
                  <a:close/>
                </a:path>
              </a:pathLst>
            </a:custGeom>
            <a:solidFill>
              <a:srgbClr val="5051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8">
              <a:extLst>
                <a:ext uri="{FF2B5EF4-FFF2-40B4-BE49-F238E27FC236}">
                  <a16:creationId xmlns:a16="http://schemas.microsoft.com/office/drawing/2014/main" id="{5253DE44-A03E-4F39-B243-B2CA866F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942"/>
              <a:ext cx="13" cy="538"/>
            </a:xfrm>
            <a:custGeom>
              <a:avLst/>
              <a:gdLst/>
              <a:ahLst/>
              <a:cxnLst>
                <a:cxn ang="0">
                  <a:pos x="7" y="295"/>
                </a:cxn>
                <a:cxn ang="0">
                  <a:pos x="37" y="0"/>
                </a:cxn>
                <a:cxn ang="0">
                  <a:pos x="57" y="342"/>
                </a:cxn>
                <a:cxn ang="0">
                  <a:pos x="56" y="2349"/>
                </a:cxn>
                <a:cxn ang="0">
                  <a:pos x="34" y="2673"/>
                </a:cxn>
                <a:cxn ang="0">
                  <a:pos x="13" y="2346"/>
                </a:cxn>
                <a:cxn ang="0">
                  <a:pos x="5" y="2236"/>
                </a:cxn>
                <a:cxn ang="0">
                  <a:pos x="4" y="403"/>
                </a:cxn>
                <a:cxn ang="0">
                  <a:pos x="7" y="295"/>
                </a:cxn>
              </a:cxnLst>
              <a:rect l="0" t="0" r="r" b="b"/>
              <a:pathLst>
                <a:path w="61" h="2673">
                  <a:moveTo>
                    <a:pt x="7" y="295"/>
                  </a:moveTo>
                  <a:cubicBezTo>
                    <a:pt x="39" y="199"/>
                    <a:pt x="10" y="96"/>
                    <a:pt x="37" y="0"/>
                  </a:cubicBezTo>
                  <a:cubicBezTo>
                    <a:pt x="56" y="113"/>
                    <a:pt x="40" y="229"/>
                    <a:pt x="57" y="342"/>
                  </a:cubicBezTo>
                  <a:cubicBezTo>
                    <a:pt x="59" y="1011"/>
                    <a:pt x="55" y="1680"/>
                    <a:pt x="56" y="2349"/>
                  </a:cubicBezTo>
                  <a:cubicBezTo>
                    <a:pt x="22" y="2455"/>
                    <a:pt x="61" y="2566"/>
                    <a:pt x="34" y="2673"/>
                  </a:cubicBezTo>
                  <a:cubicBezTo>
                    <a:pt x="17" y="2564"/>
                    <a:pt x="48" y="2451"/>
                    <a:pt x="13" y="2346"/>
                  </a:cubicBezTo>
                  <a:cubicBezTo>
                    <a:pt x="0" y="2311"/>
                    <a:pt x="6" y="2273"/>
                    <a:pt x="5" y="2236"/>
                  </a:cubicBezTo>
                  <a:cubicBezTo>
                    <a:pt x="5" y="1625"/>
                    <a:pt x="4" y="1014"/>
                    <a:pt x="4" y="403"/>
                  </a:cubicBezTo>
                  <a:cubicBezTo>
                    <a:pt x="5" y="367"/>
                    <a:pt x="1" y="331"/>
                    <a:pt x="7" y="295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9">
              <a:extLst>
                <a:ext uri="{FF2B5EF4-FFF2-40B4-BE49-F238E27FC236}">
                  <a16:creationId xmlns:a16="http://schemas.microsoft.com/office/drawing/2014/main" id="{EAEBE7CE-53C9-4D37-9A01-ED82AC87B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961"/>
              <a:ext cx="9" cy="1527"/>
            </a:xfrm>
            <a:custGeom>
              <a:avLst/>
              <a:gdLst/>
              <a:ahLst/>
              <a:cxnLst>
                <a:cxn ang="0">
                  <a:pos x="15" y="543"/>
                </a:cxn>
                <a:cxn ang="0">
                  <a:pos x="23" y="0"/>
                </a:cxn>
                <a:cxn ang="0">
                  <a:pos x="35" y="110"/>
                </a:cxn>
                <a:cxn ang="0">
                  <a:pos x="27" y="510"/>
                </a:cxn>
                <a:cxn ang="0">
                  <a:pos x="35" y="810"/>
                </a:cxn>
                <a:cxn ang="0">
                  <a:pos x="35" y="1244"/>
                </a:cxn>
                <a:cxn ang="0">
                  <a:pos x="41" y="4411"/>
                </a:cxn>
                <a:cxn ang="0">
                  <a:pos x="39" y="7136"/>
                </a:cxn>
                <a:cxn ang="0">
                  <a:pos x="19" y="7596"/>
                </a:cxn>
                <a:cxn ang="0">
                  <a:pos x="4" y="7387"/>
                </a:cxn>
                <a:cxn ang="0">
                  <a:pos x="3" y="1120"/>
                </a:cxn>
                <a:cxn ang="0">
                  <a:pos x="18" y="1027"/>
                </a:cxn>
                <a:cxn ang="0">
                  <a:pos x="15" y="543"/>
                </a:cxn>
              </a:cxnLst>
              <a:rect l="0" t="0" r="r" b="b"/>
              <a:pathLst>
                <a:path w="44" h="7596">
                  <a:moveTo>
                    <a:pt x="15" y="543"/>
                  </a:moveTo>
                  <a:cubicBezTo>
                    <a:pt x="26" y="362"/>
                    <a:pt x="9" y="180"/>
                    <a:pt x="23" y="0"/>
                  </a:cubicBezTo>
                  <a:cubicBezTo>
                    <a:pt x="40" y="33"/>
                    <a:pt x="33" y="73"/>
                    <a:pt x="35" y="110"/>
                  </a:cubicBezTo>
                  <a:cubicBezTo>
                    <a:pt x="30" y="243"/>
                    <a:pt x="41" y="377"/>
                    <a:pt x="27" y="510"/>
                  </a:cubicBezTo>
                  <a:cubicBezTo>
                    <a:pt x="16" y="610"/>
                    <a:pt x="37" y="710"/>
                    <a:pt x="35" y="810"/>
                  </a:cubicBezTo>
                  <a:cubicBezTo>
                    <a:pt x="33" y="955"/>
                    <a:pt x="35" y="1099"/>
                    <a:pt x="35" y="1244"/>
                  </a:cubicBezTo>
                  <a:cubicBezTo>
                    <a:pt x="44" y="2299"/>
                    <a:pt x="40" y="3355"/>
                    <a:pt x="41" y="4411"/>
                  </a:cubicBezTo>
                  <a:cubicBezTo>
                    <a:pt x="43" y="5319"/>
                    <a:pt x="41" y="6228"/>
                    <a:pt x="39" y="7136"/>
                  </a:cubicBezTo>
                  <a:cubicBezTo>
                    <a:pt x="0" y="7286"/>
                    <a:pt x="33" y="7443"/>
                    <a:pt x="19" y="7596"/>
                  </a:cubicBezTo>
                  <a:cubicBezTo>
                    <a:pt x="17" y="7526"/>
                    <a:pt x="21" y="7455"/>
                    <a:pt x="4" y="7387"/>
                  </a:cubicBezTo>
                  <a:cubicBezTo>
                    <a:pt x="0" y="5298"/>
                    <a:pt x="3" y="3209"/>
                    <a:pt x="3" y="1120"/>
                  </a:cubicBezTo>
                  <a:cubicBezTo>
                    <a:pt x="12" y="1090"/>
                    <a:pt x="19" y="1059"/>
                    <a:pt x="18" y="1027"/>
                  </a:cubicBezTo>
                  <a:cubicBezTo>
                    <a:pt x="18" y="866"/>
                    <a:pt x="18" y="705"/>
                    <a:pt x="15" y="543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60">
              <a:extLst>
                <a:ext uri="{FF2B5EF4-FFF2-40B4-BE49-F238E27FC236}">
                  <a16:creationId xmlns:a16="http://schemas.microsoft.com/office/drawing/2014/main" id="{B0C13410-9E5D-400A-BE26-EEF9355F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029"/>
              <a:ext cx="44" cy="1944"/>
            </a:xfrm>
            <a:custGeom>
              <a:avLst/>
              <a:gdLst/>
              <a:ahLst/>
              <a:cxnLst>
                <a:cxn ang="0">
                  <a:pos x="194" y="240"/>
                </a:cxn>
                <a:cxn ang="0">
                  <a:pos x="208" y="0"/>
                </a:cxn>
                <a:cxn ang="0">
                  <a:pos x="209" y="539"/>
                </a:cxn>
                <a:cxn ang="0">
                  <a:pos x="219" y="782"/>
                </a:cxn>
                <a:cxn ang="0">
                  <a:pos x="220" y="7049"/>
                </a:cxn>
                <a:cxn ang="0">
                  <a:pos x="218" y="9116"/>
                </a:cxn>
                <a:cxn ang="0">
                  <a:pos x="191" y="9330"/>
                </a:cxn>
                <a:cxn ang="0">
                  <a:pos x="52" y="9666"/>
                </a:cxn>
                <a:cxn ang="0">
                  <a:pos x="0" y="9616"/>
                </a:cxn>
                <a:cxn ang="0">
                  <a:pos x="127" y="9272"/>
                </a:cxn>
                <a:cxn ang="0">
                  <a:pos x="141" y="8907"/>
                </a:cxn>
                <a:cxn ang="0">
                  <a:pos x="141" y="343"/>
                </a:cxn>
                <a:cxn ang="0">
                  <a:pos x="194" y="240"/>
                </a:cxn>
              </a:cxnLst>
              <a:rect l="0" t="0" r="r" b="b"/>
              <a:pathLst>
                <a:path w="223" h="9666">
                  <a:moveTo>
                    <a:pt x="194" y="240"/>
                  </a:moveTo>
                  <a:cubicBezTo>
                    <a:pt x="197" y="160"/>
                    <a:pt x="188" y="79"/>
                    <a:pt x="208" y="0"/>
                  </a:cubicBezTo>
                  <a:cubicBezTo>
                    <a:pt x="214" y="180"/>
                    <a:pt x="208" y="359"/>
                    <a:pt x="209" y="539"/>
                  </a:cubicBezTo>
                  <a:cubicBezTo>
                    <a:pt x="211" y="620"/>
                    <a:pt x="202" y="702"/>
                    <a:pt x="219" y="782"/>
                  </a:cubicBezTo>
                  <a:cubicBezTo>
                    <a:pt x="219" y="2871"/>
                    <a:pt x="216" y="4960"/>
                    <a:pt x="220" y="7049"/>
                  </a:cubicBezTo>
                  <a:cubicBezTo>
                    <a:pt x="214" y="7738"/>
                    <a:pt x="223" y="8427"/>
                    <a:pt x="218" y="9116"/>
                  </a:cubicBezTo>
                  <a:cubicBezTo>
                    <a:pt x="215" y="9188"/>
                    <a:pt x="204" y="9259"/>
                    <a:pt x="191" y="9330"/>
                  </a:cubicBezTo>
                  <a:cubicBezTo>
                    <a:pt x="165" y="9449"/>
                    <a:pt x="119" y="9564"/>
                    <a:pt x="52" y="9666"/>
                  </a:cubicBezTo>
                  <a:cubicBezTo>
                    <a:pt x="35" y="9650"/>
                    <a:pt x="17" y="9633"/>
                    <a:pt x="0" y="9616"/>
                  </a:cubicBezTo>
                  <a:cubicBezTo>
                    <a:pt x="67" y="9512"/>
                    <a:pt x="107" y="9393"/>
                    <a:pt x="127" y="9272"/>
                  </a:cubicBezTo>
                  <a:cubicBezTo>
                    <a:pt x="150" y="9152"/>
                    <a:pt x="138" y="9028"/>
                    <a:pt x="141" y="8907"/>
                  </a:cubicBezTo>
                  <a:cubicBezTo>
                    <a:pt x="141" y="6052"/>
                    <a:pt x="141" y="3198"/>
                    <a:pt x="141" y="343"/>
                  </a:cubicBezTo>
                  <a:cubicBezTo>
                    <a:pt x="164" y="312"/>
                    <a:pt x="196" y="282"/>
                    <a:pt x="194" y="240"/>
                  </a:cubicBezTo>
                </a:path>
              </a:pathLst>
            </a:custGeom>
            <a:solidFill>
              <a:srgbClr val="E9E9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1">
              <a:extLst>
                <a:ext uri="{FF2B5EF4-FFF2-40B4-BE49-F238E27FC236}">
                  <a16:creationId xmlns:a16="http://schemas.microsoft.com/office/drawing/2014/main" id="{14B7BF4C-A959-403E-90A2-EE643A22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1414"/>
              <a:ext cx="15" cy="14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0" y="327"/>
                </a:cxn>
                <a:cxn ang="0">
                  <a:pos x="62" y="3"/>
                </a:cxn>
                <a:cxn ang="0">
                  <a:pos x="68" y="1308"/>
                </a:cxn>
                <a:cxn ang="0">
                  <a:pos x="70" y="2991"/>
                </a:cxn>
                <a:cxn ang="0">
                  <a:pos x="64" y="4049"/>
                </a:cxn>
                <a:cxn ang="0">
                  <a:pos x="61" y="4991"/>
                </a:cxn>
                <a:cxn ang="0">
                  <a:pos x="61" y="6391"/>
                </a:cxn>
                <a:cxn ang="0">
                  <a:pos x="59" y="7195"/>
                </a:cxn>
                <a:cxn ang="0">
                  <a:pos x="39" y="7131"/>
                </a:cxn>
                <a:cxn ang="0">
                  <a:pos x="37" y="7359"/>
                </a:cxn>
                <a:cxn ang="0">
                  <a:pos x="19" y="7275"/>
                </a:cxn>
                <a:cxn ang="0">
                  <a:pos x="10" y="6640"/>
                </a:cxn>
                <a:cxn ang="0">
                  <a:pos x="11" y="4942"/>
                </a:cxn>
                <a:cxn ang="0">
                  <a:pos x="21" y="4524"/>
                </a:cxn>
                <a:cxn ang="0">
                  <a:pos x="11" y="4307"/>
                </a:cxn>
                <a:cxn ang="0">
                  <a:pos x="10" y="141"/>
                </a:cxn>
                <a:cxn ang="0">
                  <a:pos x="19" y="0"/>
                </a:cxn>
              </a:cxnLst>
              <a:rect l="0" t="0" r="r" b="b"/>
              <a:pathLst>
                <a:path w="74" h="7359">
                  <a:moveTo>
                    <a:pt x="19" y="0"/>
                  </a:moveTo>
                  <a:cubicBezTo>
                    <a:pt x="54" y="105"/>
                    <a:pt x="23" y="218"/>
                    <a:pt x="40" y="327"/>
                  </a:cubicBezTo>
                  <a:cubicBezTo>
                    <a:pt x="67" y="220"/>
                    <a:pt x="28" y="109"/>
                    <a:pt x="62" y="3"/>
                  </a:cubicBezTo>
                  <a:cubicBezTo>
                    <a:pt x="72" y="438"/>
                    <a:pt x="68" y="873"/>
                    <a:pt x="68" y="1308"/>
                  </a:cubicBezTo>
                  <a:cubicBezTo>
                    <a:pt x="71" y="1869"/>
                    <a:pt x="69" y="2430"/>
                    <a:pt x="70" y="2991"/>
                  </a:cubicBezTo>
                  <a:cubicBezTo>
                    <a:pt x="74" y="3344"/>
                    <a:pt x="58" y="3696"/>
                    <a:pt x="64" y="4049"/>
                  </a:cubicBezTo>
                  <a:cubicBezTo>
                    <a:pt x="56" y="4363"/>
                    <a:pt x="63" y="4677"/>
                    <a:pt x="61" y="4991"/>
                  </a:cubicBezTo>
                  <a:cubicBezTo>
                    <a:pt x="61" y="5457"/>
                    <a:pt x="61" y="5924"/>
                    <a:pt x="61" y="6391"/>
                  </a:cubicBezTo>
                  <a:cubicBezTo>
                    <a:pt x="62" y="6659"/>
                    <a:pt x="67" y="6927"/>
                    <a:pt x="59" y="7195"/>
                  </a:cubicBezTo>
                  <a:cubicBezTo>
                    <a:pt x="56" y="7172"/>
                    <a:pt x="51" y="7150"/>
                    <a:pt x="39" y="7131"/>
                  </a:cubicBezTo>
                  <a:cubicBezTo>
                    <a:pt x="44" y="7207"/>
                    <a:pt x="47" y="7283"/>
                    <a:pt x="37" y="7359"/>
                  </a:cubicBezTo>
                  <a:cubicBezTo>
                    <a:pt x="11" y="7341"/>
                    <a:pt x="24" y="7302"/>
                    <a:pt x="19" y="7275"/>
                  </a:cubicBezTo>
                  <a:cubicBezTo>
                    <a:pt x="5" y="7064"/>
                    <a:pt x="13" y="6852"/>
                    <a:pt x="10" y="6640"/>
                  </a:cubicBezTo>
                  <a:cubicBezTo>
                    <a:pt x="11" y="6074"/>
                    <a:pt x="11" y="5508"/>
                    <a:pt x="11" y="4942"/>
                  </a:cubicBezTo>
                  <a:cubicBezTo>
                    <a:pt x="16" y="4803"/>
                    <a:pt x="0" y="4662"/>
                    <a:pt x="21" y="4524"/>
                  </a:cubicBezTo>
                  <a:cubicBezTo>
                    <a:pt x="7" y="4452"/>
                    <a:pt x="11" y="4379"/>
                    <a:pt x="11" y="4307"/>
                  </a:cubicBezTo>
                  <a:cubicBezTo>
                    <a:pt x="10" y="2918"/>
                    <a:pt x="11" y="1529"/>
                    <a:pt x="10" y="141"/>
                  </a:cubicBezTo>
                  <a:cubicBezTo>
                    <a:pt x="11" y="94"/>
                    <a:pt x="3" y="45"/>
                    <a:pt x="19" y="0"/>
                  </a:cubicBezTo>
                  <a:close/>
                </a:path>
              </a:pathLst>
            </a:custGeom>
            <a:solidFill>
              <a:srgbClr val="9C9D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2">
              <a:extLst>
                <a:ext uri="{FF2B5EF4-FFF2-40B4-BE49-F238E27FC236}">
                  <a16:creationId xmlns:a16="http://schemas.microsoft.com/office/drawing/2014/main" id="{244D6884-942E-4B06-BD3B-DF17920D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" y="1683"/>
              <a:ext cx="54" cy="56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144" y="1"/>
                </a:cxn>
                <a:cxn ang="0">
                  <a:pos x="269" y="58"/>
                </a:cxn>
                <a:cxn ang="0">
                  <a:pos x="268" y="227"/>
                </a:cxn>
                <a:cxn ang="0">
                  <a:pos x="210" y="270"/>
                </a:cxn>
                <a:cxn ang="0">
                  <a:pos x="24" y="255"/>
                </a:cxn>
                <a:cxn ang="0">
                  <a:pos x="10" y="66"/>
                </a:cxn>
              </a:cxnLst>
              <a:rect l="0" t="0" r="r" b="b"/>
              <a:pathLst>
                <a:path w="273" h="277">
                  <a:moveTo>
                    <a:pt x="10" y="66"/>
                  </a:moveTo>
                  <a:cubicBezTo>
                    <a:pt x="19" y="3"/>
                    <a:pt x="94" y="0"/>
                    <a:pt x="144" y="1"/>
                  </a:cubicBezTo>
                  <a:cubicBezTo>
                    <a:pt x="189" y="1"/>
                    <a:pt x="255" y="4"/>
                    <a:pt x="269" y="58"/>
                  </a:cubicBezTo>
                  <a:cubicBezTo>
                    <a:pt x="273" y="114"/>
                    <a:pt x="273" y="171"/>
                    <a:pt x="268" y="227"/>
                  </a:cubicBezTo>
                  <a:cubicBezTo>
                    <a:pt x="257" y="250"/>
                    <a:pt x="234" y="266"/>
                    <a:pt x="210" y="270"/>
                  </a:cubicBezTo>
                  <a:cubicBezTo>
                    <a:pt x="148" y="277"/>
                    <a:pt x="83" y="277"/>
                    <a:pt x="24" y="255"/>
                  </a:cubicBezTo>
                  <a:cubicBezTo>
                    <a:pt x="0" y="195"/>
                    <a:pt x="7" y="129"/>
                    <a:pt x="10" y="66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63">
              <a:extLst>
                <a:ext uri="{FF2B5EF4-FFF2-40B4-BE49-F238E27FC236}">
                  <a16:creationId xmlns:a16="http://schemas.microsoft.com/office/drawing/2014/main" id="{910C136E-B19E-43AE-BE54-297FF16B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684"/>
              <a:ext cx="46" cy="54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86" y="9"/>
                </a:cxn>
                <a:cxn ang="0">
                  <a:pos x="228" y="42"/>
                </a:cxn>
                <a:cxn ang="0">
                  <a:pos x="227" y="232"/>
                </a:cxn>
                <a:cxn ang="0">
                  <a:pos x="4" y="229"/>
                </a:cxn>
                <a:cxn ang="0">
                  <a:pos x="5" y="47"/>
                </a:cxn>
              </a:cxnLst>
              <a:rect l="0" t="0" r="r" b="b"/>
              <a:pathLst>
                <a:path w="228" h="268">
                  <a:moveTo>
                    <a:pt x="5" y="47"/>
                  </a:moveTo>
                  <a:cubicBezTo>
                    <a:pt x="19" y="15"/>
                    <a:pt x="55" y="9"/>
                    <a:pt x="86" y="9"/>
                  </a:cubicBezTo>
                  <a:cubicBezTo>
                    <a:pt x="135" y="10"/>
                    <a:pt x="193" y="0"/>
                    <a:pt x="228" y="42"/>
                  </a:cubicBezTo>
                  <a:cubicBezTo>
                    <a:pt x="226" y="106"/>
                    <a:pt x="227" y="169"/>
                    <a:pt x="227" y="232"/>
                  </a:cubicBezTo>
                  <a:cubicBezTo>
                    <a:pt x="160" y="265"/>
                    <a:pt x="69" y="268"/>
                    <a:pt x="4" y="229"/>
                  </a:cubicBezTo>
                  <a:cubicBezTo>
                    <a:pt x="5" y="168"/>
                    <a:pt x="0" y="107"/>
                    <a:pt x="5" y="47"/>
                  </a:cubicBezTo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64">
              <a:extLst>
                <a:ext uri="{FF2B5EF4-FFF2-40B4-BE49-F238E27FC236}">
                  <a16:creationId xmlns:a16="http://schemas.microsoft.com/office/drawing/2014/main" id="{C36B85F2-DA53-471C-B28F-23E305015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199"/>
              <a:ext cx="21" cy="71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8" y="90"/>
                </a:cxn>
                <a:cxn ang="0">
                  <a:pos x="80" y="337"/>
                </a:cxn>
                <a:cxn ang="0">
                  <a:pos x="83" y="769"/>
                </a:cxn>
                <a:cxn ang="0">
                  <a:pos x="84" y="2003"/>
                </a:cxn>
                <a:cxn ang="0">
                  <a:pos x="79" y="3168"/>
                </a:cxn>
                <a:cxn ang="0">
                  <a:pos x="108" y="3497"/>
                </a:cxn>
                <a:cxn ang="0">
                  <a:pos x="91" y="3533"/>
                </a:cxn>
                <a:cxn ang="0">
                  <a:pos x="39" y="3502"/>
                </a:cxn>
                <a:cxn ang="0">
                  <a:pos x="7" y="3290"/>
                </a:cxn>
                <a:cxn ang="0">
                  <a:pos x="9" y="2486"/>
                </a:cxn>
                <a:cxn ang="0">
                  <a:pos x="9" y="1086"/>
                </a:cxn>
                <a:cxn ang="0">
                  <a:pos x="12" y="144"/>
                </a:cxn>
                <a:cxn ang="0">
                  <a:pos x="39" y="0"/>
                </a:cxn>
              </a:cxnLst>
              <a:rect l="0" t="0" r="r" b="b"/>
              <a:pathLst>
                <a:path w="108" h="3533">
                  <a:moveTo>
                    <a:pt x="39" y="0"/>
                  </a:moveTo>
                  <a:cubicBezTo>
                    <a:pt x="68" y="21"/>
                    <a:pt x="70" y="59"/>
                    <a:pt x="78" y="90"/>
                  </a:cubicBezTo>
                  <a:cubicBezTo>
                    <a:pt x="79" y="172"/>
                    <a:pt x="76" y="255"/>
                    <a:pt x="80" y="337"/>
                  </a:cubicBezTo>
                  <a:cubicBezTo>
                    <a:pt x="94" y="481"/>
                    <a:pt x="68" y="625"/>
                    <a:pt x="83" y="769"/>
                  </a:cubicBezTo>
                  <a:cubicBezTo>
                    <a:pt x="84" y="1180"/>
                    <a:pt x="84" y="1592"/>
                    <a:pt x="84" y="2003"/>
                  </a:cubicBezTo>
                  <a:cubicBezTo>
                    <a:pt x="75" y="2391"/>
                    <a:pt x="79" y="2780"/>
                    <a:pt x="79" y="3168"/>
                  </a:cubicBezTo>
                  <a:cubicBezTo>
                    <a:pt x="90" y="3278"/>
                    <a:pt x="84" y="3389"/>
                    <a:pt x="108" y="3497"/>
                  </a:cubicBezTo>
                  <a:cubicBezTo>
                    <a:pt x="104" y="3506"/>
                    <a:pt x="95" y="3524"/>
                    <a:pt x="91" y="3533"/>
                  </a:cubicBezTo>
                  <a:cubicBezTo>
                    <a:pt x="74" y="3523"/>
                    <a:pt x="56" y="3512"/>
                    <a:pt x="39" y="3502"/>
                  </a:cubicBezTo>
                  <a:cubicBezTo>
                    <a:pt x="31" y="3431"/>
                    <a:pt x="0" y="3363"/>
                    <a:pt x="7" y="3290"/>
                  </a:cubicBezTo>
                  <a:cubicBezTo>
                    <a:pt x="15" y="3022"/>
                    <a:pt x="10" y="2754"/>
                    <a:pt x="9" y="2486"/>
                  </a:cubicBezTo>
                  <a:cubicBezTo>
                    <a:pt x="9" y="2019"/>
                    <a:pt x="9" y="1552"/>
                    <a:pt x="9" y="1086"/>
                  </a:cubicBezTo>
                  <a:cubicBezTo>
                    <a:pt x="11" y="772"/>
                    <a:pt x="4" y="458"/>
                    <a:pt x="12" y="144"/>
                  </a:cubicBezTo>
                  <a:cubicBezTo>
                    <a:pt x="27" y="98"/>
                    <a:pt x="34" y="49"/>
                    <a:pt x="39" y="0"/>
                  </a:cubicBezTo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97E648EB-6954-4FBF-A4EE-EB2F596D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2396"/>
              <a:ext cx="12" cy="478"/>
            </a:xfrm>
            <a:custGeom>
              <a:avLst/>
              <a:gdLst/>
              <a:ahLst/>
              <a:cxnLst>
                <a:cxn ang="0">
                  <a:pos x="21" y="460"/>
                </a:cxn>
                <a:cxn ang="0">
                  <a:pos x="41" y="0"/>
                </a:cxn>
                <a:cxn ang="0">
                  <a:pos x="50" y="575"/>
                </a:cxn>
                <a:cxn ang="0">
                  <a:pos x="42" y="975"/>
                </a:cxn>
                <a:cxn ang="0">
                  <a:pos x="43" y="2347"/>
                </a:cxn>
                <a:cxn ang="0">
                  <a:pos x="42" y="2378"/>
                </a:cxn>
                <a:cxn ang="0">
                  <a:pos x="4" y="2318"/>
                </a:cxn>
                <a:cxn ang="0">
                  <a:pos x="6" y="251"/>
                </a:cxn>
                <a:cxn ang="0">
                  <a:pos x="21" y="460"/>
                </a:cxn>
              </a:cxnLst>
              <a:rect l="0" t="0" r="r" b="b"/>
              <a:pathLst>
                <a:path w="63" h="2378">
                  <a:moveTo>
                    <a:pt x="21" y="460"/>
                  </a:moveTo>
                  <a:cubicBezTo>
                    <a:pt x="35" y="307"/>
                    <a:pt x="2" y="150"/>
                    <a:pt x="41" y="0"/>
                  </a:cubicBezTo>
                  <a:cubicBezTo>
                    <a:pt x="63" y="191"/>
                    <a:pt x="44" y="383"/>
                    <a:pt x="50" y="575"/>
                  </a:cubicBezTo>
                  <a:cubicBezTo>
                    <a:pt x="56" y="708"/>
                    <a:pt x="40" y="841"/>
                    <a:pt x="42" y="975"/>
                  </a:cubicBezTo>
                  <a:cubicBezTo>
                    <a:pt x="40" y="1432"/>
                    <a:pt x="32" y="1890"/>
                    <a:pt x="43" y="2347"/>
                  </a:cubicBezTo>
                  <a:cubicBezTo>
                    <a:pt x="43" y="2355"/>
                    <a:pt x="42" y="2370"/>
                    <a:pt x="42" y="2378"/>
                  </a:cubicBezTo>
                  <a:cubicBezTo>
                    <a:pt x="29" y="2358"/>
                    <a:pt x="17" y="2338"/>
                    <a:pt x="4" y="2318"/>
                  </a:cubicBezTo>
                  <a:cubicBezTo>
                    <a:pt x="9" y="1629"/>
                    <a:pt x="0" y="940"/>
                    <a:pt x="6" y="251"/>
                  </a:cubicBezTo>
                  <a:cubicBezTo>
                    <a:pt x="23" y="319"/>
                    <a:pt x="19" y="390"/>
                    <a:pt x="21" y="460"/>
                  </a:cubicBezTo>
                </a:path>
              </a:pathLst>
            </a:custGeom>
            <a:solidFill>
              <a:srgbClr val="5253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6">
              <a:extLst>
                <a:ext uri="{FF2B5EF4-FFF2-40B4-BE49-F238E27FC236}">
                  <a16:creationId xmlns:a16="http://schemas.microsoft.com/office/drawing/2014/main" id="{D8F9D011-F032-4F8B-B517-554439BD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848"/>
              <a:ext cx="12" cy="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3" y="64"/>
                </a:cxn>
                <a:cxn ang="0">
                  <a:pos x="55" y="276"/>
                </a:cxn>
                <a:cxn ang="0">
                  <a:pos x="60" y="314"/>
                </a:cxn>
                <a:cxn ang="0">
                  <a:pos x="36" y="272"/>
                </a:cxn>
                <a:cxn ang="0">
                  <a:pos x="48" y="431"/>
                </a:cxn>
                <a:cxn ang="0">
                  <a:pos x="46" y="445"/>
                </a:cxn>
                <a:cxn ang="0">
                  <a:pos x="1" y="228"/>
                </a:cxn>
                <a:cxn ang="0">
                  <a:pos x="3" y="0"/>
                </a:cxn>
              </a:cxnLst>
              <a:rect l="0" t="0" r="r" b="b"/>
              <a:pathLst>
                <a:path w="60" h="445">
                  <a:moveTo>
                    <a:pt x="3" y="0"/>
                  </a:moveTo>
                  <a:cubicBezTo>
                    <a:pt x="15" y="19"/>
                    <a:pt x="20" y="41"/>
                    <a:pt x="23" y="64"/>
                  </a:cubicBezTo>
                  <a:cubicBezTo>
                    <a:pt x="16" y="137"/>
                    <a:pt x="47" y="205"/>
                    <a:pt x="55" y="276"/>
                  </a:cubicBezTo>
                  <a:cubicBezTo>
                    <a:pt x="56" y="286"/>
                    <a:pt x="59" y="304"/>
                    <a:pt x="60" y="314"/>
                  </a:cubicBezTo>
                  <a:cubicBezTo>
                    <a:pt x="54" y="303"/>
                    <a:pt x="42" y="283"/>
                    <a:pt x="36" y="272"/>
                  </a:cubicBezTo>
                  <a:cubicBezTo>
                    <a:pt x="3" y="320"/>
                    <a:pt x="47" y="378"/>
                    <a:pt x="48" y="431"/>
                  </a:cubicBezTo>
                  <a:lnTo>
                    <a:pt x="46" y="445"/>
                  </a:lnTo>
                  <a:cubicBezTo>
                    <a:pt x="19" y="376"/>
                    <a:pt x="0" y="302"/>
                    <a:pt x="1" y="228"/>
                  </a:cubicBezTo>
                  <a:cubicBezTo>
                    <a:pt x="11" y="152"/>
                    <a:pt x="8" y="76"/>
                    <a:pt x="3" y="0"/>
                  </a:cubicBezTo>
                  <a:close/>
                </a:path>
              </a:pathLst>
            </a:custGeom>
            <a:solidFill>
              <a:srgbClr val="4748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7">
              <a:extLst>
                <a:ext uri="{FF2B5EF4-FFF2-40B4-BE49-F238E27FC236}">
                  <a16:creationId xmlns:a16="http://schemas.microsoft.com/office/drawing/2014/main" id="{38DDE357-A188-43FB-BEDD-D1CCC6FE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862"/>
              <a:ext cx="13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5" y="60"/>
                </a:cxn>
                <a:cxn ang="0">
                  <a:pos x="37" y="261"/>
                </a:cxn>
                <a:cxn ang="0">
                  <a:pos x="0" y="214"/>
                </a:cxn>
                <a:cxn ang="0">
                  <a:pos x="27" y="0"/>
                </a:cxn>
              </a:cxnLst>
              <a:rect l="0" t="0" r="r" b="b"/>
              <a:pathLst>
                <a:path w="65" h="261">
                  <a:moveTo>
                    <a:pt x="27" y="0"/>
                  </a:moveTo>
                  <a:cubicBezTo>
                    <a:pt x="40" y="20"/>
                    <a:pt x="52" y="40"/>
                    <a:pt x="65" y="60"/>
                  </a:cubicBezTo>
                  <a:cubicBezTo>
                    <a:pt x="63" y="128"/>
                    <a:pt x="54" y="195"/>
                    <a:pt x="37" y="261"/>
                  </a:cubicBezTo>
                  <a:cubicBezTo>
                    <a:pt x="24" y="245"/>
                    <a:pt x="12" y="229"/>
                    <a:pt x="0" y="214"/>
                  </a:cubicBezTo>
                  <a:cubicBezTo>
                    <a:pt x="13" y="143"/>
                    <a:pt x="24" y="72"/>
                    <a:pt x="27" y="0"/>
                  </a:cubicBezTo>
                </a:path>
              </a:pathLst>
            </a:custGeom>
            <a:solidFill>
              <a:srgbClr val="4142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8">
              <a:extLst>
                <a:ext uri="{FF2B5EF4-FFF2-40B4-BE49-F238E27FC236}">
                  <a16:creationId xmlns:a16="http://schemas.microsoft.com/office/drawing/2014/main" id="{78A7CD38-2E55-4782-B1E9-D0D18A5C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03"/>
              <a:ext cx="144" cy="140"/>
            </a:xfrm>
            <a:custGeom>
              <a:avLst/>
              <a:gdLst/>
              <a:ahLst/>
              <a:cxnLst>
                <a:cxn ang="0">
                  <a:pos x="45" y="159"/>
                </a:cxn>
                <a:cxn ang="0">
                  <a:pos x="33" y="0"/>
                </a:cxn>
                <a:cxn ang="0">
                  <a:pos x="57" y="42"/>
                </a:cxn>
                <a:cxn ang="0">
                  <a:pos x="598" y="645"/>
                </a:cxn>
                <a:cxn ang="0">
                  <a:pos x="718" y="672"/>
                </a:cxn>
                <a:cxn ang="0">
                  <a:pos x="634" y="697"/>
                </a:cxn>
                <a:cxn ang="0">
                  <a:pos x="494" y="653"/>
                </a:cxn>
                <a:cxn ang="0">
                  <a:pos x="45" y="159"/>
                </a:cxn>
              </a:cxnLst>
              <a:rect l="0" t="0" r="r" b="b"/>
              <a:pathLst>
                <a:path w="718" h="697">
                  <a:moveTo>
                    <a:pt x="45" y="159"/>
                  </a:moveTo>
                  <a:cubicBezTo>
                    <a:pt x="44" y="106"/>
                    <a:pt x="0" y="48"/>
                    <a:pt x="33" y="0"/>
                  </a:cubicBezTo>
                  <a:cubicBezTo>
                    <a:pt x="39" y="11"/>
                    <a:pt x="51" y="31"/>
                    <a:pt x="57" y="42"/>
                  </a:cubicBezTo>
                  <a:cubicBezTo>
                    <a:pt x="118" y="319"/>
                    <a:pt x="323" y="563"/>
                    <a:pt x="598" y="645"/>
                  </a:cubicBezTo>
                  <a:cubicBezTo>
                    <a:pt x="637" y="658"/>
                    <a:pt x="677" y="666"/>
                    <a:pt x="718" y="672"/>
                  </a:cubicBezTo>
                  <a:cubicBezTo>
                    <a:pt x="690" y="679"/>
                    <a:pt x="662" y="689"/>
                    <a:pt x="634" y="697"/>
                  </a:cubicBezTo>
                  <a:cubicBezTo>
                    <a:pt x="589" y="677"/>
                    <a:pt x="541" y="667"/>
                    <a:pt x="494" y="653"/>
                  </a:cubicBezTo>
                  <a:cubicBezTo>
                    <a:pt x="282" y="566"/>
                    <a:pt x="107" y="380"/>
                    <a:pt x="45" y="159"/>
                  </a:cubicBezTo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9">
              <a:extLst>
                <a:ext uri="{FF2B5EF4-FFF2-40B4-BE49-F238E27FC236}">
                  <a16:creationId xmlns:a16="http://schemas.microsoft.com/office/drawing/2014/main" id="{9A2A7B08-DAB9-4DD7-9045-DC4BC7D0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03"/>
              <a:ext cx="131" cy="13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2" y="36"/>
                </a:cxn>
                <a:cxn ang="0">
                  <a:pos x="69" y="0"/>
                </a:cxn>
                <a:cxn ang="0">
                  <a:pos x="201" y="314"/>
                </a:cxn>
                <a:cxn ang="0">
                  <a:pos x="648" y="594"/>
                </a:cxn>
                <a:cxn ang="0">
                  <a:pos x="546" y="646"/>
                </a:cxn>
                <a:cxn ang="0">
                  <a:pos x="5" y="43"/>
                </a:cxn>
                <a:cxn ang="0">
                  <a:pos x="0" y="5"/>
                </a:cxn>
              </a:cxnLst>
              <a:rect l="0" t="0" r="r" b="b"/>
              <a:pathLst>
                <a:path w="648" h="646">
                  <a:moveTo>
                    <a:pt x="0" y="5"/>
                  </a:moveTo>
                  <a:cubicBezTo>
                    <a:pt x="17" y="15"/>
                    <a:pt x="35" y="26"/>
                    <a:pt x="52" y="36"/>
                  </a:cubicBezTo>
                  <a:cubicBezTo>
                    <a:pt x="56" y="27"/>
                    <a:pt x="65" y="9"/>
                    <a:pt x="69" y="0"/>
                  </a:cubicBezTo>
                  <a:cubicBezTo>
                    <a:pt x="95" y="111"/>
                    <a:pt x="134" y="221"/>
                    <a:pt x="201" y="314"/>
                  </a:cubicBezTo>
                  <a:cubicBezTo>
                    <a:pt x="301" y="467"/>
                    <a:pt x="473" y="557"/>
                    <a:pt x="648" y="594"/>
                  </a:cubicBezTo>
                  <a:cubicBezTo>
                    <a:pt x="608" y="598"/>
                    <a:pt x="552" y="592"/>
                    <a:pt x="546" y="646"/>
                  </a:cubicBezTo>
                  <a:cubicBezTo>
                    <a:pt x="271" y="564"/>
                    <a:pt x="66" y="320"/>
                    <a:pt x="5" y="43"/>
                  </a:cubicBezTo>
                  <a:cubicBezTo>
                    <a:pt x="4" y="33"/>
                    <a:pt x="1" y="15"/>
                    <a:pt x="0" y="5"/>
                  </a:cubicBezTo>
                </a:path>
              </a:pathLst>
            </a:custGeom>
            <a:solidFill>
              <a:srgbClr val="C9C9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35B46CA5-1F54-4AA4-8895-D220FE83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05"/>
              <a:ext cx="186" cy="149"/>
            </a:xfrm>
            <a:custGeom>
              <a:avLst/>
              <a:gdLst/>
              <a:ahLst/>
              <a:cxnLst>
                <a:cxn ang="0">
                  <a:pos x="889" y="0"/>
                </a:cxn>
                <a:cxn ang="0">
                  <a:pos x="926" y="47"/>
                </a:cxn>
                <a:cxn ang="0">
                  <a:pos x="460" y="645"/>
                </a:cxn>
                <a:cxn ang="0">
                  <a:pos x="79" y="740"/>
                </a:cxn>
                <a:cxn ang="0">
                  <a:pos x="0" y="688"/>
                </a:cxn>
                <a:cxn ang="0">
                  <a:pos x="73" y="687"/>
                </a:cxn>
                <a:cxn ang="0">
                  <a:pos x="750" y="336"/>
                </a:cxn>
                <a:cxn ang="0">
                  <a:pos x="889" y="0"/>
                </a:cxn>
              </a:cxnLst>
              <a:rect l="0" t="0" r="r" b="b"/>
              <a:pathLst>
                <a:path w="926" h="740">
                  <a:moveTo>
                    <a:pt x="889" y="0"/>
                  </a:moveTo>
                  <a:cubicBezTo>
                    <a:pt x="901" y="15"/>
                    <a:pt x="913" y="31"/>
                    <a:pt x="926" y="47"/>
                  </a:cubicBezTo>
                  <a:cubicBezTo>
                    <a:pt x="870" y="302"/>
                    <a:pt x="705" y="541"/>
                    <a:pt x="460" y="645"/>
                  </a:cubicBezTo>
                  <a:cubicBezTo>
                    <a:pt x="336" y="684"/>
                    <a:pt x="211" y="734"/>
                    <a:pt x="79" y="740"/>
                  </a:cubicBezTo>
                  <a:cubicBezTo>
                    <a:pt x="51" y="725"/>
                    <a:pt x="26" y="707"/>
                    <a:pt x="0" y="688"/>
                  </a:cubicBezTo>
                  <a:cubicBezTo>
                    <a:pt x="24" y="687"/>
                    <a:pt x="49" y="688"/>
                    <a:pt x="73" y="687"/>
                  </a:cubicBezTo>
                  <a:cubicBezTo>
                    <a:pt x="334" y="676"/>
                    <a:pt x="603" y="560"/>
                    <a:pt x="750" y="336"/>
                  </a:cubicBezTo>
                  <a:cubicBezTo>
                    <a:pt x="817" y="234"/>
                    <a:pt x="863" y="119"/>
                    <a:pt x="889" y="0"/>
                  </a:cubicBezTo>
                </a:path>
              </a:pathLst>
            </a:custGeom>
            <a:solidFill>
              <a:srgbClr val="292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71">
              <a:extLst>
                <a:ext uri="{FF2B5EF4-FFF2-40B4-BE49-F238E27FC236}">
                  <a16:creationId xmlns:a16="http://schemas.microsoft.com/office/drawing/2014/main" id="{2DE02AAF-ACF0-4124-A2A2-87A2CCB1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2963"/>
              <a:ext cx="136" cy="80"/>
            </a:xfrm>
            <a:custGeom>
              <a:avLst/>
              <a:gdLst/>
              <a:ahLst/>
              <a:cxnLst>
                <a:cxn ang="0">
                  <a:pos x="269" y="274"/>
                </a:cxn>
                <a:cxn ang="0">
                  <a:pos x="625" y="0"/>
                </a:cxn>
                <a:cxn ang="0">
                  <a:pos x="677" y="50"/>
                </a:cxn>
                <a:cxn ang="0">
                  <a:pos x="0" y="401"/>
                </a:cxn>
                <a:cxn ang="0">
                  <a:pos x="35" y="328"/>
                </a:cxn>
                <a:cxn ang="0">
                  <a:pos x="269" y="274"/>
                </a:cxn>
              </a:cxnLst>
              <a:rect l="0" t="0" r="r" b="b"/>
              <a:pathLst>
                <a:path w="677" h="401">
                  <a:moveTo>
                    <a:pt x="269" y="274"/>
                  </a:moveTo>
                  <a:cubicBezTo>
                    <a:pt x="415" y="227"/>
                    <a:pt x="541" y="128"/>
                    <a:pt x="625" y="0"/>
                  </a:cubicBezTo>
                  <a:cubicBezTo>
                    <a:pt x="642" y="17"/>
                    <a:pt x="660" y="34"/>
                    <a:pt x="677" y="50"/>
                  </a:cubicBezTo>
                  <a:cubicBezTo>
                    <a:pt x="530" y="274"/>
                    <a:pt x="261" y="390"/>
                    <a:pt x="0" y="401"/>
                  </a:cubicBezTo>
                  <a:cubicBezTo>
                    <a:pt x="12" y="376"/>
                    <a:pt x="23" y="352"/>
                    <a:pt x="35" y="328"/>
                  </a:cubicBezTo>
                  <a:cubicBezTo>
                    <a:pt x="114" y="313"/>
                    <a:pt x="194" y="303"/>
                    <a:pt x="269" y="274"/>
                  </a:cubicBezTo>
                  <a:close/>
                </a:path>
              </a:pathLst>
            </a:custGeom>
            <a:solidFill>
              <a:srgbClr val="D7D7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72">
              <a:extLst>
                <a:ext uri="{FF2B5EF4-FFF2-40B4-BE49-F238E27FC236}">
                  <a16:creationId xmlns:a16="http://schemas.microsoft.com/office/drawing/2014/main" id="{4FEDCB88-534D-403E-85C3-822CD234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022"/>
              <a:ext cx="460" cy="2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02" y="2"/>
                </a:cxn>
                <a:cxn ang="0">
                  <a:pos x="796" y="37"/>
                </a:cxn>
                <a:cxn ang="0">
                  <a:pos x="2289" y="38"/>
                </a:cxn>
                <a:cxn ang="0">
                  <a:pos x="2122" y="107"/>
                </a:cxn>
                <a:cxn ang="0">
                  <a:pos x="1857" y="108"/>
                </a:cxn>
                <a:cxn ang="0">
                  <a:pos x="1458" y="108"/>
                </a:cxn>
                <a:cxn ang="0">
                  <a:pos x="347" y="107"/>
                </a:cxn>
                <a:cxn ang="0">
                  <a:pos x="120" y="81"/>
                </a:cxn>
                <a:cxn ang="0">
                  <a:pos x="0" y="54"/>
                </a:cxn>
              </a:cxnLst>
              <a:rect l="0" t="0" r="r" b="b"/>
              <a:pathLst>
                <a:path w="2289" h="109">
                  <a:moveTo>
                    <a:pt x="0" y="54"/>
                  </a:moveTo>
                  <a:cubicBezTo>
                    <a:pt x="6" y="0"/>
                    <a:pt x="62" y="6"/>
                    <a:pt x="102" y="2"/>
                  </a:cubicBezTo>
                  <a:cubicBezTo>
                    <a:pt x="330" y="50"/>
                    <a:pt x="564" y="35"/>
                    <a:pt x="796" y="37"/>
                  </a:cubicBezTo>
                  <a:cubicBezTo>
                    <a:pt x="1294" y="37"/>
                    <a:pt x="1791" y="36"/>
                    <a:pt x="2289" y="38"/>
                  </a:cubicBezTo>
                  <a:cubicBezTo>
                    <a:pt x="2255" y="100"/>
                    <a:pt x="2167" y="55"/>
                    <a:pt x="2122" y="107"/>
                  </a:cubicBezTo>
                  <a:cubicBezTo>
                    <a:pt x="2034" y="108"/>
                    <a:pt x="1945" y="108"/>
                    <a:pt x="1857" y="108"/>
                  </a:cubicBezTo>
                  <a:cubicBezTo>
                    <a:pt x="1724" y="106"/>
                    <a:pt x="1591" y="109"/>
                    <a:pt x="1458" y="108"/>
                  </a:cubicBezTo>
                  <a:cubicBezTo>
                    <a:pt x="1088" y="106"/>
                    <a:pt x="718" y="109"/>
                    <a:pt x="347" y="107"/>
                  </a:cubicBezTo>
                  <a:cubicBezTo>
                    <a:pt x="271" y="105"/>
                    <a:pt x="196" y="89"/>
                    <a:pt x="120" y="81"/>
                  </a:cubicBezTo>
                  <a:cubicBezTo>
                    <a:pt x="79" y="75"/>
                    <a:pt x="39" y="67"/>
                    <a:pt x="0" y="54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3">
              <a:extLst>
                <a:ext uri="{FF2B5EF4-FFF2-40B4-BE49-F238E27FC236}">
                  <a16:creationId xmlns:a16="http://schemas.microsoft.com/office/drawing/2014/main" id="{FD74645D-1DAA-4410-90C2-5417E70F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029"/>
              <a:ext cx="1560" cy="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759" y="1"/>
                </a:cxn>
                <a:cxn ang="0">
                  <a:pos x="7632" y="73"/>
                </a:cxn>
                <a:cxn ang="0">
                  <a:pos x="6090" y="75"/>
                </a:cxn>
                <a:cxn ang="0">
                  <a:pos x="1724" y="72"/>
                </a:cxn>
                <a:cxn ang="0">
                  <a:pos x="1715" y="72"/>
                </a:cxn>
                <a:cxn ang="0">
                  <a:pos x="1500" y="72"/>
                </a:cxn>
                <a:cxn ang="0">
                  <a:pos x="1495" y="73"/>
                </a:cxn>
                <a:cxn ang="0">
                  <a:pos x="642" y="71"/>
                </a:cxn>
                <a:cxn ang="0">
                  <a:pos x="160" y="69"/>
                </a:cxn>
                <a:cxn ang="0">
                  <a:pos x="30" y="51"/>
                </a:cxn>
                <a:cxn ang="0">
                  <a:pos x="0" y="1"/>
                </a:cxn>
              </a:cxnLst>
              <a:rect l="0" t="0" r="r" b="b"/>
              <a:pathLst>
                <a:path w="7759" h="75">
                  <a:moveTo>
                    <a:pt x="0" y="1"/>
                  </a:moveTo>
                  <a:cubicBezTo>
                    <a:pt x="2586" y="2"/>
                    <a:pt x="5172" y="0"/>
                    <a:pt x="7759" y="1"/>
                  </a:cubicBezTo>
                  <a:cubicBezTo>
                    <a:pt x="7728" y="42"/>
                    <a:pt x="7682" y="65"/>
                    <a:pt x="7632" y="73"/>
                  </a:cubicBezTo>
                  <a:cubicBezTo>
                    <a:pt x="7118" y="74"/>
                    <a:pt x="6604" y="69"/>
                    <a:pt x="6090" y="75"/>
                  </a:cubicBezTo>
                  <a:cubicBezTo>
                    <a:pt x="4635" y="70"/>
                    <a:pt x="3179" y="75"/>
                    <a:pt x="1724" y="72"/>
                  </a:cubicBezTo>
                  <a:lnTo>
                    <a:pt x="1715" y="72"/>
                  </a:lnTo>
                  <a:cubicBezTo>
                    <a:pt x="1643" y="73"/>
                    <a:pt x="1572" y="70"/>
                    <a:pt x="1500" y="72"/>
                  </a:cubicBezTo>
                  <a:lnTo>
                    <a:pt x="1495" y="73"/>
                  </a:lnTo>
                  <a:cubicBezTo>
                    <a:pt x="1211" y="71"/>
                    <a:pt x="927" y="72"/>
                    <a:pt x="642" y="71"/>
                  </a:cubicBezTo>
                  <a:cubicBezTo>
                    <a:pt x="481" y="69"/>
                    <a:pt x="321" y="72"/>
                    <a:pt x="160" y="69"/>
                  </a:cubicBezTo>
                  <a:cubicBezTo>
                    <a:pt x="117" y="58"/>
                    <a:pt x="74" y="52"/>
                    <a:pt x="30" y="51"/>
                  </a:cubicBezTo>
                  <a:cubicBezTo>
                    <a:pt x="20" y="34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D5D6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74">
              <a:extLst>
                <a:ext uri="{FF2B5EF4-FFF2-40B4-BE49-F238E27FC236}">
                  <a16:creationId xmlns:a16="http://schemas.microsoft.com/office/drawing/2014/main" id="{8C68FF11-EC93-406B-8413-3168927C1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29"/>
              <a:ext cx="198" cy="15"/>
            </a:xfrm>
            <a:custGeom>
              <a:avLst/>
              <a:gdLst/>
              <a:ahLst/>
              <a:cxnLst>
                <a:cxn ang="0">
                  <a:pos x="167" y="2"/>
                </a:cxn>
                <a:cxn ang="0">
                  <a:pos x="984" y="2"/>
                </a:cxn>
                <a:cxn ang="0">
                  <a:pos x="930" y="51"/>
                </a:cxn>
                <a:cxn ang="0">
                  <a:pos x="735" y="69"/>
                </a:cxn>
                <a:cxn ang="0">
                  <a:pos x="0" y="71"/>
                </a:cxn>
                <a:cxn ang="0">
                  <a:pos x="167" y="2"/>
                </a:cxn>
              </a:cxnLst>
              <a:rect l="0" t="0" r="r" b="b"/>
              <a:pathLst>
                <a:path w="984" h="74">
                  <a:moveTo>
                    <a:pt x="167" y="2"/>
                  </a:moveTo>
                  <a:cubicBezTo>
                    <a:pt x="439" y="0"/>
                    <a:pt x="711" y="1"/>
                    <a:pt x="984" y="2"/>
                  </a:cubicBezTo>
                  <a:cubicBezTo>
                    <a:pt x="971" y="22"/>
                    <a:pt x="959" y="51"/>
                    <a:pt x="930" y="51"/>
                  </a:cubicBezTo>
                  <a:cubicBezTo>
                    <a:pt x="865" y="60"/>
                    <a:pt x="798" y="48"/>
                    <a:pt x="735" y="69"/>
                  </a:cubicBezTo>
                  <a:cubicBezTo>
                    <a:pt x="490" y="74"/>
                    <a:pt x="245" y="71"/>
                    <a:pt x="0" y="71"/>
                  </a:cubicBezTo>
                  <a:cubicBezTo>
                    <a:pt x="45" y="19"/>
                    <a:pt x="133" y="64"/>
                    <a:pt x="167" y="2"/>
                  </a:cubicBezTo>
                </a:path>
              </a:pathLst>
            </a:custGeom>
            <a:solidFill>
              <a:srgbClr val="D1D1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75">
              <a:extLst>
                <a:ext uri="{FF2B5EF4-FFF2-40B4-BE49-F238E27FC236}">
                  <a16:creationId xmlns:a16="http://schemas.microsoft.com/office/drawing/2014/main" id="{B16B7358-3B5F-40F0-B489-57F9F4EC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029"/>
              <a:ext cx="773" cy="15"/>
            </a:xfrm>
            <a:custGeom>
              <a:avLst/>
              <a:gdLst/>
              <a:ahLst/>
              <a:cxnLst>
                <a:cxn ang="0">
                  <a:pos x="249" y="1"/>
                </a:cxn>
                <a:cxn ang="0">
                  <a:pos x="3686" y="0"/>
                </a:cxn>
                <a:cxn ang="0">
                  <a:pos x="3716" y="50"/>
                </a:cxn>
                <a:cxn ang="0">
                  <a:pos x="3846" y="68"/>
                </a:cxn>
                <a:cxn ang="0">
                  <a:pos x="1289" y="70"/>
                </a:cxn>
                <a:cxn ang="0">
                  <a:pos x="0" y="68"/>
                </a:cxn>
                <a:cxn ang="0">
                  <a:pos x="195" y="50"/>
                </a:cxn>
                <a:cxn ang="0">
                  <a:pos x="249" y="1"/>
                </a:cxn>
              </a:cxnLst>
              <a:rect l="0" t="0" r="r" b="b"/>
              <a:pathLst>
                <a:path w="3846" h="74">
                  <a:moveTo>
                    <a:pt x="249" y="1"/>
                  </a:moveTo>
                  <a:cubicBezTo>
                    <a:pt x="1394" y="0"/>
                    <a:pt x="2540" y="0"/>
                    <a:pt x="3686" y="0"/>
                  </a:cubicBezTo>
                  <a:cubicBezTo>
                    <a:pt x="3696" y="17"/>
                    <a:pt x="3706" y="33"/>
                    <a:pt x="3716" y="50"/>
                  </a:cubicBezTo>
                  <a:cubicBezTo>
                    <a:pt x="3760" y="51"/>
                    <a:pt x="3803" y="57"/>
                    <a:pt x="3846" y="68"/>
                  </a:cubicBezTo>
                  <a:cubicBezTo>
                    <a:pt x="2994" y="74"/>
                    <a:pt x="2142" y="68"/>
                    <a:pt x="1289" y="70"/>
                  </a:cubicBezTo>
                  <a:cubicBezTo>
                    <a:pt x="859" y="68"/>
                    <a:pt x="430" y="74"/>
                    <a:pt x="0" y="68"/>
                  </a:cubicBezTo>
                  <a:cubicBezTo>
                    <a:pt x="63" y="47"/>
                    <a:pt x="130" y="59"/>
                    <a:pt x="195" y="50"/>
                  </a:cubicBezTo>
                  <a:cubicBezTo>
                    <a:pt x="224" y="50"/>
                    <a:pt x="236" y="21"/>
                    <a:pt x="249" y="1"/>
                  </a:cubicBezTo>
                </a:path>
              </a:pathLst>
            </a:custGeom>
            <a:solidFill>
              <a:srgbClr val="C4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76">
              <a:extLst>
                <a:ext uri="{FF2B5EF4-FFF2-40B4-BE49-F238E27FC236}">
                  <a16:creationId xmlns:a16="http://schemas.microsoft.com/office/drawing/2014/main" id="{2842D070-71A9-4B7B-901B-32B15B5C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3029"/>
              <a:ext cx="282" cy="15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404" y="0"/>
                </a:cxn>
                <a:cxn ang="0">
                  <a:pos x="1369" y="73"/>
                </a:cxn>
                <a:cxn ang="0">
                  <a:pos x="1296" y="74"/>
                </a:cxn>
                <a:cxn ang="0">
                  <a:pos x="647" y="73"/>
                </a:cxn>
                <a:cxn ang="0">
                  <a:pos x="290" y="73"/>
                </a:cxn>
                <a:cxn ang="0">
                  <a:pos x="0" y="74"/>
                </a:cxn>
                <a:cxn ang="0">
                  <a:pos x="127" y="2"/>
                </a:cxn>
              </a:cxnLst>
              <a:rect l="0" t="0" r="r" b="b"/>
              <a:pathLst>
                <a:path w="1404" h="74">
                  <a:moveTo>
                    <a:pt x="127" y="2"/>
                  </a:moveTo>
                  <a:cubicBezTo>
                    <a:pt x="553" y="0"/>
                    <a:pt x="978" y="5"/>
                    <a:pt x="1404" y="0"/>
                  </a:cubicBezTo>
                  <a:cubicBezTo>
                    <a:pt x="1392" y="24"/>
                    <a:pt x="1381" y="48"/>
                    <a:pt x="1369" y="73"/>
                  </a:cubicBezTo>
                  <a:cubicBezTo>
                    <a:pt x="1345" y="74"/>
                    <a:pt x="1320" y="73"/>
                    <a:pt x="1296" y="74"/>
                  </a:cubicBezTo>
                  <a:cubicBezTo>
                    <a:pt x="1080" y="73"/>
                    <a:pt x="863" y="72"/>
                    <a:pt x="647" y="73"/>
                  </a:cubicBezTo>
                  <a:cubicBezTo>
                    <a:pt x="528" y="73"/>
                    <a:pt x="409" y="72"/>
                    <a:pt x="290" y="73"/>
                  </a:cubicBezTo>
                  <a:cubicBezTo>
                    <a:pt x="193" y="74"/>
                    <a:pt x="97" y="73"/>
                    <a:pt x="0" y="74"/>
                  </a:cubicBezTo>
                  <a:cubicBezTo>
                    <a:pt x="50" y="66"/>
                    <a:pt x="96" y="43"/>
                    <a:pt x="127" y="2"/>
                  </a:cubicBezTo>
                  <a:close/>
                </a:path>
              </a:pathLst>
            </a:custGeom>
            <a:solidFill>
              <a:srgbClr val="E0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77">
              <a:extLst>
                <a:ext uri="{FF2B5EF4-FFF2-40B4-BE49-F238E27FC236}">
                  <a16:creationId xmlns:a16="http://schemas.microsoft.com/office/drawing/2014/main" id="{0E01213D-8DBE-4E09-BEFF-60A288C1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322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44"/>
                </a:cxn>
                <a:cxn ang="0">
                  <a:pos x="398" y="105"/>
                </a:cxn>
                <a:cxn ang="0">
                  <a:pos x="503" y="98"/>
                </a:cxn>
                <a:cxn ang="0">
                  <a:pos x="669" y="114"/>
                </a:cxn>
                <a:cxn ang="0">
                  <a:pos x="14668" y="114"/>
                </a:cxn>
                <a:cxn ang="0">
                  <a:pos x="15654" y="99"/>
                </a:cxn>
                <a:cxn ang="0">
                  <a:pos x="16035" y="4"/>
                </a:cxn>
                <a:cxn ang="0">
                  <a:pos x="15830" y="111"/>
                </a:cxn>
                <a:cxn ang="0">
                  <a:pos x="15717" y="127"/>
                </a:cxn>
                <a:cxn ang="0">
                  <a:pos x="1234" y="129"/>
                </a:cxn>
                <a:cxn ang="0">
                  <a:pos x="267" y="96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16035" h="142">
                  <a:moveTo>
                    <a:pt x="0" y="0"/>
                  </a:moveTo>
                  <a:cubicBezTo>
                    <a:pt x="47" y="14"/>
                    <a:pt x="95" y="24"/>
                    <a:pt x="140" y="44"/>
                  </a:cubicBezTo>
                  <a:cubicBezTo>
                    <a:pt x="218" y="95"/>
                    <a:pt x="320" y="57"/>
                    <a:pt x="398" y="105"/>
                  </a:cubicBezTo>
                  <a:cubicBezTo>
                    <a:pt x="433" y="104"/>
                    <a:pt x="468" y="101"/>
                    <a:pt x="503" y="98"/>
                  </a:cubicBezTo>
                  <a:cubicBezTo>
                    <a:pt x="558" y="106"/>
                    <a:pt x="613" y="113"/>
                    <a:pt x="669" y="114"/>
                  </a:cubicBezTo>
                  <a:cubicBezTo>
                    <a:pt x="5335" y="115"/>
                    <a:pt x="10002" y="114"/>
                    <a:pt x="14668" y="114"/>
                  </a:cubicBezTo>
                  <a:cubicBezTo>
                    <a:pt x="14997" y="110"/>
                    <a:pt x="15326" y="125"/>
                    <a:pt x="15654" y="99"/>
                  </a:cubicBezTo>
                  <a:cubicBezTo>
                    <a:pt x="15786" y="93"/>
                    <a:pt x="15911" y="43"/>
                    <a:pt x="16035" y="4"/>
                  </a:cubicBezTo>
                  <a:cubicBezTo>
                    <a:pt x="15971" y="47"/>
                    <a:pt x="15897" y="73"/>
                    <a:pt x="15830" y="111"/>
                  </a:cubicBezTo>
                  <a:cubicBezTo>
                    <a:pt x="15796" y="133"/>
                    <a:pt x="15755" y="125"/>
                    <a:pt x="15717" y="127"/>
                  </a:cubicBezTo>
                  <a:cubicBezTo>
                    <a:pt x="10889" y="131"/>
                    <a:pt x="6061" y="128"/>
                    <a:pt x="1234" y="129"/>
                  </a:cubicBezTo>
                  <a:cubicBezTo>
                    <a:pt x="911" y="126"/>
                    <a:pt x="587" y="142"/>
                    <a:pt x="267" y="96"/>
                  </a:cubicBezTo>
                  <a:cubicBezTo>
                    <a:pt x="181" y="88"/>
                    <a:pt x="100" y="54"/>
                    <a:pt x="15" y="36"/>
                  </a:cubicBezTo>
                  <a:cubicBezTo>
                    <a:pt x="11" y="27"/>
                    <a:pt x="4" y="9"/>
                    <a:pt x="0" y="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78">
              <a:extLst>
                <a:ext uri="{FF2B5EF4-FFF2-40B4-BE49-F238E27FC236}">
                  <a16:creationId xmlns:a16="http://schemas.microsoft.com/office/drawing/2014/main" id="{A59362D7-16A9-4B8F-8A14-308A639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38"/>
              <a:ext cx="73" cy="1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311" y="26"/>
                </a:cxn>
                <a:cxn ang="0">
                  <a:pos x="295" y="48"/>
                </a:cxn>
                <a:cxn ang="0">
                  <a:pos x="363" y="79"/>
                </a:cxn>
                <a:cxn ang="0">
                  <a:pos x="258" y="86"/>
                </a:cxn>
                <a:cxn ang="0">
                  <a:pos x="0" y="25"/>
                </a:cxn>
                <a:cxn ang="0">
                  <a:pos x="84" y="0"/>
                </a:cxn>
              </a:cxnLst>
              <a:rect l="0" t="0" r="r" b="b"/>
              <a:pathLst>
                <a:path w="363" h="86">
                  <a:moveTo>
                    <a:pt x="84" y="0"/>
                  </a:moveTo>
                  <a:cubicBezTo>
                    <a:pt x="160" y="8"/>
                    <a:pt x="235" y="24"/>
                    <a:pt x="311" y="26"/>
                  </a:cubicBezTo>
                  <a:lnTo>
                    <a:pt x="295" y="48"/>
                  </a:lnTo>
                  <a:cubicBezTo>
                    <a:pt x="318" y="57"/>
                    <a:pt x="341" y="65"/>
                    <a:pt x="363" y="79"/>
                  </a:cubicBezTo>
                  <a:cubicBezTo>
                    <a:pt x="328" y="82"/>
                    <a:pt x="293" y="85"/>
                    <a:pt x="258" y="86"/>
                  </a:cubicBezTo>
                  <a:cubicBezTo>
                    <a:pt x="180" y="38"/>
                    <a:pt x="78" y="76"/>
                    <a:pt x="0" y="25"/>
                  </a:cubicBezTo>
                  <a:cubicBezTo>
                    <a:pt x="28" y="17"/>
                    <a:pt x="56" y="7"/>
                    <a:pt x="84" y="0"/>
                  </a:cubicBezTo>
                  <a:close/>
                </a:path>
              </a:pathLst>
            </a:custGeom>
            <a:solidFill>
              <a:srgbClr val="747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79">
              <a:extLst>
                <a:ext uri="{FF2B5EF4-FFF2-40B4-BE49-F238E27FC236}">
                  <a16:creationId xmlns:a16="http://schemas.microsoft.com/office/drawing/2014/main" id="{2C625B1D-FB26-470F-9139-966D71B9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3043"/>
              <a:ext cx="239" cy="1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1"/>
                </a:cxn>
                <a:cxn ang="0">
                  <a:pos x="1127" y="2"/>
                </a:cxn>
                <a:cxn ang="0">
                  <a:pos x="1189" y="32"/>
                </a:cxn>
                <a:cxn ang="0">
                  <a:pos x="982" y="47"/>
                </a:cxn>
                <a:cxn ang="0">
                  <a:pos x="198" y="49"/>
                </a:cxn>
                <a:cxn ang="0">
                  <a:pos x="234" y="70"/>
                </a:cxn>
                <a:cxn ang="0">
                  <a:pos x="68" y="54"/>
                </a:cxn>
                <a:cxn ang="0">
                  <a:pos x="0" y="23"/>
                </a:cxn>
              </a:cxnLst>
              <a:rect l="0" t="0" r="r" b="b"/>
              <a:pathLst>
                <a:path w="1189" h="70">
                  <a:moveTo>
                    <a:pt x="0" y="23"/>
                  </a:moveTo>
                  <a:lnTo>
                    <a:pt x="16" y="1"/>
                  </a:lnTo>
                  <a:cubicBezTo>
                    <a:pt x="387" y="3"/>
                    <a:pt x="757" y="0"/>
                    <a:pt x="1127" y="2"/>
                  </a:cubicBezTo>
                  <a:cubicBezTo>
                    <a:pt x="1148" y="11"/>
                    <a:pt x="1169" y="21"/>
                    <a:pt x="1189" y="32"/>
                  </a:cubicBezTo>
                  <a:cubicBezTo>
                    <a:pt x="1122" y="53"/>
                    <a:pt x="1051" y="45"/>
                    <a:pt x="982" y="47"/>
                  </a:cubicBezTo>
                  <a:cubicBezTo>
                    <a:pt x="721" y="48"/>
                    <a:pt x="459" y="45"/>
                    <a:pt x="198" y="49"/>
                  </a:cubicBezTo>
                  <a:cubicBezTo>
                    <a:pt x="207" y="54"/>
                    <a:pt x="225" y="65"/>
                    <a:pt x="234" y="70"/>
                  </a:cubicBezTo>
                  <a:cubicBezTo>
                    <a:pt x="178" y="69"/>
                    <a:pt x="123" y="62"/>
                    <a:pt x="68" y="54"/>
                  </a:cubicBezTo>
                  <a:cubicBezTo>
                    <a:pt x="46" y="40"/>
                    <a:pt x="23" y="32"/>
                    <a:pt x="0" y="23"/>
                  </a:cubicBezTo>
                  <a:close/>
                </a:path>
              </a:pathLst>
            </a:custGeom>
            <a:solidFill>
              <a:srgbClr val="8F8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80">
              <a:extLst>
                <a:ext uri="{FF2B5EF4-FFF2-40B4-BE49-F238E27FC236}">
                  <a16:creationId xmlns:a16="http://schemas.microsoft.com/office/drawing/2014/main" id="{6BDE90C8-102F-4160-A381-7ECA1900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043"/>
              <a:ext cx="3020" cy="16"/>
            </a:xfrm>
            <a:custGeom>
              <a:avLst/>
              <a:gdLst/>
              <a:ahLst/>
              <a:cxnLst>
                <a:cxn ang="0">
                  <a:pos x="929" y="2"/>
                </a:cxn>
                <a:cxn ang="0">
                  <a:pos x="1328" y="2"/>
                </a:cxn>
                <a:cxn ang="0">
                  <a:pos x="1433" y="52"/>
                </a:cxn>
                <a:cxn ang="0">
                  <a:pos x="2883" y="54"/>
                </a:cxn>
                <a:cxn ang="0">
                  <a:pos x="3243" y="38"/>
                </a:cxn>
                <a:cxn ang="0">
                  <a:pos x="3350" y="55"/>
                </a:cxn>
                <a:cxn ang="0">
                  <a:pos x="4784" y="51"/>
                </a:cxn>
                <a:cxn ang="0">
                  <a:pos x="5384" y="55"/>
                </a:cxn>
                <a:cxn ang="0">
                  <a:pos x="5619" y="44"/>
                </a:cxn>
                <a:cxn ang="0">
                  <a:pos x="5805" y="40"/>
                </a:cxn>
                <a:cxn ang="0">
                  <a:pos x="6117" y="56"/>
                </a:cxn>
                <a:cxn ang="0">
                  <a:pos x="6753" y="56"/>
                </a:cxn>
                <a:cxn ang="0">
                  <a:pos x="7233" y="54"/>
                </a:cxn>
                <a:cxn ang="0">
                  <a:pos x="7451" y="50"/>
                </a:cxn>
                <a:cxn ang="0">
                  <a:pos x="7509" y="3"/>
                </a:cxn>
                <a:cxn ang="0">
                  <a:pos x="7514" y="2"/>
                </a:cxn>
                <a:cxn ang="0">
                  <a:pos x="7523" y="32"/>
                </a:cxn>
                <a:cxn ang="0">
                  <a:pos x="7727" y="51"/>
                </a:cxn>
                <a:cxn ang="0">
                  <a:pos x="7729" y="2"/>
                </a:cxn>
                <a:cxn ang="0">
                  <a:pos x="7738" y="2"/>
                </a:cxn>
                <a:cxn ang="0">
                  <a:pos x="7739" y="32"/>
                </a:cxn>
                <a:cxn ang="0">
                  <a:pos x="7967" y="42"/>
                </a:cxn>
                <a:cxn ang="0">
                  <a:pos x="8101" y="47"/>
                </a:cxn>
                <a:cxn ang="0">
                  <a:pos x="11418" y="53"/>
                </a:cxn>
                <a:cxn ang="0">
                  <a:pos x="11876" y="50"/>
                </a:cxn>
                <a:cxn ang="0">
                  <a:pos x="12817" y="57"/>
                </a:cxn>
                <a:cxn ang="0">
                  <a:pos x="13882" y="52"/>
                </a:cxn>
                <a:cxn ang="0">
                  <a:pos x="14120" y="44"/>
                </a:cxn>
                <a:cxn ang="0">
                  <a:pos x="14293" y="2"/>
                </a:cxn>
                <a:cxn ang="0">
                  <a:pos x="14942" y="3"/>
                </a:cxn>
                <a:cxn ang="0">
                  <a:pos x="15021" y="55"/>
                </a:cxn>
                <a:cxn ang="0">
                  <a:pos x="14035" y="70"/>
                </a:cxn>
                <a:cxn ang="0">
                  <a:pos x="36" y="70"/>
                </a:cxn>
                <a:cxn ang="0">
                  <a:pos x="0" y="49"/>
                </a:cxn>
                <a:cxn ang="0">
                  <a:pos x="784" y="47"/>
                </a:cxn>
                <a:cxn ang="0">
                  <a:pos x="991" y="32"/>
                </a:cxn>
                <a:cxn ang="0">
                  <a:pos x="929" y="2"/>
                </a:cxn>
              </a:cxnLst>
              <a:rect l="0" t="0" r="r" b="b"/>
              <a:pathLst>
                <a:path w="15021" h="81">
                  <a:moveTo>
                    <a:pt x="929" y="2"/>
                  </a:moveTo>
                  <a:cubicBezTo>
                    <a:pt x="1062" y="3"/>
                    <a:pt x="1195" y="0"/>
                    <a:pt x="1328" y="2"/>
                  </a:cubicBezTo>
                  <a:cubicBezTo>
                    <a:pt x="1355" y="33"/>
                    <a:pt x="1389" y="58"/>
                    <a:pt x="1433" y="52"/>
                  </a:cubicBezTo>
                  <a:cubicBezTo>
                    <a:pt x="1916" y="53"/>
                    <a:pt x="2400" y="60"/>
                    <a:pt x="2883" y="54"/>
                  </a:cubicBezTo>
                  <a:cubicBezTo>
                    <a:pt x="3003" y="56"/>
                    <a:pt x="3124" y="59"/>
                    <a:pt x="3243" y="38"/>
                  </a:cubicBezTo>
                  <a:cubicBezTo>
                    <a:pt x="3280" y="28"/>
                    <a:pt x="3313" y="55"/>
                    <a:pt x="3350" y="55"/>
                  </a:cubicBezTo>
                  <a:cubicBezTo>
                    <a:pt x="3828" y="48"/>
                    <a:pt x="4306" y="56"/>
                    <a:pt x="4784" y="51"/>
                  </a:cubicBezTo>
                  <a:cubicBezTo>
                    <a:pt x="4984" y="56"/>
                    <a:pt x="5184" y="49"/>
                    <a:pt x="5384" y="55"/>
                  </a:cubicBezTo>
                  <a:cubicBezTo>
                    <a:pt x="5463" y="60"/>
                    <a:pt x="5540" y="31"/>
                    <a:pt x="5619" y="44"/>
                  </a:cubicBezTo>
                  <a:cubicBezTo>
                    <a:pt x="5681" y="55"/>
                    <a:pt x="5744" y="50"/>
                    <a:pt x="5805" y="40"/>
                  </a:cubicBezTo>
                  <a:cubicBezTo>
                    <a:pt x="5909" y="42"/>
                    <a:pt x="6013" y="49"/>
                    <a:pt x="6117" y="56"/>
                  </a:cubicBezTo>
                  <a:cubicBezTo>
                    <a:pt x="6329" y="51"/>
                    <a:pt x="6541" y="62"/>
                    <a:pt x="6753" y="56"/>
                  </a:cubicBezTo>
                  <a:cubicBezTo>
                    <a:pt x="6913" y="58"/>
                    <a:pt x="7073" y="41"/>
                    <a:pt x="7233" y="54"/>
                  </a:cubicBezTo>
                  <a:cubicBezTo>
                    <a:pt x="7306" y="51"/>
                    <a:pt x="7379" y="51"/>
                    <a:pt x="7451" y="50"/>
                  </a:cubicBezTo>
                  <a:cubicBezTo>
                    <a:pt x="7484" y="57"/>
                    <a:pt x="7503" y="32"/>
                    <a:pt x="7509" y="3"/>
                  </a:cubicBezTo>
                  <a:lnTo>
                    <a:pt x="7514" y="2"/>
                  </a:lnTo>
                  <a:cubicBezTo>
                    <a:pt x="7516" y="9"/>
                    <a:pt x="7521" y="25"/>
                    <a:pt x="7523" y="32"/>
                  </a:cubicBezTo>
                  <a:cubicBezTo>
                    <a:pt x="7589" y="52"/>
                    <a:pt x="7659" y="52"/>
                    <a:pt x="7727" y="51"/>
                  </a:cubicBezTo>
                  <a:cubicBezTo>
                    <a:pt x="7728" y="39"/>
                    <a:pt x="7729" y="14"/>
                    <a:pt x="7729" y="2"/>
                  </a:cubicBezTo>
                  <a:lnTo>
                    <a:pt x="7738" y="2"/>
                  </a:lnTo>
                  <a:cubicBezTo>
                    <a:pt x="7738" y="10"/>
                    <a:pt x="7739" y="25"/>
                    <a:pt x="7739" y="32"/>
                  </a:cubicBezTo>
                  <a:cubicBezTo>
                    <a:pt x="7815" y="36"/>
                    <a:pt x="7891" y="61"/>
                    <a:pt x="7967" y="42"/>
                  </a:cubicBezTo>
                  <a:cubicBezTo>
                    <a:pt x="8012" y="28"/>
                    <a:pt x="8056" y="43"/>
                    <a:pt x="8101" y="47"/>
                  </a:cubicBezTo>
                  <a:cubicBezTo>
                    <a:pt x="9206" y="50"/>
                    <a:pt x="10312" y="49"/>
                    <a:pt x="11418" y="53"/>
                  </a:cubicBezTo>
                  <a:cubicBezTo>
                    <a:pt x="11571" y="53"/>
                    <a:pt x="11723" y="50"/>
                    <a:pt x="11876" y="50"/>
                  </a:cubicBezTo>
                  <a:cubicBezTo>
                    <a:pt x="12190" y="67"/>
                    <a:pt x="12504" y="50"/>
                    <a:pt x="12817" y="57"/>
                  </a:cubicBezTo>
                  <a:cubicBezTo>
                    <a:pt x="13172" y="51"/>
                    <a:pt x="13527" y="53"/>
                    <a:pt x="13882" y="52"/>
                  </a:cubicBezTo>
                  <a:cubicBezTo>
                    <a:pt x="13961" y="52"/>
                    <a:pt x="14042" y="63"/>
                    <a:pt x="14120" y="44"/>
                  </a:cubicBezTo>
                  <a:cubicBezTo>
                    <a:pt x="14178" y="28"/>
                    <a:pt x="14249" y="55"/>
                    <a:pt x="14293" y="2"/>
                  </a:cubicBezTo>
                  <a:cubicBezTo>
                    <a:pt x="14509" y="1"/>
                    <a:pt x="14726" y="2"/>
                    <a:pt x="14942" y="3"/>
                  </a:cubicBezTo>
                  <a:cubicBezTo>
                    <a:pt x="14968" y="22"/>
                    <a:pt x="14993" y="40"/>
                    <a:pt x="15021" y="55"/>
                  </a:cubicBezTo>
                  <a:cubicBezTo>
                    <a:pt x="14693" y="81"/>
                    <a:pt x="14364" y="66"/>
                    <a:pt x="14035" y="70"/>
                  </a:cubicBezTo>
                  <a:cubicBezTo>
                    <a:pt x="9369" y="70"/>
                    <a:pt x="4702" y="71"/>
                    <a:pt x="36" y="70"/>
                  </a:cubicBezTo>
                  <a:cubicBezTo>
                    <a:pt x="27" y="65"/>
                    <a:pt x="9" y="54"/>
                    <a:pt x="0" y="49"/>
                  </a:cubicBezTo>
                  <a:cubicBezTo>
                    <a:pt x="261" y="45"/>
                    <a:pt x="523" y="48"/>
                    <a:pt x="784" y="47"/>
                  </a:cubicBezTo>
                  <a:cubicBezTo>
                    <a:pt x="853" y="45"/>
                    <a:pt x="924" y="53"/>
                    <a:pt x="991" y="32"/>
                  </a:cubicBezTo>
                  <a:cubicBezTo>
                    <a:pt x="971" y="21"/>
                    <a:pt x="950" y="11"/>
                    <a:pt x="929" y="2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81">
              <a:extLst>
                <a:ext uri="{FF2B5EF4-FFF2-40B4-BE49-F238E27FC236}">
                  <a16:creationId xmlns:a16="http://schemas.microsoft.com/office/drawing/2014/main" id="{390BAE19-CCBE-49ED-8DAB-58DA6F95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043"/>
              <a:ext cx="1090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5" y="2"/>
                </a:cxn>
                <a:cxn ang="0">
                  <a:pos x="1000" y="0"/>
                </a:cxn>
                <a:cxn ang="0">
                  <a:pos x="2289" y="2"/>
                </a:cxn>
                <a:cxn ang="0">
                  <a:pos x="4846" y="0"/>
                </a:cxn>
                <a:cxn ang="0">
                  <a:pos x="5328" y="2"/>
                </a:cxn>
                <a:cxn ang="0">
                  <a:pos x="5425" y="57"/>
                </a:cxn>
                <a:cxn ang="0">
                  <a:pos x="4789" y="57"/>
                </a:cxn>
                <a:cxn ang="0">
                  <a:pos x="4477" y="41"/>
                </a:cxn>
                <a:cxn ang="0">
                  <a:pos x="4291" y="45"/>
                </a:cxn>
                <a:cxn ang="0">
                  <a:pos x="4056" y="56"/>
                </a:cxn>
                <a:cxn ang="0">
                  <a:pos x="3456" y="52"/>
                </a:cxn>
                <a:cxn ang="0">
                  <a:pos x="2022" y="56"/>
                </a:cxn>
                <a:cxn ang="0">
                  <a:pos x="1915" y="39"/>
                </a:cxn>
                <a:cxn ang="0">
                  <a:pos x="1555" y="55"/>
                </a:cxn>
                <a:cxn ang="0">
                  <a:pos x="105" y="53"/>
                </a:cxn>
                <a:cxn ang="0">
                  <a:pos x="0" y="3"/>
                </a:cxn>
              </a:cxnLst>
              <a:rect l="0" t="0" r="r" b="b"/>
              <a:pathLst>
                <a:path w="5425" h="63">
                  <a:moveTo>
                    <a:pt x="0" y="3"/>
                  </a:moveTo>
                  <a:cubicBezTo>
                    <a:pt x="88" y="3"/>
                    <a:pt x="177" y="3"/>
                    <a:pt x="265" y="2"/>
                  </a:cubicBezTo>
                  <a:cubicBezTo>
                    <a:pt x="510" y="2"/>
                    <a:pt x="755" y="5"/>
                    <a:pt x="1000" y="0"/>
                  </a:cubicBezTo>
                  <a:cubicBezTo>
                    <a:pt x="1430" y="6"/>
                    <a:pt x="1859" y="0"/>
                    <a:pt x="2289" y="2"/>
                  </a:cubicBezTo>
                  <a:cubicBezTo>
                    <a:pt x="3142" y="0"/>
                    <a:pt x="3994" y="6"/>
                    <a:pt x="4846" y="0"/>
                  </a:cubicBezTo>
                  <a:cubicBezTo>
                    <a:pt x="5007" y="3"/>
                    <a:pt x="5167" y="0"/>
                    <a:pt x="5328" y="2"/>
                  </a:cubicBezTo>
                  <a:cubicBezTo>
                    <a:pt x="5346" y="40"/>
                    <a:pt x="5388" y="49"/>
                    <a:pt x="5425" y="57"/>
                  </a:cubicBezTo>
                  <a:cubicBezTo>
                    <a:pt x="5213" y="63"/>
                    <a:pt x="5001" y="52"/>
                    <a:pt x="4789" y="57"/>
                  </a:cubicBezTo>
                  <a:cubicBezTo>
                    <a:pt x="4685" y="50"/>
                    <a:pt x="4581" y="43"/>
                    <a:pt x="4477" y="41"/>
                  </a:cubicBezTo>
                  <a:cubicBezTo>
                    <a:pt x="4416" y="51"/>
                    <a:pt x="4353" y="56"/>
                    <a:pt x="4291" y="45"/>
                  </a:cubicBezTo>
                  <a:cubicBezTo>
                    <a:pt x="4212" y="32"/>
                    <a:pt x="4135" y="61"/>
                    <a:pt x="4056" y="56"/>
                  </a:cubicBezTo>
                  <a:cubicBezTo>
                    <a:pt x="3856" y="50"/>
                    <a:pt x="3656" y="57"/>
                    <a:pt x="3456" y="52"/>
                  </a:cubicBezTo>
                  <a:cubicBezTo>
                    <a:pt x="2978" y="57"/>
                    <a:pt x="2500" y="49"/>
                    <a:pt x="2022" y="56"/>
                  </a:cubicBezTo>
                  <a:cubicBezTo>
                    <a:pt x="1985" y="56"/>
                    <a:pt x="1952" y="29"/>
                    <a:pt x="1915" y="39"/>
                  </a:cubicBezTo>
                  <a:cubicBezTo>
                    <a:pt x="1796" y="60"/>
                    <a:pt x="1675" y="57"/>
                    <a:pt x="1555" y="55"/>
                  </a:cubicBezTo>
                  <a:cubicBezTo>
                    <a:pt x="1072" y="61"/>
                    <a:pt x="588" y="54"/>
                    <a:pt x="105" y="53"/>
                  </a:cubicBezTo>
                  <a:cubicBezTo>
                    <a:pt x="61" y="59"/>
                    <a:pt x="27" y="34"/>
                    <a:pt x="0" y="3"/>
                  </a:cubicBezTo>
                </a:path>
              </a:pathLst>
            </a:custGeom>
            <a:solidFill>
              <a:srgbClr val="4A4C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82">
              <a:extLst>
                <a:ext uri="{FF2B5EF4-FFF2-40B4-BE49-F238E27FC236}">
                  <a16:creationId xmlns:a16="http://schemas.microsoft.com/office/drawing/2014/main" id="{A77877B8-4B01-483E-9FFD-EF68DBAF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043"/>
              <a:ext cx="17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3" y="2"/>
                </a:cxn>
                <a:cxn ang="0">
                  <a:pos x="795" y="49"/>
                </a:cxn>
                <a:cxn ang="0">
                  <a:pos x="577" y="53"/>
                </a:cxn>
                <a:cxn ang="0">
                  <a:pos x="97" y="55"/>
                </a:cxn>
                <a:cxn ang="0">
                  <a:pos x="0" y="0"/>
                </a:cxn>
              </a:cxnLst>
              <a:rect l="0" t="0" r="r" b="b"/>
              <a:pathLst>
                <a:path w="853" h="57">
                  <a:moveTo>
                    <a:pt x="0" y="0"/>
                  </a:moveTo>
                  <a:cubicBezTo>
                    <a:pt x="285" y="1"/>
                    <a:pt x="569" y="0"/>
                    <a:pt x="853" y="2"/>
                  </a:cubicBezTo>
                  <a:cubicBezTo>
                    <a:pt x="847" y="31"/>
                    <a:pt x="828" y="56"/>
                    <a:pt x="795" y="49"/>
                  </a:cubicBezTo>
                  <a:cubicBezTo>
                    <a:pt x="723" y="50"/>
                    <a:pt x="650" y="50"/>
                    <a:pt x="577" y="53"/>
                  </a:cubicBezTo>
                  <a:cubicBezTo>
                    <a:pt x="417" y="40"/>
                    <a:pt x="257" y="57"/>
                    <a:pt x="97" y="55"/>
                  </a:cubicBezTo>
                  <a:cubicBezTo>
                    <a:pt x="60" y="47"/>
                    <a:pt x="18" y="38"/>
                    <a:pt x="0" y="0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83">
              <a:extLst>
                <a:ext uri="{FF2B5EF4-FFF2-40B4-BE49-F238E27FC236}">
                  <a16:creationId xmlns:a16="http://schemas.microsoft.com/office/drawing/2014/main" id="{47CF65B2-6C5C-424B-899E-B779E28D4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043"/>
              <a:ext cx="43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15" y="2"/>
                </a:cxn>
                <a:cxn ang="0">
                  <a:pos x="213" y="51"/>
                </a:cxn>
                <a:cxn ang="0">
                  <a:pos x="9" y="32"/>
                </a:cxn>
                <a:cxn ang="0">
                  <a:pos x="0" y="2"/>
                </a:cxn>
              </a:cxnLst>
              <a:rect l="0" t="0" r="r" b="b"/>
              <a:pathLst>
                <a:path w="215" h="52">
                  <a:moveTo>
                    <a:pt x="0" y="2"/>
                  </a:moveTo>
                  <a:cubicBezTo>
                    <a:pt x="72" y="0"/>
                    <a:pt x="143" y="3"/>
                    <a:pt x="215" y="2"/>
                  </a:cubicBezTo>
                  <a:cubicBezTo>
                    <a:pt x="215" y="14"/>
                    <a:pt x="214" y="39"/>
                    <a:pt x="213" y="51"/>
                  </a:cubicBezTo>
                  <a:cubicBezTo>
                    <a:pt x="145" y="52"/>
                    <a:pt x="75" y="52"/>
                    <a:pt x="9" y="32"/>
                  </a:cubicBezTo>
                  <a:cubicBezTo>
                    <a:pt x="7" y="25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84">
              <a:extLst>
                <a:ext uri="{FF2B5EF4-FFF2-40B4-BE49-F238E27FC236}">
                  <a16:creationId xmlns:a16="http://schemas.microsoft.com/office/drawing/2014/main" id="{FE6913F6-F056-4425-AA52-730BA0CF8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43"/>
              <a:ext cx="897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366" y="5"/>
                </a:cxn>
                <a:cxn ang="0">
                  <a:pos x="4462" y="36"/>
                </a:cxn>
                <a:cxn ang="0">
                  <a:pos x="4138" y="50"/>
                </a:cxn>
                <a:cxn ang="0">
                  <a:pos x="3680" y="53"/>
                </a:cxn>
                <a:cxn ang="0">
                  <a:pos x="363" y="47"/>
                </a:cxn>
                <a:cxn ang="0">
                  <a:pos x="229" y="42"/>
                </a:cxn>
                <a:cxn ang="0">
                  <a:pos x="1" y="32"/>
                </a:cxn>
                <a:cxn ang="0">
                  <a:pos x="0" y="2"/>
                </a:cxn>
              </a:cxnLst>
              <a:rect l="0" t="0" r="r" b="b"/>
              <a:pathLst>
                <a:path w="4462" h="61">
                  <a:moveTo>
                    <a:pt x="0" y="2"/>
                  </a:moveTo>
                  <a:cubicBezTo>
                    <a:pt x="1455" y="5"/>
                    <a:pt x="2911" y="0"/>
                    <a:pt x="4366" y="5"/>
                  </a:cubicBezTo>
                  <a:cubicBezTo>
                    <a:pt x="4396" y="21"/>
                    <a:pt x="4428" y="31"/>
                    <a:pt x="4462" y="36"/>
                  </a:cubicBezTo>
                  <a:cubicBezTo>
                    <a:pt x="4354" y="34"/>
                    <a:pt x="4242" y="15"/>
                    <a:pt x="4138" y="50"/>
                  </a:cubicBezTo>
                  <a:cubicBezTo>
                    <a:pt x="3985" y="50"/>
                    <a:pt x="3833" y="53"/>
                    <a:pt x="3680" y="53"/>
                  </a:cubicBezTo>
                  <a:cubicBezTo>
                    <a:pt x="2574" y="49"/>
                    <a:pt x="1468" y="50"/>
                    <a:pt x="363" y="47"/>
                  </a:cubicBezTo>
                  <a:cubicBezTo>
                    <a:pt x="318" y="43"/>
                    <a:pt x="274" y="28"/>
                    <a:pt x="229" y="42"/>
                  </a:cubicBezTo>
                  <a:cubicBezTo>
                    <a:pt x="153" y="61"/>
                    <a:pt x="77" y="36"/>
                    <a:pt x="1" y="32"/>
                  </a:cubicBezTo>
                  <a:cubicBezTo>
                    <a:pt x="1" y="25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85">
              <a:extLst>
                <a:ext uri="{FF2B5EF4-FFF2-40B4-BE49-F238E27FC236}">
                  <a16:creationId xmlns:a16="http://schemas.microsoft.com/office/drawing/2014/main" id="{4536ABA2-9557-4520-9AD3-858686490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043"/>
              <a:ext cx="414" cy="13"/>
            </a:xfrm>
            <a:custGeom>
              <a:avLst/>
              <a:gdLst/>
              <a:ahLst/>
              <a:cxnLst>
                <a:cxn ang="0">
                  <a:pos x="228" y="6"/>
                </a:cxn>
                <a:cxn ang="0">
                  <a:pos x="1770" y="4"/>
                </a:cxn>
                <a:cxn ang="0">
                  <a:pos x="2060" y="3"/>
                </a:cxn>
                <a:cxn ang="0">
                  <a:pos x="2006" y="53"/>
                </a:cxn>
                <a:cxn ang="0">
                  <a:pos x="941" y="58"/>
                </a:cxn>
                <a:cxn ang="0">
                  <a:pos x="0" y="51"/>
                </a:cxn>
                <a:cxn ang="0">
                  <a:pos x="324" y="37"/>
                </a:cxn>
                <a:cxn ang="0">
                  <a:pos x="228" y="6"/>
                </a:cxn>
              </a:cxnLst>
              <a:rect l="0" t="0" r="r" b="b"/>
              <a:pathLst>
                <a:path w="2060" h="68">
                  <a:moveTo>
                    <a:pt x="228" y="6"/>
                  </a:moveTo>
                  <a:cubicBezTo>
                    <a:pt x="742" y="0"/>
                    <a:pt x="1256" y="5"/>
                    <a:pt x="1770" y="4"/>
                  </a:cubicBezTo>
                  <a:cubicBezTo>
                    <a:pt x="1867" y="3"/>
                    <a:pt x="1963" y="4"/>
                    <a:pt x="2060" y="3"/>
                  </a:cubicBezTo>
                  <a:cubicBezTo>
                    <a:pt x="2042" y="20"/>
                    <a:pt x="2024" y="36"/>
                    <a:pt x="2006" y="53"/>
                  </a:cubicBezTo>
                  <a:cubicBezTo>
                    <a:pt x="1651" y="54"/>
                    <a:pt x="1296" y="52"/>
                    <a:pt x="941" y="58"/>
                  </a:cubicBezTo>
                  <a:cubicBezTo>
                    <a:pt x="628" y="51"/>
                    <a:pt x="314" y="68"/>
                    <a:pt x="0" y="51"/>
                  </a:cubicBezTo>
                  <a:cubicBezTo>
                    <a:pt x="104" y="16"/>
                    <a:pt x="216" y="35"/>
                    <a:pt x="324" y="37"/>
                  </a:cubicBezTo>
                  <a:cubicBezTo>
                    <a:pt x="290" y="32"/>
                    <a:pt x="258" y="22"/>
                    <a:pt x="228" y="6"/>
                  </a:cubicBezTo>
                  <a:close/>
                </a:path>
              </a:pathLst>
            </a:custGeom>
            <a:solidFill>
              <a:srgbClr val="41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86">
              <a:extLst>
                <a:ext uri="{FF2B5EF4-FFF2-40B4-BE49-F238E27FC236}">
                  <a16:creationId xmlns:a16="http://schemas.microsoft.com/office/drawing/2014/main" id="{96A54067-462A-4645-AFDF-B1BBD5E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3043"/>
              <a:ext cx="83" cy="13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11" y="1"/>
                </a:cxn>
                <a:cxn ang="0">
                  <a:pos x="238" y="43"/>
                </a:cxn>
                <a:cxn ang="0">
                  <a:pos x="0" y="51"/>
                </a:cxn>
                <a:cxn ang="0">
                  <a:pos x="54" y="1"/>
                </a:cxn>
              </a:cxnLst>
              <a:rect l="0" t="0" r="r" b="b"/>
              <a:pathLst>
                <a:path w="411" h="62">
                  <a:moveTo>
                    <a:pt x="54" y="1"/>
                  </a:moveTo>
                  <a:cubicBezTo>
                    <a:pt x="173" y="0"/>
                    <a:pt x="292" y="1"/>
                    <a:pt x="411" y="1"/>
                  </a:cubicBezTo>
                  <a:cubicBezTo>
                    <a:pt x="367" y="54"/>
                    <a:pt x="296" y="27"/>
                    <a:pt x="238" y="43"/>
                  </a:cubicBezTo>
                  <a:cubicBezTo>
                    <a:pt x="160" y="62"/>
                    <a:pt x="79" y="51"/>
                    <a:pt x="0" y="51"/>
                  </a:cubicBezTo>
                  <a:cubicBezTo>
                    <a:pt x="18" y="34"/>
                    <a:pt x="36" y="18"/>
                    <a:pt x="54" y="1"/>
                  </a:cubicBezTo>
                </a:path>
              </a:pathLst>
            </a:custGeom>
            <a:solidFill>
              <a:srgbClr val="5D5E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0" name="Date Placeholder 3">
            <a:extLst>
              <a:ext uri="{FF2B5EF4-FFF2-40B4-BE49-F238E27FC236}">
                <a16:creationId xmlns:a16="http://schemas.microsoft.com/office/drawing/2014/main" id="{1BFBA3B4-31B1-42FD-9D2E-67D8E5E6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41" name="Footer Placeholder 4">
            <a:extLst>
              <a:ext uri="{FF2B5EF4-FFF2-40B4-BE49-F238E27FC236}">
                <a16:creationId xmlns:a16="http://schemas.microsoft.com/office/drawing/2014/main" id="{EF60BA7F-D8DD-4895-918B-1F0E1C9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2" name="Slide Number Placeholder 5">
            <a:extLst>
              <a:ext uri="{FF2B5EF4-FFF2-40B4-BE49-F238E27FC236}">
                <a16:creationId xmlns:a16="http://schemas.microsoft.com/office/drawing/2014/main" id="{EDDB9F20-6040-43D7-9C79-3E7BB622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6A91C538-EADD-4BA5-A6E9-080FEDFA0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9" name="Title 1">
            <a:extLst>
              <a:ext uri="{FF2B5EF4-FFF2-40B4-BE49-F238E27FC236}">
                <a16:creationId xmlns:a16="http://schemas.microsoft.com/office/drawing/2014/main" id="{7EEE91A0-6D2B-4765-81F6-569D959D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712F0AF4-92CD-4042-963E-F6C27945A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743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Notebook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0"/>
            <a:ext cx="8215873" cy="6857143"/>
          </a:xfrm>
          <a:prstGeom prst="rect">
            <a:avLst/>
          </a:prstGeom>
        </p:spPr>
      </p:pic>
      <p:pic>
        <p:nvPicPr>
          <p:cNvPr id="137" name="Laptop" descr="laptop.png">
            <a:extLst>
              <a:ext uri="{FF2B5EF4-FFF2-40B4-BE49-F238E27FC236}">
                <a16:creationId xmlns:a16="http://schemas.microsoft.com/office/drawing/2014/main" id="{91E6A547-0933-46FE-B473-4582A8F78D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4699" y="1818313"/>
            <a:ext cx="5233743" cy="306937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1F87D76-4DE9-4216-B8B7-FDC0F318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1C9EE8-3E21-4E88-81A5-0805D2A4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3F7295-D02B-4245-AF4E-A948C0F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D7A1817-7FF7-4513-A354-FEA653E6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BEDA9EE-D747-4898-B265-D4A27F4A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EF37EC-48D5-3749-9FA7-7CB083F55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337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C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0"/>
            <a:ext cx="8215873" cy="6857143"/>
          </a:xfrm>
          <a:prstGeom prst="rect">
            <a:avLst/>
          </a:prstGeom>
        </p:spPr>
      </p:pic>
      <p:pic>
        <p:nvPicPr>
          <p:cNvPr id="12" name="Computer screeb" descr="imac-no-shadow-window-cut-out.png">
            <a:extLst>
              <a:ext uri="{FF2B5EF4-FFF2-40B4-BE49-F238E27FC236}">
                <a16:creationId xmlns:a16="http://schemas.microsoft.com/office/drawing/2014/main" id="{9AC150A2-0051-4E08-8B1F-FD4CCACE61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6924" y="1692336"/>
            <a:ext cx="4704083" cy="375318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59AF5F6-24A6-490E-9982-81133D1C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D2F2AA7-7B51-48A7-9B73-F1930ED7F1E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543BEF3-79F3-4BBA-B23E-CC4E12B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869B86-66E5-40D0-96A0-B790515C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5810923-C9F5-4225-9A9B-5AADA8A5502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26EBD6D-6295-4288-8C07-A6579E21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A9B2968-A223-4842-8192-D10C16C33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BA056-41B3-584F-9D82-407DDD7A7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445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8DFE9-48C0-4C36-9898-AE37C61D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D9C29-6E3D-4E7E-9332-C095CF80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41919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F1FF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5600" y="160167"/>
            <a:ext cx="10515600" cy="3999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20" dirty="0"/>
              <a:t>Loop</a:t>
            </a:r>
            <a:r>
              <a:rPr lang="en-US" spc="-20" dirty="0"/>
              <a:t> – Available Locum/Bank Duties</a:t>
            </a:r>
            <a:endParaRPr lang="en-US" spc="-20" dirty="0">
              <a:solidFill>
                <a:srgbClr val="FF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9469" y="6415227"/>
            <a:ext cx="1595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.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 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5B418BF8-F64E-4531-842A-9C4AEF593EE2}"/>
              </a:ext>
            </a:extLst>
          </p:cNvPr>
          <p:cNvSpPr txBox="1"/>
          <p:nvPr/>
        </p:nvSpPr>
        <p:spPr>
          <a:xfrm>
            <a:off x="6867435" y="773787"/>
            <a:ext cx="1915072" cy="395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2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an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Available Duty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from the list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D97F458-FFEF-494A-95FA-A24FFC158745}"/>
              </a:ext>
            </a:extLst>
          </p:cNvPr>
          <p:cNvSpPr txBox="1"/>
          <p:nvPr/>
        </p:nvSpPr>
        <p:spPr>
          <a:xfrm>
            <a:off x="501100" y="773787"/>
            <a:ext cx="427007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Available Bank Duties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or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 Available Locum Duties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from the Loop main screen</a:t>
            </a:r>
            <a:endParaRPr lang="en-GB" sz="1000" b="1" dirty="0">
              <a:latin typeface="Calibri Light"/>
              <a:cs typeface="Calibri Ligh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8BBF3E-0344-8849-EF26-9BBB95DE29C2}"/>
              </a:ext>
            </a:extLst>
          </p:cNvPr>
          <p:cNvGrpSpPr/>
          <p:nvPr/>
        </p:nvGrpSpPr>
        <p:grpSpPr>
          <a:xfrm>
            <a:off x="435600" y="1732949"/>
            <a:ext cx="1959332" cy="3934291"/>
            <a:chOff x="435600" y="1732949"/>
            <a:chExt cx="1959332" cy="3934291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38A1691-4D40-40D8-851B-66C2DBFF7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3"/>
            <a:stretch/>
          </p:blipFill>
          <p:spPr>
            <a:xfrm>
              <a:off x="435600" y="1732949"/>
              <a:ext cx="1959332" cy="393429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F8AAD8-4E2B-4FF8-ADD4-BE6FB7C295F3}"/>
                </a:ext>
              </a:extLst>
            </p:cNvPr>
            <p:cNvSpPr/>
            <p:nvPr/>
          </p:nvSpPr>
          <p:spPr>
            <a:xfrm>
              <a:off x="658911" y="3860802"/>
              <a:ext cx="698833" cy="4433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792EE8-DAD0-FC73-A9BD-3F78EC65C145}"/>
              </a:ext>
            </a:extLst>
          </p:cNvPr>
          <p:cNvGrpSpPr/>
          <p:nvPr/>
        </p:nvGrpSpPr>
        <p:grpSpPr>
          <a:xfrm>
            <a:off x="2944168" y="1732949"/>
            <a:ext cx="1959332" cy="3934291"/>
            <a:chOff x="2944168" y="1732949"/>
            <a:chExt cx="1959332" cy="3934291"/>
          </a:xfrm>
        </p:grpSpPr>
        <p:pic>
          <p:nvPicPr>
            <p:cNvPr id="5" name="Picture 4" descr="A close-up of a cell phone&#10;&#10;Description automatically generated with medium confidence">
              <a:extLst>
                <a:ext uri="{FF2B5EF4-FFF2-40B4-BE49-F238E27FC236}">
                  <a16:creationId xmlns:a16="http://schemas.microsoft.com/office/drawing/2014/main" id="{49466C14-D5A3-409A-B90F-84FC74FC6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3"/>
            <a:stretch/>
          </p:blipFill>
          <p:spPr>
            <a:xfrm>
              <a:off x="2944168" y="1732949"/>
              <a:ext cx="1959332" cy="393429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E0D95B-1F1B-4688-8FE9-6109608110B5}"/>
                </a:ext>
              </a:extLst>
            </p:cNvPr>
            <p:cNvSpPr/>
            <p:nvPr/>
          </p:nvSpPr>
          <p:spPr>
            <a:xfrm>
              <a:off x="3960046" y="3860802"/>
              <a:ext cx="711200" cy="4433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7BBCB4-9632-4A28-A917-A0F226C0F2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"/>
          <a:stretch/>
        </p:blipFill>
        <p:spPr>
          <a:xfrm>
            <a:off x="6847839" y="1732949"/>
            <a:ext cx="1959332" cy="3934291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23EE6B85-193F-B1DB-8734-7124C555DDED}"/>
              </a:ext>
            </a:extLst>
          </p:cNvPr>
          <p:cNvSpPr txBox="1">
            <a:spLocks/>
          </p:cNvSpPr>
          <p:nvPr/>
        </p:nvSpPr>
        <p:spPr>
          <a:xfrm>
            <a:off x="2457595" y="3500103"/>
            <a:ext cx="442016" cy="3999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pc="-20" dirty="0"/>
              <a:t>Or</a:t>
            </a:r>
            <a:endParaRPr lang="en-US" spc="-2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84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5600" y="160167"/>
            <a:ext cx="10515600" cy="3999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20" dirty="0"/>
              <a:t>Loop</a:t>
            </a:r>
            <a:r>
              <a:rPr lang="en-US" spc="-20" dirty="0"/>
              <a:t> – Available Locum/Bank Duties</a:t>
            </a:r>
            <a:endParaRPr lang="en-US" spc="-20" dirty="0">
              <a:solidFill>
                <a:srgbClr val="FF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9469" y="6415227"/>
            <a:ext cx="1595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.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 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D97F458-FFEF-494A-95FA-A24FFC158745}"/>
              </a:ext>
            </a:extLst>
          </p:cNvPr>
          <p:cNvSpPr txBox="1"/>
          <p:nvPr/>
        </p:nvSpPr>
        <p:spPr>
          <a:xfrm>
            <a:off x="4025936" y="743874"/>
            <a:ext cx="228648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4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Book Bank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to confirm</a:t>
            </a:r>
            <a:endParaRPr lang="en-GB" sz="1000" dirty="0">
              <a:latin typeface="Calibri Light"/>
              <a:cs typeface="Calibri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CE150-1504-665E-49F3-28E763495062}"/>
              </a:ext>
            </a:extLst>
          </p:cNvPr>
          <p:cNvGrpSpPr/>
          <p:nvPr/>
        </p:nvGrpSpPr>
        <p:grpSpPr>
          <a:xfrm>
            <a:off x="4025936" y="1735626"/>
            <a:ext cx="1942567" cy="3934292"/>
            <a:chOff x="2504954" y="1735626"/>
            <a:chExt cx="1942567" cy="3934292"/>
          </a:xfrm>
        </p:grpSpPr>
        <p:pic>
          <p:nvPicPr>
            <p:cNvPr id="8" name="Picture 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83D1C84-F229-4606-9694-3D68B7E6F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49"/>
            <a:stretch/>
          </p:blipFill>
          <p:spPr>
            <a:xfrm>
              <a:off x="2504954" y="1735626"/>
              <a:ext cx="1942567" cy="393429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186053-09C0-4553-A24F-8C0F4976BA44}"/>
                </a:ext>
              </a:extLst>
            </p:cNvPr>
            <p:cNvSpPr/>
            <p:nvPr/>
          </p:nvSpPr>
          <p:spPr>
            <a:xfrm>
              <a:off x="2649628" y="4843604"/>
              <a:ext cx="1641715" cy="286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FED86B34-EEA2-1C4D-295A-3DFE05D2AB7A}"/>
              </a:ext>
            </a:extLst>
          </p:cNvPr>
          <p:cNvSpPr txBox="1"/>
          <p:nvPr/>
        </p:nvSpPr>
        <p:spPr>
          <a:xfrm>
            <a:off x="463508" y="743874"/>
            <a:ext cx="1915072" cy="395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3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the green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Book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 button</a:t>
            </a:r>
            <a:endParaRPr lang="en-GB" sz="1000" spc="-5" dirty="0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0F94B5-9449-B397-7FBB-6FAEA32CA38E}"/>
              </a:ext>
            </a:extLst>
          </p:cNvPr>
          <p:cNvGrpSpPr/>
          <p:nvPr/>
        </p:nvGrpSpPr>
        <p:grpSpPr>
          <a:xfrm>
            <a:off x="435600" y="1725895"/>
            <a:ext cx="1942980" cy="3934292"/>
            <a:chOff x="435600" y="1725895"/>
            <a:chExt cx="1942980" cy="3934292"/>
          </a:xfrm>
        </p:grpSpPr>
        <p:pic>
          <p:nvPicPr>
            <p:cNvPr id="5" name="Picture 4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AF23FB16-B2EE-7A38-950D-F6FC0DBA9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74" y="1826317"/>
              <a:ext cx="1690231" cy="367774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1001B6-BCFE-CD1A-0808-6391D44A8E53}"/>
                </a:ext>
              </a:extLst>
            </p:cNvPr>
            <p:cNvSpPr/>
            <p:nvPr/>
          </p:nvSpPr>
          <p:spPr>
            <a:xfrm>
              <a:off x="644248" y="4397882"/>
              <a:ext cx="1553592" cy="2988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A picture containing text, electronics, screenshot, cellphone&#10;&#10;Description automatically generated">
              <a:extLst>
                <a:ext uri="{FF2B5EF4-FFF2-40B4-BE49-F238E27FC236}">
                  <a16:creationId xmlns:a16="http://schemas.microsoft.com/office/drawing/2014/main" id="{BF095568-7277-ABF1-51C4-6C98E7AE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00" y="1725895"/>
              <a:ext cx="1942980" cy="393429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20333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FmoGzTDo"/>
  <p:tag name="ARTICULATE_DESIGN_ID_ALLOCATE RLDATIX - POWERPOINT TEMPLATE HEALTHCARE-SEPTEMBER 2021" val="b22Z4C6v"/>
  <p:tag name="ARTICULATE_SLIDE_COUNT" val="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llocate RLDatix - Powerpoint Template Healthcare-September 2021">
  <a:themeElements>
    <a:clrScheme name="Custom 1">
      <a:dk1>
        <a:srgbClr val="63666A"/>
      </a:dk1>
      <a:lt1>
        <a:srgbClr val="FFFFFF"/>
      </a:lt1>
      <a:dk2>
        <a:srgbClr val="63666A"/>
      </a:dk2>
      <a:lt2>
        <a:srgbClr val="E7E6E6"/>
      </a:lt2>
      <a:accent1>
        <a:srgbClr val="8F1FF7"/>
      </a:accent1>
      <a:accent2>
        <a:srgbClr val="00B1EB"/>
      </a:accent2>
      <a:accent3>
        <a:srgbClr val="38B6AB"/>
      </a:accent3>
      <a:accent4>
        <a:srgbClr val="63666A"/>
      </a:accent4>
      <a:accent5>
        <a:srgbClr val="C7D530"/>
      </a:accent5>
      <a:accent6>
        <a:srgbClr val="4859F0"/>
      </a:accent6>
      <a:hlink>
        <a:srgbClr val="00B1E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locate RLDatix - Powerpoint Template Healthcare-September 2021.pptx" id="{54924529-613F-4214-8068-03C6E8C1B5EE}" vid="{CD52E0D6-20C8-42CC-AB55-32A4AE5564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543B58592A44CB9B98FE4382DA66C" ma:contentTypeVersion="13" ma:contentTypeDescription="Create a new document." ma:contentTypeScope="" ma:versionID="7c28169125f9fe064676357647330e40">
  <xsd:schema xmlns:xsd="http://www.w3.org/2001/XMLSchema" xmlns:xs="http://www.w3.org/2001/XMLSchema" xmlns:p="http://schemas.microsoft.com/office/2006/metadata/properties" xmlns:ns2="1a7f4cc7-4a68-4dd7-a761-fe7b0b9572a9" xmlns:ns3="1c604f4f-3600-487c-b6cf-d0674c528a07" targetNamespace="http://schemas.microsoft.com/office/2006/metadata/properties" ma:root="true" ma:fieldsID="13442d926b445461897d8a7c6b4c89e1" ns2:_="" ns3:_="">
    <xsd:import namespace="1a7f4cc7-4a68-4dd7-a761-fe7b0b9572a9"/>
    <xsd:import namespace="1c604f4f-3600-487c-b6cf-d0674c528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f4cc7-4a68-4dd7-a761-fe7b0b957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04f4f-3600-487c-b6cf-d0674c528a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695FE7-7B34-4046-8722-AA918F5A0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87BD45-A2DB-4F76-BCFB-7A7D87A2E605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fbf825bc-81e7-4706-b170-41de3d1066e6"/>
    <ds:schemaRef ds:uri="a7d639e8-e39b-4f87-9a49-0761b034cdb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CDEE6C-013D-412F-9ED4-92EC3D9FC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f4cc7-4a68-4dd7-a761-fe7b0b9572a9"/>
    <ds:schemaRef ds:uri="1c604f4f-3600-487c-b6cf-d0674c528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61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Proxima Nova Light</vt:lpstr>
      <vt:lpstr>Allocate RLDatix - Powerpoint Template Healthcare-September 2021</vt:lpstr>
      <vt:lpstr>Loop – Available Locum/Bank Duties</vt:lpstr>
      <vt:lpstr>Loop – Available Locum/Bank Duties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Maddy Phipps-Taylor</dc:creator>
  <cp:lastModifiedBy>GEORGE, Kim (EAST LONDON NHS FOUNDATION TRUST)</cp:lastModifiedBy>
  <cp:revision>5</cp:revision>
  <dcterms:created xsi:type="dcterms:W3CDTF">2020-04-23T14:03:59Z</dcterms:created>
  <dcterms:modified xsi:type="dcterms:W3CDTF">2023-10-23T13:22:48Z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2020-04-23T00:00:00Z</vt:filetime>
  </property>
  <property fmtid="{D5CDD505-2E9C-101B-9397-08002B2CF9AE}" pid="5" name="ContentTypeId">
    <vt:lpwstr>0x0101007ED543B58592A44CB9B98FE4382DA66C</vt:lpwstr>
  </property>
  <property fmtid="{D5CDD505-2E9C-101B-9397-08002B2CF9AE}" pid="6" name="_AdHocReviewCycleID">
    <vt:i4>1812075424</vt:i4>
  </property>
  <property fmtid="{D5CDD505-2E9C-101B-9397-08002B2CF9AE}" pid="7" name="_NewReviewCycle">
    <vt:lpwstr/>
  </property>
  <property fmtid="{D5CDD505-2E9C-101B-9397-08002B2CF9AE}" pid="8" name="_EmailSubject">
    <vt:lpwstr>HealthRoster V11 User Documentation - customer consultation May 2020.pptx</vt:lpwstr>
  </property>
  <property fmtid="{D5CDD505-2E9C-101B-9397-08002B2CF9AE}" pid="9" name="_AuthorEmail">
    <vt:lpwstr>Simon.Courage@allocatesoftware.com</vt:lpwstr>
  </property>
  <property fmtid="{D5CDD505-2E9C-101B-9397-08002B2CF9AE}" pid="10" name="_AuthorEmailDisplayName">
    <vt:lpwstr>Simon Courage</vt:lpwstr>
  </property>
  <property fmtid="{D5CDD505-2E9C-101B-9397-08002B2CF9AE}" pid="11" name="_PreviousAdHocReviewCycleID">
    <vt:i4>-135815993</vt:i4>
  </property>
  <property fmtid="{D5CDD505-2E9C-101B-9397-08002B2CF9AE}" pid="12" name="ArticulateGUID">
    <vt:lpwstr>6208B94D-C0C8-4C70-BD98-1935A9EAD147</vt:lpwstr>
  </property>
  <property fmtid="{D5CDD505-2E9C-101B-9397-08002B2CF9AE}" pid="13" name="ArticulatePath">
    <vt:lpwstr>https://allocatesoftwareit.sharepoint.com/sites/P11Workstream5/Shared Documents/Documentation V11/QRGs/QRG Template Jan 21</vt:lpwstr>
  </property>
</Properties>
</file>