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3A5A35-1DB4-786B-D760-1B6E0858F186}" v="6" dt="2023-12-01T14:28:59.015"/>
    <p1510:client id="{B5C2BCD9-9CB4-391F-A612-C2EB1C9DE5F7}" v="55" dt="2023-12-01T11:57:22.658"/>
    <p1510:client id="{E1198C5F-BE96-4758-935C-84CDE1A53317}" v="30" dt="2023-12-01T11:08:52.5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SH DE LA IGLESIA, Amber (EAST LONDON NHS FOUNDATION TRUST)" userId="S::amber.bakshdelaiglesia1@nhs.net::b2650a99-9385-4d98-8a06-8e7c9d440112" providerId="AD" clId="Web-{B5C2BCD9-9CB4-391F-A612-C2EB1C9DE5F7}"/>
    <pc:docChg chg="addSld modSld sldOrd">
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<pc:docMkLst>
        <pc:docMk/>
      </pc:docMkLst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220" v="4"/>
        <pc:sldMkLst>
          <pc:docMk/>
          <pc:sldMk cId="2139390216" sldId="260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111" v="7"/>
        <pc:sldMkLst>
          <pc:docMk/>
          <pc:sldMk cId="2363844062" sldId="261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079" v="6"/>
        <pc:sldMkLst>
          <pc:docMk/>
          <pc:sldMk cId="1465521632" sldId="262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9.892" v="5"/>
        <pc:sldMkLst>
          <pc:docMk/>
          <pc:sldMk cId="1445301394" sldId="263"/>
        </pc:sldMkLst>
      </pc:sldChg>
      <pc:sldChg chg="addSp delSp modSp">
        <pc:chgData name="BAKSH DE LA IGLESIA, Amber (EAST LONDON NHS FOUNDATION TRUST)" userId="S::amber.bakshdelaiglesia1@nhs.net::b2650a99-9385-4d98-8a06-8e7c9d440112" providerId="AD" clId="Web-{B5C2BCD9-9CB4-391F-A612-C2EB1C9DE5F7}" dt="2023-12-01T11:56:42.876" v="2"/>
        <pc:sldMkLst>
          <pc:docMk/>
          <pc:sldMk cId="1925529785" sldId="264"/>
        </pc:sldMkLst>
        <pc:spChg chg="add del mod">
          <ac:chgData name="BAKSH DE LA IGLESIA, Amber (EAST LONDON NHS FOUNDATION TRUST)" userId="S::amber.bakshdelaiglesia1@nhs.net::b2650a99-9385-4d98-8a06-8e7c9d440112" providerId="AD" clId="Web-{B5C2BCD9-9CB4-391F-A612-C2EB1C9DE5F7}" dt="2023-12-01T11:56:42.876" v="2"/>
          <ac:spMkLst>
            <pc:docMk/>
            <pc:sldMk cId="1925529785" sldId="264"/>
            <ac:spMk id="2" creationId="{DEA5D90C-96BD-EA09-AF65-C158C58982BD}"/>
          </ac:spMkLst>
        </pc:spChg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188" v="3"/>
        <pc:sldMkLst>
          <pc:docMk/>
          <pc:sldMk cId="3362048251" sldId="265"/>
        </pc:sldMkLst>
      </pc:sldChg>
      <pc:sldChg chg="modSp add ord replId">
  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<pc:sldMkLst>
          <pc:docMk/>
          <pc:sldMk cId="4086588236" sldId="266"/>
        </pc:sldMkLst>
        <pc:spChg chg="mod">
          <a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  <ac:spMkLst>
            <pc:docMk/>
            <pc:sldMk cId="4086588236" sldId="266"/>
            <ac:spMk id="3" creationId="{63996C09-89A3-A8CB-04E4-6CCEDAD576A3}"/>
          </ac:spMkLst>
        </pc:spChg>
      </pc:sldChg>
    </pc:docChg>
  </pc:docChgLst>
  <pc:docChgLst>
    <pc:chgData clId="Web-{7F3A5A35-1DB4-786B-D760-1B6E0858F186}"/>
    <pc:docChg chg="delSld">
      <pc:chgData name="" userId="" providerId="" clId="Web-{7F3A5A35-1DB4-786B-D760-1B6E0858F186}" dt="2023-12-01T14:28:55.312" v="3"/>
      <pc:docMkLst>
        <pc:docMk/>
      </pc:docMkLst>
      <pc:sldChg chg="del">
        <pc:chgData name="" userId="" providerId="" clId="Web-{7F3A5A35-1DB4-786B-D760-1B6E0858F186}" dt="2023-12-01T14:28:49.858" v="1"/>
        <pc:sldMkLst>
          <pc:docMk/>
          <pc:sldMk cId="2139390216" sldId="260"/>
        </pc:sldMkLst>
      </pc:sldChg>
      <pc:sldChg chg="del">
        <pc:chgData name="" userId="" providerId="" clId="Web-{7F3A5A35-1DB4-786B-D760-1B6E0858F186}" dt="2023-12-01T14:28:55.312" v="3"/>
        <pc:sldMkLst>
          <pc:docMk/>
          <pc:sldMk cId="2363844062" sldId="261"/>
        </pc:sldMkLst>
      </pc:sldChg>
      <pc:sldChg chg="del">
        <pc:chgData name="" userId="" providerId="" clId="Web-{7F3A5A35-1DB4-786B-D760-1B6E0858F186}" dt="2023-12-01T14:28:54.531" v="2"/>
        <pc:sldMkLst>
          <pc:docMk/>
          <pc:sldMk cId="3362048251" sldId="265"/>
        </pc:sldMkLst>
      </pc:sldChg>
      <pc:sldChg chg="del">
        <pc:chgData name="" userId="" providerId="" clId="Web-{7F3A5A35-1DB4-786B-D760-1B6E0858F186}" dt="2023-12-01T14:28:48.983" v="0"/>
        <pc:sldMkLst>
          <pc:docMk/>
          <pc:sldMk cId="4086588236" sldId="266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E1198C5F-BE96-4758-935C-84CDE1A53317}"/>
    <pc:docChg chg="addSld delSld modSld sldOrd">
      <pc:chgData name="BAKSH DE LA IGLESIA, Amber (EAST LONDON NHS FOUNDATION TRUST)" userId="S::amber.bakshdelaiglesia1@nhs.net::b2650a99-9385-4d98-8a06-8e7c9d440112" providerId="AD" clId="Web-{E1198C5F-BE96-4758-935C-84CDE1A53317}" dt="2023-12-01T11:08:52.585" v="19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E1198C5F-BE96-4758-935C-84CDE1A53317}" dt="2023-12-01T11:06:16.987" v="1"/>
        <pc:sldMkLst>
          <pc:docMk/>
          <pc:sldMk cId="109857222" sldId="256"/>
        </pc:sldMkLst>
      </pc:sldChg>
      <pc:sldChg chg="modSp add ord">
        <p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4.897" v="6" actId="20577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7.491" v="10" actId="20577"/>
          <ac:spMkLst>
            <pc:docMk/>
            <pc:sldMk cId="1916856892" sldId="258"/>
            <ac:spMk id="45" creationId="{4128A996-CC85-9846-E43E-AAD1936D53DD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  <ac:spMkLst>
            <pc:docMk/>
            <pc:sldMk cId="1916856892" sldId="258"/>
            <ac:spMk id="50" creationId="{429D4B1D-0720-8072-C713-12835167FCF3}"/>
          </ac:spMkLst>
        </pc:spChg>
      </pc:sldChg>
      <pc:sldChg chg="addSp delSp modSp add">
        <pc:chgData name="BAKSH DE LA IGLESIA, Amber (EAST LONDON NHS FOUNDATION TRUST)" userId="S::amber.bakshdelaiglesia1@nhs.net::b2650a99-9385-4d98-8a06-8e7c9d440112" providerId="AD" clId="Web-{E1198C5F-BE96-4758-935C-84CDE1A53317}" dt="2023-12-01T11:08:52.585" v="19"/>
        <pc:sldMkLst>
          <pc:docMk/>
          <pc:sldMk cId="1925529785" sldId="264"/>
        </pc:sldMkLst>
        <pc:spChg chg="del">
          <ac:chgData name="BAKSH DE LA IGLESIA, Amber (EAST LONDON NHS FOUNDATION TRUST)" userId="S::amber.bakshdelaiglesia1@nhs.net::b2650a99-9385-4d98-8a06-8e7c9d440112" providerId="AD" clId="Web-{E1198C5F-BE96-4758-935C-84CDE1A53317}" dt="2023-12-01T11:08:47.647" v="18"/>
          <ac:spMkLst>
            <pc:docMk/>
            <pc:sldMk cId="1925529785" sldId="264"/>
            <ac:spMk id="2" creationId="{00000000-0000-0000-0000-000000000000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E1198C5F-BE96-4758-935C-84CDE1A53317}" dt="2023-12-01T11:08:52.585" v="19"/>
          <ac:spMkLst>
            <pc:docMk/>
            <pc:sldMk cId="1925529785" sldId="264"/>
            <ac:spMk id="5" creationId="{A84C7045-D6F5-FF76-F265-7693371D93B4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7F3A5A35-1DB4-786B-D760-1B6E0858F186}"/>
    <pc:docChg chg="delSld">
      <pc:chgData name="BAKSH DE LA IGLESIA, Amber (EAST LONDON NHS FOUNDATION TRUST)" userId="S::amber.bakshdelaiglesia1@nhs.net::b2650a99-9385-4d98-8a06-8e7c9d440112" providerId="AD" clId="Web-{7F3A5A35-1DB4-786B-D760-1B6E0858F186}" dt="2023-12-01T14:28:59.015" v="1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7.031" v="0"/>
        <pc:sldMkLst>
          <pc:docMk/>
          <pc:sldMk cId="1465521632" sldId="262"/>
        </pc:sldMkLst>
      </pc:sldChg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9.015" v="1"/>
        <pc:sldMkLst>
          <pc:docMk/>
          <pc:sldMk cId="1445301394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647762"/>
            <a:ext cx="1844260" cy="965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[Team] 2024/25 Annual Plan Priorities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80421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888758" y="231592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88756" y="3815338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88755" y="5314757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750364" y="50686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</p:cNvCxnSpPr>
          <p:nvPr/>
        </p:nvCxnSpPr>
        <p:spPr>
          <a:xfrm flipH="1">
            <a:off x="2165748" y="1074481"/>
            <a:ext cx="703121" cy="15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</p:cNvCxnSpPr>
          <p:nvPr/>
        </p:nvCxnSpPr>
        <p:spPr>
          <a:xfrm flipH="1">
            <a:off x="2165748" y="2598598"/>
            <a:ext cx="703121" cy="476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</p:cNvCxnSpPr>
          <p:nvPr/>
        </p:nvCxnSpPr>
        <p:spPr>
          <a:xfrm flipH="1" flipV="1">
            <a:off x="2165748" y="3331753"/>
            <a:ext cx="752282" cy="692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</p:cNvCxnSpPr>
          <p:nvPr/>
        </p:nvCxnSpPr>
        <p:spPr>
          <a:xfrm flipH="1" flipV="1">
            <a:off x="2147312" y="3612818"/>
            <a:ext cx="770718" cy="1972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5051855" y="36775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51857" y="80421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5051856" y="139414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51855" y="1971792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9F0EAB-6430-C86F-E977-96C8437137B7}"/>
              </a:ext>
            </a:extLst>
          </p:cNvPr>
          <p:cNvSpPr/>
          <p:nvPr/>
        </p:nvSpPr>
        <p:spPr>
          <a:xfrm>
            <a:off x="5051857" y="253714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9CCABA-FDD6-2228-BE2D-A45813366F27}"/>
              </a:ext>
            </a:extLst>
          </p:cNvPr>
          <p:cNvSpPr/>
          <p:nvPr/>
        </p:nvSpPr>
        <p:spPr>
          <a:xfrm>
            <a:off x="5051856" y="312708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5051855" y="3704727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3B3CDA-B21A-FF21-3496-16166C0D518E}"/>
              </a:ext>
            </a:extLst>
          </p:cNvPr>
          <p:cNvSpPr/>
          <p:nvPr/>
        </p:nvSpPr>
        <p:spPr>
          <a:xfrm>
            <a:off x="5039566" y="429466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5039565" y="488459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C3D620-3D11-AA1D-CB58-E113823E0B74}"/>
              </a:ext>
            </a:extLst>
          </p:cNvPr>
          <p:cNvSpPr/>
          <p:nvPr/>
        </p:nvSpPr>
        <p:spPr>
          <a:xfrm>
            <a:off x="5039564" y="5462242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</p:cNvCxnSpPr>
          <p:nvPr/>
        </p:nvCxnSpPr>
        <p:spPr>
          <a:xfrm flipH="1">
            <a:off x="4826758" y="1000737"/>
            <a:ext cx="2052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112AA52-88FB-A8FD-B51C-A49557A322F1}"/>
              </a:ext>
            </a:extLst>
          </p:cNvPr>
          <p:cNvCxnSpPr>
            <a:cxnSpLocks/>
          </p:cNvCxnSpPr>
          <p:nvPr/>
        </p:nvCxnSpPr>
        <p:spPr>
          <a:xfrm flipH="1" flipV="1">
            <a:off x="4826758" y="1256343"/>
            <a:ext cx="217496" cy="322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</p:cNvCxnSpPr>
          <p:nvPr/>
        </p:nvCxnSpPr>
        <p:spPr>
          <a:xfrm flipH="1">
            <a:off x="4778784" y="2205188"/>
            <a:ext cx="228599" cy="201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</p:cNvCxnSpPr>
          <p:nvPr/>
        </p:nvCxnSpPr>
        <p:spPr>
          <a:xfrm flipH="1" flipV="1">
            <a:off x="4803362" y="2672214"/>
            <a:ext cx="240889" cy="154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DC98B0B-055E-5113-897F-6A49DE0E6AD3}"/>
              </a:ext>
            </a:extLst>
          </p:cNvPr>
          <p:cNvCxnSpPr>
            <a:cxnSpLocks/>
          </p:cNvCxnSpPr>
          <p:nvPr/>
        </p:nvCxnSpPr>
        <p:spPr>
          <a:xfrm flipH="1" flipV="1">
            <a:off x="4778783" y="2886879"/>
            <a:ext cx="240886" cy="524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E806802-A5EA-73D2-A6C2-63B41EE16DA1}"/>
              </a:ext>
            </a:extLst>
          </p:cNvPr>
          <p:cNvCxnSpPr>
            <a:cxnSpLocks/>
          </p:cNvCxnSpPr>
          <p:nvPr/>
        </p:nvCxnSpPr>
        <p:spPr>
          <a:xfrm flipH="1">
            <a:off x="4778783" y="3876668"/>
            <a:ext cx="290049" cy="127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F03FFFD-60E5-4908-5BA5-047E4DD5F890}"/>
              </a:ext>
            </a:extLst>
          </p:cNvPr>
          <p:cNvCxnSpPr>
            <a:cxnSpLocks/>
          </p:cNvCxnSpPr>
          <p:nvPr/>
        </p:nvCxnSpPr>
        <p:spPr>
          <a:xfrm flipH="1" flipV="1">
            <a:off x="4741912" y="4078232"/>
            <a:ext cx="290049" cy="363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</p:cNvCxnSpPr>
          <p:nvPr/>
        </p:nvCxnSpPr>
        <p:spPr>
          <a:xfrm flipH="1">
            <a:off x="4778783" y="5068825"/>
            <a:ext cx="277758" cy="289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F399E7E-38EE-02B8-574C-4F7AA151BAA0}"/>
              </a:ext>
            </a:extLst>
          </p:cNvPr>
          <p:cNvCxnSpPr>
            <a:cxnSpLocks/>
          </p:cNvCxnSpPr>
          <p:nvPr/>
        </p:nvCxnSpPr>
        <p:spPr>
          <a:xfrm flipH="1" flipV="1">
            <a:off x="4741911" y="5491617"/>
            <a:ext cx="277758" cy="191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202663" y="804212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5B0880-C8AF-EA2E-B122-F4050C366221}"/>
              </a:ext>
            </a:extLst>
          </p:cNvPr>
          <p:cNvSpPr/>
          <p:nvPr/>
        </p:nvSpPr>
        <p:spPr>
          <a:xfrm>
            <a:off x="7202663" y="1394147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214953" y="2008663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7214953" y="2598598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7190372" y="3151663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7190372" y="3741598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7202662" y="4356114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3FEF67-9012-0BB0-CA45-FBE360B31A3F}"/>
              </a:ext>
            </a:extLst>
          </p:cNvPr>
          <p:cNvSpPr/>
          <p:nvPr/>
        </p:nvSpPr>
        <p:spPr>
          <a:xfrm>
            <a:off x="7202662" y="4946049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DFA763-4055-EEE4-40DF-184A17DDFAD1}"/>
              </a:ext>
            </a:extLst>
          </p:cNvPr>
          <p:cNvSpPr/>
          <p:nvPr/>
        </p:nvSpPr>
        <p:spPr>
          <a:xfrm>
            <a:off x="7202661" y="5486822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24-25</a:t>
            </a:r>
            <a:endParaRPr lang="en-US" sz="1400" dirty="0">
              <a:cs typeface="Calibri" panose="020F0502020204030204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29D4B1D-0720-8072-C713-12835167FCF3}"/>
              </a:ext>
            </a:extLst>
          </p:cNvPr>
          <p:cNvSpPr txBox="1"/>
          <p:nvPr/>
        </p:nvSpPr>
        <p:spPr>
          <a:xfrm>
            <a:off x="118280" y="6115458"/>
            <a:ext cx="774738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Annual plan for 2024-25: Team/service: ………………………………………………………………. </a:t>
            </a:r>
            <a:endParaRPr lang="en-US" dirty="0"/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/>
        </p:nvGraphicFramePr>
        <p:xfrm>
          <a:off x="148050" y="924231"/>
          <a:ext cx="11969904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249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291431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288784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406788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460763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929076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883445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471368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675899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/>
                        </a:rPr>
                        <a:t>Priority/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3777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639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529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9" ma:contentTypeDescription="Create a new document." ma:contentTypeScope="" ma:versionID="fa2263b710239e4f5d7ab157163caa0c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8d3b0e2c279178309cdc8e9ab4488619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640CB3-D588-425A-AEA5-9272871C0FE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4d648a74-5c83-46a7-8e4c-7f989ae960a5"/>
    <ds:schemaRef ds:uri="6194e418-5875-4308-b033-74eb9c181361"/>
  </ds:schemaRefs>
</ds:datastoreItem>
</file>

<file path=customXml/itemProps2.xml><?xml version="1.0" encoding="utf-8"?>
<ds:datastoreItem xmlns:ds="http://schemas.openxmlformats.org/officeDocument/2006/customXml" ds:itemID="{95D190D2-7EC4-4964-B80F-0D968DD348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20</cp:revision>
  <dcterms:created xsi:type="dcterms:W3CDTF">2023-12-01T11:05:55Z</dcterms:created>
  <dcterms:modified xsi:type="dcterms:W3CDTF">2023-12-01T14:28:59Z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