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9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D8439-9280-44A6-8E0A-2A1F39D4D9C3}" v="10" dt="2023-09-06T12:28:22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C0CD8439-9280-44A6-8E0A-2A1F39D4D9C3}"/>
    <pc:docChg chg="addSld delSld modSld addMainMaster">
      <pc:chgData name="BAKSH DE LA IGLESIA, Amber (EAST LONDON NHS FOUNDATION TRUST)" userId="S::amber.bakshdelaiglesia1@nhs.net::b2650a99-9385-4d98-8a06-8e7c9d440112" providerId="AD" clId="Web-{C0CD8439-9280-44A6-8E0A-2A1F39D4D9C3}" dt="2023-09-06T12:28:21.044" v="5" actId="20577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C0CD8439-9280-44A6-8E0A-2A1F39D4D9C3}" dt="2023-09-06T12:28:16.685" v="3"/>
        <pc:sldMkLst>
          <pc:docMk/>
          <pc:sldMk cId="109857222" sldId="256"/>
        </pc:sldMkLst>
      </pc:sldChg>
      <pc:sldChg chg="add">
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<pc:sldMkLst>
          <pc:docMk/>
          <pc:sldMk cId="3462750423" sldId="257"/>
        </pc:sldMkLst>
      </pc:sldChg>
      <pc:sldChg chg="add">
        <pc:chgData name="BAKSH DE LA IGLESIA, Amber (EAST LONDON NHS FOUNDATION TRUST)" userId="S::amber.bakshdelaiglesia1@nhs.net::b2650a99-9385-4d98-8a06-8e7c9d440112" providerId="AD" clId="Web-{C0CD8439-9280-44A6-8E0A-2A1F39D4D9C3}" dt="2023-09-06T12:28:12.732" v="1"/>
        <pc:sldMkLst>
          <pc:docMk/>
          <pc:sldMk cId="536512279" sldId="258"/>
        </pc:sldMkLst>
      </pc:sldChg>
      <pc:sldChg chg="modSp add">
        <pc:chgData name="BAKSH DE LA IGLESIA, Amber (EAST LONDON NHS FOUNDATION TRUST)" userId="S::amber.bakshdelaiglesia1@nhs.net::b2650a99-9385-4d98-8a06-8e7c9d440112" providerId="AD" clId="Web-{C0CD8439-9280-44A6-8E0A-2A1F39D4D9C3}" dt="2023-09-06T12:28:21.044" v="5" actId="20577"/>
        <pc:sldMkLst>
          <pc:docMk/>
          <pc:sldMk cId="2476127119" sldId="259"/>
        </pc:sldMkLst>
        <pc:spChg chg="mod">
          <ac:chgData name="BAKSH DE LA IGLESIA, Amber (EAST LONDON NHS FOUNDATION TRUST)" userId="S::amber.bakshdelaiglesia1@nhs.net::b2650a99-9385-4d98-8a06-8e7c9d440112" providerId="AD" clId="Web-{C0CD8439-9280-44A6-8E0A-2A1F39D4D9C3}" dt="2023-09-06T12:28:21.044" v="5" actId="20577"/>
          <ac:spMkLst>
            <pc:docMk/>
            <pc:sldMk cId="2476127119" sldId="259"/>
            <ac:spMk id="3" creationId="{7F2ECE51-F4E8-1416-342D-9130F82BC1F2}"/>
          </ac:spMkLst>
        </pc:spChg>
      </pc:sldChg>
      <pc:sldMasterChg chg="add addSldLayout">
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<pc:sldMasterMkLst>
          <pc:docMk/>
          <pc:sldMasterMk cId="1222942333" sldId="2147483648"/>
        </pc:sldMasterMkLst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1521327448" sldId="2147483649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3867599959" sldId="2147483650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3868081239" sldId="2147483651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1240879561" sldId="2147483652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2860869243" sldId="2147483653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492081308" sldId="2147483654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2489524350" sldId="2147483655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694233770" sldId="2147483656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1092806273" sldId="2147483657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2685305316" sldId="2147483658"/>
          </pc:sldLayoutMkLst>
        </pc:sldLayoutChg>
        <pc:sldLayoutChg chg="add">
          <pc:chgData name="BAKSH DE LA IGLESIA, Amber (EAST LONDON NHS FOUNDATION TRUST)" userId="S::amber.bakshdelaiglesia1@nhs.net::b2650a99-9385-4d98-8a06-8e7c9d440112" providerId="AD" clId="Web-{C0CD8439-9280-44A6-8E0A-2A1F39D4D9C3}" dt="2023-09-06T12:28:12.607" v="0"/>
          <pc:sldLayoutMkLst>
            <pc:docMk/>
            <pc:sldMasterMk cId="1222942333" sldId="2147483648"/>
            <pc:sldLayoutMk cId="42045108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27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99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81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7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69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81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24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3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0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05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1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7B31-AED6-4076-8D31-873DC6B70CA6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EDF1-2841-4FE6-8320-28619ACC7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94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2ECE51-F4E8-1416-342D-9130F82BC1F2}"/>
              </a:ext>
            </a:extLst>
          </p:cNvPr>
          <p:cNvSpPr txBox="1"/>
          <p:nvPr/>
        </p:nvSpPr>
        <p:spPr>
          <a:xfrm>
            <a:off x="2825" y="112535"/>
            <a:ext cx="923439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>
                <a:solidFill>
                  <a:schemeClr val="accent5"/>
                </a:solidFill>
                <a:latin typeface="Arial"/>
                <a:cs typeface="Calibri"/>
              </a:rPr>
              <a:t>RiO</a:t>
            </a:r>
            <a:r>
              <a:rPr lang="en-US" sz="3200" dirty="0">
                <a:solidFill>
                  <a:schemeClr val="accent5"/>
                </a:solidFill>
                <a:latin typeface="Arial"/>
                <a:cs typeface="Calibri"/>
              </a:rPr>
              <a:t> Safeguarding Form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13" y="889601"/>
            <a:ext cx="7146878" cy="584959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607" y="1239096"/>
            <a:ext cx="1209675" cy="69532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1" name="Rectangle 30"/>
          <p:cNvSpPr/>
          <p:nvPr/>
        </p:nvSpPr>
        <p:spPr>
          <a:xfrm>
            <a:off x="5141611" y="2688300"/>
            <a:ext cx="730438" cy="2164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40689" y="1659968"/>
            <a:ext cx="2145626" cy="1071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6461" y="1531241"/>
            <a:ext cx="1009650" cy="1590675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34" name="Rectangle 33"/>
          <p:cNvSpPr/>
          <p:nvPr/>
        </p:nvSpPr>
        <p:spPr>
          <a:xfrm>
            <a:off x="5141611" y="2940174"/>
            <a:ext cx="912907" cy="231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151911" y="2398976"/>
            <a:ext cx="3890258" cy="664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6461" y="3782524"/>
            <a:ext cx="925883" cy="82842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37" name="Straight Arrow Connector 36"/>
          <p:cNvCxnSpPr/>
          <p:nvPr/>
        </p:nvCxnSpPr>
        <p:spPr>
          <a:xfrm flipH="1" flipV="1">
            <a:off x="6040689" y="3284180"/>
            <a:ext cx="4001479" cy="73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146809" y="3210192"/>
            <a:ext cx="818505" cy="1817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6639" y="4999702"/>
            <a:ext cx="1331474" cy="1394877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40" name="Straight Arrow Connector 39"/>
          <p:cNvCxnSpPr/>
          <p:nvPr/>
        </p:nvCxnSpPr>
        <p:spPr>
          <a:xfrm flipH="1" flipV="1">
            <a:off x="6254713" y="3782524"/>
            <a:ext cx="1785515" cy="1120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153874" y="3459618"/>
            <a:ext cx="1177566" cy="1846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2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BE742AE0-6C1F-4A6D-5FA9-6ABF75A44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717921"/>
            <a:ext cx="7353300" cy="5089034"/>
          </a:xfrm>
          <a:prstGeom prst="rect">
            <a:avLst/>
          </a:prstGeom>
        </p:spPr>
      </p:pic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F9851BF-B3CC-BC80-C3B4-30F6F47FB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55" y="32350"/>
            <a:ext cx="6000750" cy="161476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82662A0-551B-48F5-D8A7-9D45C6E89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242" y="474671"/>
            <a:ext cx="1366036" cy="62385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08B520-72DA-EBE1-AE1B-94FCCD828545}"/>
              </a:ext>
            </a:extLst>
          </p:cNvPr>
          <p:cNvCxnSpPr/>
          <p:nvPr/>
        </p:nvCxnSpPr>
        <p:spPr>
          <a:xfrm flipH="1">
            <a:off x="6622355" y="782585"/>
            <a:ext cx="1677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2425CB0-D770-B8AD-2E94-5D640F1C97F2}"/>
              </a:ext>
            </a:extLst>
          </p:cNvPr>
          <p:cNvSpPr/>
          <p:nvPr/>
        </p:nvSpPr>
        <p:spPr>
          <a:xfrm>
            <a:off x="5340242" y="737540"/>
            <a:ext cx="1184933" cy="240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7C904E-0DB6-ECC1-4A1B-FAC26FBA9AEB}"/>
              </a:ext>
            </a:extLst>
          </p:cNvPr>
          <p:cNvSpPr txBox="1"/>
          <p:nvPr/>
        </p:nvSpPr>
        <p:spPr>
          <a:xfrm>
            <a:off x="7686674" y="1714500"/>
            <a:ext cx="4391025" cy="461665"/>
          </a:xfrm>
          <a:prstGeom prst="rect">
            <a:avLst/>
          </a:prstGeom>
          <a:noFill/>
          <a:ln w="12700">
            <a:solidFill>
              <a:srgbClr val="4472C4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Arial"/>
                <a:cs typeface="Calibri"/>
              </a:rPr>
              <a:t>[Drop-down menu for Section 42 enquiries when you select </a:t>
            </a:r>
            <a:r>
              <a:rPr lang="en-US" sz="1200" i="1" dirty="0">
                <a:latin typeface="Arial"/>
                <a:cs typeface="Calibri"/>
              </a:rPr>
              <a:t>'yes' </a:t>
            </a:r>
            <a:r>
              <a:rPr lang="en-US" sz="1200" dirty="0">
                <a:latin typeface="Arial"/>
                <a:cs typeface="Calibri"/>
              </a:rPr>
              <a:t>to '</a:t>
            </a:r>
            <a:r>
              <a:rPr lang="en-US" sz="1200" i="1" dirty="0">
                <a:latin typeface="Arial"/>
                <a:cs typeface="Calibri"/>
              </a:rPr>
              <a:t>Does this adult meet the three-stage test</a:t>
            </a:r>
            <a:r>
              <a:rPr lang="en-US" sz="1200" dirty="0">
                <a:latin typeface="Arial"/>
                <a:cs typeface="Calibri"/>
              </a:rPr>
              <a:t>']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A7F96-DAB9-B32A-1D86-AEBDDDCD0B64}"/>
              </a:ext>
            </a:extLst>
          </p:cNvPr>
          <p:cNvSpPr/>
          <p:nvPr/>
        </p:nvSpPr>
        <p:spPr>
          <a:xfrm>
            <a:off x="187217" y="1718614"/>
            <a:ext cx="4366283" cy="3641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1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05" y="1479108"/>
            <a:ext cx="7744937" cy="165310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5065" y="922093"/>
            <a:ext cx="1040202" cy="68943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7101592" y="1340996"/>
            <a:ext cx="2618755" cy="83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8334" y="1903421"/>
            <a:ext cx="828675" cy="55245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15" name="Straight Arrow Connector 14"/>
          <p:cNvCxnSpPr/>
          <p:nvPr/>
        </p:nvCxnSpPr>
        <p:spPr>
          <a:xfrm flipH="1">
            <a:off x="7139467" y="2179646"/>
            <a:ext cx="3435763" cy="389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9578" y="2884388"/>
            <a:ext cx="991304" cy="49565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7108396" y="2852120"/>
            <a:ext cx="2787581" cy="21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185130" y="2114723"/>
            <a:ext cx="892115" cy="240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185130" y="2408834"/>
            <a:ext cx="892115" cy="240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6214889" y="2717004"/>
            <a:ext cx="832595" cy="240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5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EBB5A62C-9648-4FC6-A031-4D5CB292754D}"/>
</file>

<file path=customXml/itemProps2.xml><?xml version="1.0" encoding="utf-8"?>
<ds:datastoreItem xmlns:ds="http://schemas.openxmlformats.org/officeDocument/2006/customXml" ds:itemID="{17B50B31-86FD-49A4-93F5-2C02BDC603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379217-7E17-4B4A-B4EE-66770E80013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d648a74-5c83-46a7-8e4c-7f989ae960a5"/>
    <ds:schemaRef ds:uri="6194e418-5875-4308-b033-74eb9c1813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2023-09-06T12:26:50Z</dcterms:created>
  <dcterms:modified xsi:type="dcterms:W3CDTF">2023-09-06T12:28:23Z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