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  <p:sldId id="264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8838A5-6F88-5D8D-D148-BFB311EF7019}" v="4089" dt="2024-03-12T14:07:23.001"/>
    <p1510:client id="{64E7090E-0ABE-2498-D523-7E39E7B4D818}" v="1961" dt="2024-03-12T15:03:29.917"/>
    <p1510:client id="{B64BCF92-BF13-8015-CBDE-3AF6BE9CBB92}" v="49" dt="2024-03-12T12:00:45.3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96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KSH DE LA IGLESIA, Amber (EAST LONDON NHS FOUNDATION TRUST)" userId="S::amber.bakshdelaiglesia1@nhs.net::b2650a99-9385-4d98-8a06-8e7c9d440112" providerId="AD" clId="Web-{B5C2BCD9-9CB4-391F-A612-C2EB1C9DE5F7}"/>
    <pc:docChg chg="addSld modSld sldOrd">
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<pc:docMkLst>
        <pc:docMk/>
      </pc:docMkLst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220" v="4"/>
        <pc:sldMkLst>
          <pc:docMk/>
          <pc:sldMk cId="2139390216" sldId="260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111" v="7"/>
        <pc:sldMkLst>
          <pc:docMk/>
          <pc:sldMk cId="2363844062" sldId="261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079" v="6"/>
        <pc:sldMkLst>
          <pc:docMk/>
          <pc:sldMk cId="1465521632" sldId="262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9.892" v="5"/>
        <pc:sldMkLst>
          <pc:docMk/>
          <pc:sldMk cId="1445301394" sldId="263"/>
        </pc:sldMkLst>
      </pc:sldChg>
      <pc:sldChg chg="addSp delSp modSp">
        <pc:chgData name="BAKSH DE LA IGLESIA, Amber (EAST LONDON NHS FOUNDATION TRUST)" userId="S::amber.bakshdelaiglesia1@nhs.net::b2650a99-9385-4d98-8a06-8e7c9d440112" providerId="AD" clId="Web-{B5C2BCD9-9CB4-391F-A612-C2EB1C9DE5F7}" dt="2023-12-01T11:56:42.876" v="2"/>
        <pc:sldMkLst>
          <pc:docMk/>
          <pc:sldMk cId="1925529785" sldId="264"/>
        </pc:sldMkLst>
        <pc:spChg chg="add del mod">
          <ac:chgData name="BAKSH DE LA IGLESIA, Amber (EAST LONDON NHS FOUNDATION TRUST)" userId="S::amber.bakshdelaiglesia1@nhs.net::b2650a99-9385-4d98-8a06-8e7c9d440112" providerId="AD" clId="Web-{B5C2BCD9-9CB4-391F-A612-C2EB1C9DE5F7}" dt="2023-12-01T11:56:42.876" v="2"/>
          <ac:spMkLst>
            <pc:docMk/>
            <pc:sldMk cId="1925529785" sldId="264"/>
            <ac:spMk id="2" creationId="{DEA5D90C-96BD-EA09-AF65-C158C58982BD}"/>
          </ac:spMkLst>
        </pc:spChg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188" v="3"/>
        <pc:sldMkLst>
          <pc:docMk/>
          <pc:sldMk cId="3362048251" sldId="265"/>
        </pc:sldMkLst>
      </pc:sldChg>
      <pc:sldChg chg="modSp add ord replId">
  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<pc:sldMkLst>
          <pc:docMk/>
          <pc:sldMk cId="4086588236" sldId="266"/>
        </pc:sldMkLst>
        <pc:spChg chg="mod">
          <a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  <ac:spMkLst>
            <pc:docMk/>
            <pc:sldMk cId="4086588236" sldId="266"/>
            <ac:spMk id="3" creationId="{63996C09-89A3-A8CB-04E4-6CCEDAD576A3}"/>
          </ac:spMkLst>
        </pc:spChg>
      </pc:sldChg>
    </pc:docChg>
  </pc:docChgLst>
  <pc:docChgLst>
    <pc:chgData clId="Web-{7F3A5A35-1DB4-786B-D760-1B6E0858F186}"/>
    <pc:docChg chg="delSld">
      <pc:chgData name="" userId="" providerId="" clId="Web-{7F3A5A35-1DB4-786B-D760-1B6E0858F186}" dt="2023-12-01T14:28:55.312" v="3"/>
      <pc:docMkLst>
        <pc:docMk/>
      </pc:docMkLst>
      <pc:sldChg chg="del">
        <pc:chgData name="" userId="" providerId="" clId="Web-{7F3A5A35-1DB4-786B-D760-1B6E0858F186}" dt="2023-12-01T14:28:49.858" v="1"/>
        <pc:sldMkLst>
          <pc:docMk/>
          <pc:sldMk cId="2139390216" sldId="260"/>
        </pc:sldMkLst>
      </pc:sldChg>
      <pc:sldChg chg="del">
        <pc:chgData name="" userId="" providerId="" clId="Web-{7F3A5A35-1DB4-786B-D760-1B6E0858F186}" dt="2023-12-01T14:28:55.312" v="3"/>
        <pc:sldMkLst>
          <pc:docMk/>
          <pc:sldMk cId="2363844062" sldId="261"/>
        </pc:sldMkLst>
      </pc:sldChg>
      <pc:sldChg chg="del">
        <pc:chgData name="" userId="" providerId="" clId="Web-{7F3A5A35-1DB4-786B-D760-1B6E0858F186}" dt="2023-12-01T14:28:54.531" v="2"/>
        <pc:sldMkLst>
          <pc:docMk/>
          <pc:sldMk cId="3362048251" sldId="265"/>
        </pc:sldMkLst>
      </pc:sldChg>
      <pc:sldChg chg="del">
        <pc:chgData name="" userId="" providerId="" clId="Web-{7F3A5A35-1DB4-786B-D760-1B6E0858F186}" dt="2023-12-01T14:28:48.983" v="0"/>
        <pc:sldMkLst>
          <pc:docMk/>
          <pc:sldMk cId="4086588236" sldId="266"/>
        </pc:sldMkLst>
      </pc:sldChg>
    </pc:docChg>
  </pc:docChgLst>
  <pc:docChgLst>
    <pc:chgData name="BAKSH DE LA IGLESIA, Amber (EAST LONDON NHS FOUNDATION TRUST)" userId="S::amber.bakshdelaiglesia1@nhs.net::b2650a99-9385-4d98-8a06-8e7c9d440112" providerId="AD" clId="Web-{1E8838A5-6F88-5D8D-D148-BFB311EF7019}"/>
    <pc:docChg chg="addSld modSld">
      <pc:chgData name="BAKSH DE LA IGLESIA, Amber (EAST LONDON NHS FOUNDATION TRUST)" userId="S::amber.bakshdelaiglesia1@nhs.net::b2650a99-9385-4d98-8a06-8e7c9d440112" providerId="AD" clId="Web-{1E8838A5-6F88-5D8D-D148-BFB311EF7019}" dt="2024-03-12T14:07:18.595" v="3976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1E8838A5-6F88-5D8D-D148-BFB311EF7019}" dt="2024-03-12T13:38:21.321" v="2314" actId="20577"/>
        <pc:sldMkLst>
          <pc:docMk/>
          <pc:sldMk cId="1916856892" sldId="258"/>
        </pc:sldMkLst>
        <pc:spChg chg="add mod">
          <ac:chgData name="BAKSH DE LA IGLESIA, Amber (EAST LONDON NHS FOUNDATION TRUST)" userId="S::amber.bakshdelaiglesia1@nhs.net::b2650a99-9385-4d98-8a06-8e7c9d440112" providerId="AD" clId="Web-{1E8838A5-6F88-5D8D-D148-BFB311EF7019}" dt="2024-03-12T12:49:02.912" v="1750" actId="1076"/>
          <ac:spMkLst>
            <pc:docMk/>
            <pc:sldMk cId="1916856892" sldId="258"/>
            <ac:spMk id="2" creationId="{A738CAB5-9522-57F2-3CAA-CE21CEBE9D05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1E8838A5-6F88-5D8D-D148-BFB311EF7019}" dt="2024-03-12T12:49:02.959" v="1751" actId="1076"/>
          <ac:spMkLst>
            <pc:docMk/>
            <pc:sldMk cId="1916856892" sldId="258"/>
            <ac:spMk id="3" creationId="{16F712EF-C233-778D-C206-24B8D725B0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26:33.277" v="1846" actId="14100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865" v="1346" actId="14100"/>
          <ac:spMkLst>
            <pc:docMk/>
            <pc:sldMk cId="1916856892" sldId="258"/>
            <ac:spMk id="5" creationId="{88040B2C-E5F6-B4AE-82B5-C01A84D5E308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880" v="1347" actId="14100"/>
          <ac:spMkLst>
            <pc:docMk/>
            <pc:sldMk cId="1916856892" sldId="258"/>
            <ac:spMk id="7" creationId="{56C491FD-E604-9344-DEF7-DE718783197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912" v="1348" actId="14100"/>
          <ac:spMkLst>
            <pc:docMk/>
            <pc:sldMk cId="1916856892" sldId="258"/>
            <ac:spMk id="9" creationId="{D14CF52A-E226-1663-AADA-0B700E6766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927" v="1349" actId="14100"/>
          <ac:spMkLst>
            <pc:docMk/>
            <pc:sldMk cId="1916856892" sldId="258"/>
            <ac:spMk id="10" creationId="{CEED66E1-0754-BBEB-109D-B072037E1EB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02.006" v="1350" actId="1076"/>
          <ac:spMkLst>
            <pc:docMk/>
            <pc:sldMk cId="1916856892" sldId="258"/>
            <ac:spMk id="11" creationId="{65C0FF7E-B889-E61A-7BF9-953CF60A28D2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10.428" v="1361" actId="1076"/>
          <ac:spMkLst>
            <pc:docMk/>
            <pc:sldMk cId="1916856892" sldId="258"/>
            <ac:spMk id="16" creationId="{E09724C8-F1B9-0826-F561-849F5BCB972D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06.819" v="1351" actId="1076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2.610" v="1537" actId="1076"/>
          <ac:spMkLst>
            <pc:docMk/>
            <pc:sldMk cId="1916856892" sldId="258"/>
            <ac:spMk id="18" creationId="{CA40D362-0113-2269-14B5-7ED173A0A7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2.641" v="1538" actId="1076"/>
          <ac:spMkLst>
            <pc:docMk/>
            <pc:sldMk cId="1916856892" sldId="258"/>
            <ac:spMk id="19" creationId="{61D6C0ED-4551-93E3-1CF4-28B489A3FA3C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8.663" v="1753" actId="14100"/>
          <ac:spMkLst>
            <pc:docMk/>
            <pc:sldMk cId="1916856892" sldId="258"/>
            <ac:spMk id="20" creationId="{DB9F0EAB-6430-C86F-E977-96C8437137B7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475" v="1740" actId="1076"/>
          <ac:spMkLst>
            <pc:docMk/>
            <pc:sldMk cId="1916856892" sldId="258"/>
            <ac:spMk id="21" creationId="{2C9CCABA-FDD6-2228-BE2D-A45813366F27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537" v="1741" actId="1076"/>
          <ac:spMkLst>
            <pc:docMk/>
            <pc:sldMk cId="1916856892" sldId="258"/>
            <ac:spMk id="22" creationId="{8950941D-68F4-F8EB-6B65-F7EBCEB957CB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569" v="1742" actId="1076"/>
          <ac:spMkLst>
            <pc:docMk/>
            <pc:sldMk cId="1916856892" sldId="258"/>
            <ac:spMk id="23" creationId="{4A3B3CDA-B21A-FF21-3496-16166C0D518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16" v="1743" actId="1076"/>
          <ac:spMkLst>
            <pc:docMk/>
            <pc:sldMk cId="1916856892" sldId="258"/>
            <ac:spMk id="24" creationId="{67B7212B-A402-548F-7A03-0B16C9F5FFE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62" v="1744" actId="1076"/>
          <ac:spMkLst>
            <pc:docMk/>
            <pc:sldMk cId="1916856892" sldId="258"/>
            <ac:spMk id="25" creationId="{D7C3D620-3D11-AA1D-CB58-E113823E0B74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18.351" v="1362" actId="14100"/>
          <ac:spMkLst>
            <pc:docMk/>
            <pc:sldMk cId="1916856892" sldId="258"/>
            <ac:spMk id="35" creationId="{5B2D4150-7F6B-7F0E-780D-2AFC73EC4AB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7.766" v="1545" actId="1076"/>
          <ac:spMkLst>
            <pc:docMk/>
            <pc:sldMk cId="1916856892" sldId="258"/>
            <ac:spMk id="36" creationId="{235B0880-C8AF-EA2E-B122-F4050C36622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22:30.002" v="1845" actId="20577"/>
          <ac:spMkLst>
            <pc:docMk/>
            <pc:sldMk cId="1916856892" sldId="258"/>
            <ac:spMk id="37" creationId="{854D5EDF-DF8B-E0F3-AF96-5932510FAE8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12.866" v="1754"/>
          <ac:spMkLst>
            <pc:docMk/>
            <pc:sldMk cId="1916856892" sldId="258"/>
            <ac:spMk id="38" creationId="{2A61A3E2-8CB6-8426-D577-820A9C36E07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94" v="1745" actId="1076"/>
          <ac:spMkLst>
            <pc:docMk/>
            <pc:sldMk cId="1916856892" sldId="258"/>
            <ac:spMk id="39" creationId="{CB295707-EAF5-F64B-F685-B1C05AD2E2FD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741" v="1746" actId="1076"/>
          <ac:spMkLst>
            <pc:docMk/>
            <pc:sldMk cId="1916856892" sldId="258"/>
            <ac:spMk id="40" creationId="{2432C9F8-BA66-1D38-25AF-AD0F6F33A6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787" v="1747" actId="1076"/>
          <ac:spMkLst>
            <pc:docMk/>
            <pc:sldMk cId="1916856892" sldId="258"/>
            <ac:spMk id="41" creationId="{9EE2D5C1-CFCD-22A0-E6C9-6D60906366C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38:21.321" v="2314" actId="20577"/>
          <ac:spMkLst>
            <pc:docMk/>
            <pc:sldMk cId="1916856892" sldId="258"/>
            <ac:spMk id="42" creationId="{153FEF67-9012-0BB0-CA45-FBE360B31A3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866" v="1749" actId="1076"/>
          <ac:spMkLst>
            <pc:docMk/>
            <pc:sldMk cId="1916856892" sldId="258"/>
            <ac:spMk id="43" creationId="{27DFA763-4055-EEE4-40DF-184A17DDFAD1}"/>
          </ac:spMkLst>
        </pc:spChg>
        <pc:spChg chg="del">
          <ac:chgData name="BAKSH DE LA IGLESIA, Amber (EAST LONDON NHS FOUNDATION TRUST)" userId="S::amber.bakshdelaiglesia1@nhs.net::b2650a99-9385-4d98-8a06-8e7c9d440112" providerId="AD" clId="Web-{1E8838A5-6F88-5D8D-D148-BFB311EF7019}" dt="2024-03-12T12:32:22.174" v="470"/>
          <ac:spMkLst>
            <pc:docMk/>
            <pc:sldMk cId="1916856892" sldId="258"/>
            <ac:spMk id="44" creationId="{BC7CB55F-0224-F7B1-AB26-C3BF03125C7F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1E8838A5-6F88-5D8D-D148-BFB311EF7019}" dt="2024-03-12T12:27:36.686" v="331"/>
          <ac:spMkLst>
            <pc:docMk/>
            <pc:sldMk cId="1916856892" sldId="258"/>
            <ac:spMk id="50" creationId="{429D4B1D-0720-8072-C713-12835167FCF3}"/>
          </ac:spMkLst>
        </pc:spChg>
        <pc:picChg chg="mod">
          <ac:chgData name="BAKSH DE LA IGLESIA, Amber (EAST LONDON NHS FOUNDATION TRUST)" userId="S::amber.bakshdelaiglesia1@nhs.net::b2650a99-9385-4d98-8a06-8e7c9d440112" providerId="AD" clId="Web-{1E8838A5-6F88-5D8D-D148-BFB311EF7019}" dt="2024-03-12T13:36:56.849" v="2281" actId="1076"/>
          <ac:picMkLst>
            <pc:docMk/>
            <pc:sldMk cId="1916856892" sldId="258"/>
            <ac:picMk id="51" creationId="{0492C38F-2DF5-9535-3365-2D915BE1542E}"/>
          </ac:picMkLst>
        </pc:pic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504" v="1335"/>
          <ac:cxnSpMkLst>
            <pc:docMk/>
            <pc:sldMk cId="1916856892" sldId="258"/>
            <ac:cxnSpMk id="12" creationId="{9E2BE3B5-F510-956B-E0B8-97BE5787B61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504" v="1334"/>
          <ac:cxnSpMkLst>
            <pc:docMk/>
            <pc:sldMk cId="1916856892" sldId="258"/>
            <ac:cxnSpMk id="13" creationId="{F40CD0F4-31AA-B8ED-19C1-EF36BBFD4899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489" v="1333"/>
          <ac:cxnSpMkLst>
            <pc:docMk/>
            <pc:sldMk cId="1916856892" sldId="258"/>
            <ac:cxnSpMk id="14" creationId="{55FC239C-B4F2-CF28-B74C-82DC6D71BC15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489" v="1332"/>
          <ac:cxnSpMkLst>
            <pc:docMk/>
            <pc:sldMk cId="1916856892" sldId="258"/>
            <ac:cxnSpMk id="15" creationId="{2113D928-F40B-7E17-0FF6-BF2FFDD2EDE6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8"/>
          <ac:cxnSpMkLst>
            <pc:docMk/>
            <pc:sldMk cId="1916856892" sldId="258"/>
            <ac:cxnSpMk id="26" creationId="{0830DBE8-D9FA-3175-383F-2EEE4752BF4D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7"/>
          <ac:cxnSpMkLst>
            <pc:docMk/>
            <pc:sldMk cId="1916856892" sldId="258"/>
            <ac:cxnSpMk id="27" creationId="{6112AA52-88FB-A8FD-B51C-A49557A322F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6"/>
          <ac:cxnSpMkLst>
            <pc:docMk/>
            <pc:sldMk cId="1916856892" sldId="258"/>
            <ac:cxnSpMk id="28" creationId="{C1A233EB-12B9-0755-13EE-67D0EF87E3AE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5"/>
          <ac:cxnSpMkLst>
            <pc:docMk/>
            <pc:sldMk cId="1916856892" sldId="258"/>
            <ac:cxnSpMk id="29" creationId="{C5FB0285-AC61-6F3B-D850-EB76DDA42BDB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4"/>
          <ac:cxnSpMkLst>
            <pc:docMk/>
            <pc:sldMk cId="1916856892" sldId="258"/>
            <ac:cxnSpMk id="30" creationId="{5DC98B0B-055E-5113-897F-6A49DE0E6AD3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3"/>
          <ac:cxnSpMkLst>
            <pc:docMk/>
            <pc:sldMk cId="1916856892" sldId="258"/>
            <ac:cxnSpMk id="31" creationId="{FE806802-A5EA-73D2-A6C2-63B41EE16DA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2"/>
          <ac:cxnSpMkLst>
            <pc:docMk/>
            <pc:sldMk cId="1916856892" sldId="258"/>
            <ac:cxnSpMk id="32" creationId="{EF03FFFD-60E5-4908-5BA5-047E4DD5F89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1"/>
          <ac:cxnSpMkLst>
            <pc:docMk/>
            <pc:sldMk cId="1916856892" sldId="258"/>
            <ac:cxnSpMk id="33" creationId="{27FBCCAF-BF40-322D-14D9-3AB57D664C0C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0"/>
          <ac:cxnSpMkLst>
            <pc:docMk/>
            <pc:sldMk cId="1916856892" sldId="258"/>
            <ac:cxnSpMk id="34" creationId="{EF399E7E-38EE-02B8-574C-4F7AA151BAA0}"/>
          </ac:cxnSpMkLst>
        </pc:cxnChg>
      </pc:sldChg>
      <pc:sldChg chg="modSp">
        <pc:chgData name="BAKSH DE LA IGLESIA, Amber (EAST LONDON NHS FOUNDATION TRUST)" userId="S::amber.bakshdelaiglesia1@nhs.net::b2650a99-9385-4d98-8a06-8e7c9d440112" providerId="AD" clId="Web-{1E8838A5-6F88-5D8D-D148-BFB311EF7019}" dt="2024-03-12T13:57:32.133" v="3439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1E8838A5-6F88-5D8D-D148-BFB311EF7019}" dt="2024-03-12T13:57:32.133" v="3439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modSp add replId">
        <pc:chgData name="BAKSH DE LA IGLESIA, Amber (EAST LONDON NHS FOUNDATION TRUST)" userId="S::amber.bakshdelaiglesia1@nhs.net::b2650a99-9385-4d98-8a06-8e7c9d440112" providerId="AD" clId="Web-{1E8838A5-6F88-5D8D-D148-BFB311EF7019}" dt="2024-03-12T14:07:18.595" v="3976"/>
        <pc:sldMkLst>
          <pc:docMk/>
          <pc:sldMk cId="3548518915" sldId="265"/>
        </pc:sldMkLst>
        <pc:graphicFrameChg chg="mod modGraphic">
          <ac:chgData name="BAKSH DE LA IGLESIA, Amber (EAST LONDON NHS FOUNDATION TRUST)" userId="S::amber.bakshdelaiglesia1@nhs.net::b2650a99-9385-4d98-8a06-8e7c9d440112" providerId="AD" clId="Web-{1E8838A5-6F88-5D8D-D148-BFB311EF7019}" dt="2024-03-12T14:07:18.595" v="3976"/>
          <ac:graphicFrameMkLst>
            <pc:docMk/>
            <pc:sldMk cId="3548518915" sldId="265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E1198C5F-BE96-4758-935C-84CDE1A53317}"/>
    <pc:docChg chg="addSld delSld modSld sldOrd">
      <pc:chgData name="BAKSH DE LA IGLESIA, Amber (EAST LONDON NHS FOUNDATION TRUST)" userId="S::amber.bakshdelaiglesia1@nhs.net::b2650a99-9385-4d98-8a06-8e7c9d440112" providerId="AD" clId="Web-{E1198C5F-BE96-4758-935C-84CDE1A53317}" dt="2023-12-01T11:08:52.585" v="19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E1198C5F-BE96-4758-935C-84CDE1A53317}" dt="2023-12-01T11:06:16.987" v="1"/>
        <pc:sldMkLst>
          <pc:docMk/>
          <pc:sldMk cId="109857222" sldId="256"/>
        </pc:sldMkLst>
      </pc:sldChg>
      <pc:sldChg chg="modSp add ord">
        <p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<pc:sldMkLst>
          <pc:docMk/>
          <pc:sldMk cId="1916856892" sldId="258"/>
        </pc:sldMkLst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4.897" v="6" actId="20577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7.491" v="10" actId="20577"/>
          <ac:spMkLst>
            <pc:docMk/>
            <pc:sldMk cId="1916856892" sldId="258"/>
            <ac:spMk id="45" creationId="{4128A996-CC85-9846-E43E-AAD1936D53DD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  <ac:spMkLst>
            <pc:docMk/>
            <pc:sldMk cId="1916856892" sldId="258"/>
            <ac:spMk id="50" creationId="{429D4B1D-0720-8072-C713-12835167FCF3}"/>
          </ac:spMkLst>
        </pc:spChg>
      </pc:sldChg>
      <pc:sldChg chg="addSp delSp modSp add">
        <pc:chgData name="BAKSH DE LA IGLESIA, Amber (EAST LONDON NHS FOUNDATION TRUST)" userId="S::amber.bakshdelaiglesia1@nhs.net::b2650a99-9385-4d98-8a06-8e7c9d440112" providerId="AD" clId="Web-{E1198C5F-BE96-4758-935C-84CDE1A53317}" dt="2023-12-01T11:08:52.585" v="19"/>
        <pc:sldMkLst>
          <pc:docMk/>
          <pc:sldMk cId="1925529785" sldId="264"/>
        </pc:sldMkLst>
        <pc:spChg chg="del">
          <ac:chgData name="BAKSH DE LA IGLESIA, Amber (EAST LONDON NHS FOUNDATION TRUST)" userId="S::amber.bakshdelaiglesia1@nhs.net::b2650a99-9385-4d98-8a06-8e7c9d440112" providerId="AD" clId="Web-{E1198C5F-BE96-4758-935C-84CDE1A53317}" dt="2023-12-01T11:08:47.647" v="18"/>
          <ac:spMkLst>
            <pc:docMk/>
            <pc:sldMk cId="1925529785" sldId="264"/>
            <ac:spMk id="2" creationId="{00000000-0000-0000-0000-000000000000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E1198C5F-BE96-4758-935C-84CDE1A53317}" dt="2023-12-01T11:08:52.585" v="19"/>
          <ac:spMkLst>
            <pc:docMk/>
            <pc:sldMk cId="1925529785" sldId="264"/>
            <ac:spMk id="5" creationId="{A84C7045-D6F5-FF76-F265-7693371D93B4}"/>
          </ac:spMkLst>
        </pc:spChg>
      </pc:sldChg>
    </pc:docChg>
  </pc:docChgLst>
  <pc:docChgLst>
    <pc:chgData name="BAKSH DE LA IGLESIA, Amber (EAST LONDON NHS FOUNDATION TRUST)" userId="S::amber.bakshdelaiglesia1@nhs.net::b2650a99-9385-4d98-8a06-8e7c9d440112" providerId="AD" clId="Web-{B64BCF92-BF13-8015-CBDE-3AF6BE9CBB92}"/>
    <pc:docChg chg="modSld">
      <pc:chgData name="BAKSH DE LA IGLESIA, Amber (EAST LONDON NHS FOUNDATION TRUST)" userId="S::amber.bakshdelaiglesia1@nhs.net::b2650a99-9385-4d98-8a06-8e7c9d440112" providerId="AD" clId="Web-{B64BCF92-BF13-8015-CBDE-3AF6BE9CBB92}" dt="2024-03-12T12:00:43.994" v="43"/>
      <pc:docMkLst>
        <pc:docMk/>
      </pc:docMkLst>
      <pc:sldChg chg="modSp">
        <pc:chgData name="BAKSH DE LA IGLESIA, Amber (EAST LONDON NHS FOUNDATION TRUST)" userId="S::amber.bakshdelaiglesia1@nhs.net::b2650a99-9385-4d98-8a06-8e7c9d440112" providerId="AD" clId="Web-{B64BCF92-BF13-8015-CBDE-3AF6BE9CBB92}" dt="2024-03-12T12:00:43.994" v="43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B64BCF92-BF13-8015-CBDE-3AF6BE9CBB92}" dt="2024-03-12T12:00:43.994" v="43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64E7090E-0ABE-2498-D523-7E39E7B4D818}"/>
    <pc:docChg chg="addSld delSld modSld">
      <pc:chgData name="BAKSH DE LA IGLESIA, Amber (EAST LONDON NHS FOUNDATION TRUST)" userId="S::amber.bakshdelaiglesia1@nhs.net::b2650a99-9385-4d98-8a06-8e7c9d440112" providerId="AD" clId="Web-{64E7090E-0ABE-2498-D523-7E39E7B4D818}" dt="2024-03-12T15:03:21.323" v="1864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64E7090E-0ABE-2498-D523-7E39E7B4D818}" dt="2024-03-12T14:51:26.786" v="140"/>
        <pc:sldMkLst>
          <pc:docMk/>
          <pc:sldMk cId="1916856892" sldId="258"/>
        </pc:sldMkLst>
      </pc:sldChg>
      <pc:sldChg chg="addSp delSp modSp add">
        <pc:chgData name="BAKSH DE LA IGLESIA, Amber (EAST LONDON NHS FOUNDATION TRUST)" userId="S::amber.bakshdelaiglesia1@nhs.net::b2650a99-9385-4d98-8a06-8e7c9d440112" providerId="AD" clId="Web-{64E7090E-0ABE-2498-D523-7E39E7B4D818}" dt="2024-03-12T14:51:21.208" v="139" actId="1076"/>
        <pc:sldMkLst>
          <pc:docMk/>
          <pc:sldMk cId="1621919256" sldId="259"/>
        </pc:sldMkLst>
        <pc:spChg chg="add mod">
          <ac:chgData name="BAKSH DE LA IGLESIA, Amber (EAST LONDON NHS FOUNDATION TRUST)" userId="S::amber.bakshdelaiglesia1@nhs.net::b2650a99-9385-4d98-8a06-8e7c9d440112" providerId="AD" clId="Web-{64E7090E-0ABE-2498-D523-7E39E7B4D818}" dt="2024-03-12T14:51:10.520" v="135" actId="1076"/>
          <ac:spMkLst>
            <pc:docMk/>
            <pc:sldMk cId="1621919256" sldId="259"/>
            <ac:spMk id="3" creationId="{953B11FE-AEAC-ABE9-CE1E-B45A6D0938AE}"/>
          </ac:spMkLst>
        </pc:spChg>
        <pc:spChg chg="mod">
          <ac:chgData name="BAKSH DE LA IGLESIA, Amber (EAST LONDON NHS FOUNDATION TRUST)" userId="S::amber.bakshdelaiglesia1@nhs.net::b2650a99-9385-4d98-8a06-8e7c9d440112" providerId="AD" clId="Web-{64E7090E-0ABE-2498-D523-7E39E7B4D818}" dt="2024-03-12T14:50:49.863" v="120" actId="14100"/>
          <ac:spMkLst>
            <pc:docMk/>
            <pc:sldMk cId="1621919256" sldId="259"/>
            <ac:spMk id="4" creationId="{74A77F04-71FA-5127-761E-16EA4DE66FD1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64E7090E-0ABE-2498-D523-7E39E7B4D818}" dt="2024-03-12T14:51:18.176" v="138" actId="1076"/>
          <ac:spMkLst>
            <pc:docMk/>
            <pc:sldMk cId="1621919256" sldId="259"/>
            <ac:spMk id="8" creationId="{8DF34DFB-1F62-AA5E-F499-35DE4F8C5DC3}"/>
          </ac:spMkLst>
        </pc:spChg>
        <pc:spChg chg="del">
          <ac:chgData name="BAKSH DE LA IGLESIA, Amber (EAST LONDON NHS FOUNDATION TRUST)" userId="S::amber.bakshdelaiglesia1@nhs.net::b2650a99-9385-4d98-8a06-8e7c9d440112" providerId="AD" clId="Web-{64E7090E-0ABE-2498-D523-7E39E7B4D818}" dt="2024-03-12T14:50:58.566" v="123"/>
          <ac:spMkLst>
            <pc:docMk/>
            <pc:sldMk cId="1621919256" sldId="259"/>
            <ac:spMk id="11" creationId="{65C0FF7E-B889-E61A-7BF9-953CF60A28D2}"/>
          </ac:spMkLst>
        </pc:spChg>
        <pc:spChg chg="del">
          <ac:chgData name="BAKSH DE LA IGLESIA, Amber (EAST LONDON NHS FOUNDATION TRUST)" userId="S::amber.bakshdelaiglesia1@nhs.net::b2650a99-9385-4d98-8a06-8e7c9d440112" providerId="AD" clId="Web-{64E7090E-0ABE-2498-D523-7E39E7B4D818}" dt="2024-03-12T14:50:58.566" v="122"/>
          <ac:spMkLst>
            <pc:docMk/>
            <pc:sldMk cId="1621919256" sldId="259"/>
            <ac:spMk id="16" creationId="{E09724C8-F1B9-0826-F561-849F5BCB972D}"/>
          </ac:spMkLst>
        </pc:spChg>
        <pc:spChg chg="mod">
          <ac:chgData name="BAKSH DE LA IGLESIA, Amber (EAST LONDON NHS FOUNDATION TRUST)" userId="S::amber.bakshdelaiglesia1@nhs.net::b2650a99-9385-4d98-8a06-8e7c9d440112" providerId="AD" clId="Web-{64E7090E-0ABE-2498-D523-7E39E7B4D818}" dt="2024-03-12T14:50:34.925" v="101" actId="1076"/>
          <ac:spMkLst>
            <pc:docMk/>
            <pc:sldMk cId="1621919256" sldId="259"/>
            <ac:spMk id="17" creationId="{BB34D39D-4193-77D6-3453-C957D5C7C0F1}"/>
          </ac:spMkLst>
        </pc:spChg>
        <pc:spChg chg="mod">
          <ac:chgData name="BAKSH DE LA IGLESIA, Amber (EAST LONDON NHS FOUNDATION TRUST)" userId="S::amber.bakshdelaiglesia1@nhs.net::b2650a99-9385-4d98-8a06-8e7c9d440112" providerId="AD" clId="Web-{64E7090E-0ABE-2498-D523-7E39E7B4D818}" dt="2024-03-12T14:50:35.003" v="104" actId="1076"/>
          <ac:spMkLst>
            <pc:docMk/>
            <pc:sldMk cId="1621919256" sldId="259"/>
            <ac:spMk id="18" creationId="{CA40D362-0113-2269-14B5-7ED173A0A7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64E7090E-0ABE-2498-D523-7E39E7B4D818}" dt="2024-03-12T14:50:34.972" v="103" actId="1076"/>
          <ac:spMkLst>
            <pc:docMk/>
            <pc:sldMk cId="1621919256" sldId="259"/>
            <ac:spMk id="19" creationId="{61D6C0ED-4551-93E3-1CF4-28B489A3FA3C}"/>
          </ac:spMkLst>
        </pc:spChg>
        <pc:spChg chg="mod">
          <ac:chgData name="BAKSH DE LA IGLESIA, Amber (EAST LONDON NHS FOUNDATION TRUST)" userId="S::amber.bakshdelaiglesia1@nhs.net::b2650a99-9385-4d98-8a06-8e7c9d440112" providerId="AD" clId="Web-{64E7090E-0ABE-2498-D523-7E39E7B4D818}" dt="2024-03-12T14:50:34.956" v="102" actId="1076"/>
          <ac:spMkLst>
            <pc:docMk/>
            <pc:sldMk cId="1621919256" sldId="259"/>
            <ac:spMk id="21" creationId="{2C9CCABA-FDD6-2228-BE2D-A45813366F27}"/>
          </ac:spMkLst>
        </pc:spChg>
        <pc:spChg chg="mod">
          <ac:chgData name="BAKSH DE LA IGLESIA, Amber (EAST LONDON NHS FOUNDATION TRUST)" userId="S::amber.bakshdelaiglesia1@nhs.net::b2650a99-9385-4d98-8a06-8e7c9d440112" providerId="AD" clId="Web-{64E7090E-0ABE-2498-D523-7E39E7B4D818}" dt="2024-03-12T14:50:13.909" v="93" actId="1076"/>
          <ac:spMkLst>
            <pc:docMk/>
            <pc:sldMk cId="1621919256" sldId="259"/>
            <ac:spMk id="22" creationId="{8950941D-68F4-F8EB-6B65-F7EBCEB957CB}"/>
          </ac:spMkLst>
        </pc:spChg>
        <pc:spChg chg="mod">
          <ac:chgData name="BAKSH DE LA IGLESIA, Amber (EAST LONDON NHS FOUNDATION TRUST)" userId="S::amber.bakshdelaiglesia1@nhs.net::b2650a99-9385-4d98-8a06-8e7c9d440112" providerId="AD" clId="Web-{64E7090E-0ABE-2498-D523-7E39E7B4D818}" dt="2024-03-12T14:50:35.050" v="106" actId="1076"/>
          <ac:spMkLst>
            <pc:docMk/>
            <pc:sldMk cId="1621919256" sldId="259"/>
            <ac:spMk id="23" creationId="{4A3B3CDA-B21A-FF21-3496-16166C0D518E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64E7090E-0ABE-2498-D523-7E39E7B4D818}" dt="2024-03-12T14:51:21.208" v="139" actId="1076"/>
          <ac:spMkLst>
            <pc:docMk/>
            <pc:sldMk cId="1621919256" sldId="259"/>
            <ac:spMk id="24" creationId="{F4BFA664-3A5F-C413-07BB-C0C0DAD2AA3C}"/>
          </ac:spMkLst>
        </pc:spChg>
        <pc:spChg chg="mod">
          <ac:chgData name="BAKSH DE LA IGLESIA, Amber (EAST LONDON NHS FOUNDATION TRUST)" userId="S::amber.bakshdelaiglesia1@nhs.net::b2650a99-9385-4d98-8a06-8e7c9d440112" providerId="AD" clId="Web-{64E7090E-0ABE-2498-D523-7E39E7B4D818}" dt="2024-03-12T14:50:35.066" v="107" actId="1076"/>
          <ac:spMkLst>
            <pc:docMk/>
            <pc:sldMk cId="1621919256" sldId="259"/>
            <ac:spMk id="25" creationId="{D7C3D620-3D11-AA1D-CB58-E113823E0B74}"/>
          </ac:spMkLst>
        </pc:spChg>
        <pc:spChg chg="mod">
          <ac:chgData name="BAKSH DE LA IGLESIA, Amber (EAST LONDON NHS FOUNDATION TRUST)" userId="S::amber.bakshdelaiglesia1@nhs.net::b2650a99-9385-4d98-8a06-8e7c9d440112" providerId="AD" clId="Web-{64E7090E-0ABE-2498-D523-7E39E7B4D818}" dt="2024-03-12T14:50:39.425" v="108" actId="1076"/>
          <ac:spMkLst>
            <pc:docMk/>
            <pc:sldMk cId="1621919256" sldId="259"/>
            <ac:spMk id="35" creationId="{5B2D4150-7F6B-7F0E-780D-2AFC73EC4ABE}"/>
          </ac:spMkLst>
        </pc:spChg>
        <pc:spChg chg="mod">
          <ac:chgData name="BAKSH DE LA IGLESIA, Amber (EAST LONDON NHS FOUNDATION TRUST)" userId="S::amber.bakshdelaiglesia1@nhs.net::b2650a99-9385-4d98-8a06-8e7c9d440112" providerId="AD" clId="Web-{64E7090E-0ABE-2498-D523-7E39E7B4D818}" dt="2024-03-12T14:50:39.488" v="110" actId="1076"/>
          <ac:spMkLst>
            <pc:docMk/>
            <pc:sldMk cId="1621919256" sldId="259"/>
            <ac:spMk id="36" creationId="{235B0880-C8AF-EA2E-B122-F4050C366221}"/>
          </ac:spMkLst>
        </pc:spChg>
        <pc:spChg chg="mod">
          <ac:chgData name="BAKSH DE LA IGLESIA, Amber (EAST LONDON NHS FOUNDATION TRUST)" userId="S::amber.bakshdelaiglesia1@nhs.net::b2650a99-9385-4d98-8a06-8e7c9d440112" providerId="AD" clId="Web-{64E7090E-0ABE-2498-D523-7E39E7B4D818}" dt="2024-03-12T14:50:39.456" v="109" actId="1076"/>
          <ac:spMkLst>
            <pc:docMk/>
            <pc:sldMk cId="1621919256" sldId="259"/>
            <ac:spMk id="37" creationId="{854D5EDF-DF8B-E0F3-AF96-5932510FAE8E}"/>
          </ac:spMkLst>
        </pc:spChg>
        <pc:spChg chg="mod">
          <ac:chgData name="BAKSH DE LA IGLESIA, Amber (EAST LONDON NHS FOUNDATION TRUST)" userId="S::amber.bakshdelaiglesia1@nhs.net::b2650a99-9385-4d98-8a06-8e7c9d440112" providerId="AD" clId="Web-{64E7090E-0ABE-2498-D523-7E39E7B4D818}" dt="2024-03-12T14:50:39.519" v="111" actId="1076"/>
          <ac:spMkLst>
            <pc:docMk/>
            <pc:sldMk cId="1621919256" sldId="259"/>
            <ac:spMk id="39" creationId="{CB295707-EAF5-F64B-F685-B1C05AD2E2FD}"/>
          </ac:spMkLst>
        </pc:spChg>
        <pc:spChg chg="mod">
          <ac:chgData name="BAKSH DE LA IGLESIA, Amber (EAST LONDON NHS FOUNDATION TRUST)" userId="S::amber.bakshdelaiglesia1@nhs.net::b2650a99-9385-4d98-8a06-8e7c9d440112" providerId="AD" clId="Web-{64E7090E-0ABE-2498-D523-7E39E7B4D818}" dt="2024-03-12T14:50:39.534" v="112" actId="1076"/>
          <ac:spMkLst>
            <pc:docMk/>
            <pc:sldMk cId="1621919256" sldId="259"/>
            <ac:spMk id="40" creationId="{2432C9F8-BA66-1D38-25AF-AD0F6F33A6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64E7090E-0ABE-2498-D523-7E39E7B4D818}" dt="2024-03-12T14:50:39.566" v="113" actId="1076"/>
          <ac:spMkLst>
            <pc:docMk/>
            <pc:sldMk cId="1621919256" sldId="259"/>
            <ac:spMk id="41" creationId="{9EE2D5C1-CFCD-22A0-E6C9-6D60906366CE}"/>
          </ac:spMkLst>
        </pc:spChg>
        <pc:spChg chg="mod">
          <ac:chgData name="BAKSH DE LA IGLESIA, Amber (EAST LONDON NHS FOUNDATION TRUST)" userId="S::amber.bakshdelaiglesia1@nhs.net::b2650a99-9385-4d98-8a06-8e7c9d440112" providerId="AD" clId="Web-{64E7090E-0ABE-2498-D523-7E39E7B4D818}" dt="2024-03-12T14:50:21.159" v="96" actId="1076"/>
          <ac:spMkLst>
            <pc:docMk/>
            <pc:sldMk cId="1621919256" sldId="259"/>
            <ac:spMk id="42" creationId="{153FEF67-9012-0BB0-CA45-FBE360B31A3F}"/>
          </ac:spMkLst>
        </pc:spChg>
        <pc:spChg chg="del">
          <ac:chgData name="BAKSH DE LA IGLESIA, Amber (EAST LONDON NHS FOUNDATION TRUST)" userId="S::amber.bakshdelaiglesia1@nhs.net::b2650a99-9385-4d98-8a06-8e7c9d440112" providerId="AD" clId="Web-{64E7090E-0ABE-2498-D523-7E39E7B4D818}" dt="2024-03-12T14:50:58.566" v="121"/>
          <ac:spMkLst>
            <pc:docMk/>
            <pc:sldMk cId="1621919256" sldId="259"/>
            <ac:spMk id="45" creationId="{4128A996-CC85-9846-E43E-AAD1936D53DD}"/>
          </ac:spMkLst>
        </pc:spChg>
        <pc:spChg chg="mod">
          <ac:chgData name="BAKSH DE LA IGLESIA, Amber (EAST LONDON NHS FOUNDATION TRUST)" userId="S::amber.bakshdelaiglesia1@nhs.net::b2650a99-9385-4d98-8a06-8e7c9d440112" providerId="AD" clId="Web-{64E7090E-0ABE-2498-D523-7E39E7B4D818}" dt="2024-03-12T14:50:35.019" v="105" actId="1076"/>
          <ac:spMkLst>
            <pc:docMk/>
            <pc:sldMk cId="1621919256" sldId="259"/>
            <ac:spMk id="46" creationId="{D7C3D620-3D11-AA1D-CB58-E113823E0B74}"/>
          </ac:spMkLst>
        </pc:spChg>
        <pc:spChg chg="mod">
          <ac:chgData name="BAKSH DE LA IGLESIA, Amber (EAST LONDON NHS FOUNDATION TRUST)" userId="S::amber.bakshdelaiglesia1@nhs.net::b2650a99-9385-4d98-8a06-8e7c9d440112" providerId="AD" clId="Web-{64E7090E-0ABE-2498-D523-7E39E7B4D818}" dt="2024-03-12T14:50:39.597" v="114" actId="1076"/>
          <ac:spMkLst>
            <pc:docMk/>
            <pc:sldMk cId="1621919256" sldId="259"/>
            <ac:spMk id="47" creationId="{27DFA763-4055-EEE4-40DF-184A17DDFAD1}"/>
          </ac:spMkLst>
        </pc:spChg>
        <pc:picChg chg="add mod">
          <ac:chgData name="BAKSH DE LA IGLESIA, Amber (EAST LONDON NHS FOUNDATION TRUST)" userId="S::amber.bakshdelaiglesia1@nhs.net::b2650a99-9385-4d98-8a06-8e7c9d440112" providerId="AD" clId="Web-{64E7090E-0ABE-2498-D523-7E39E7B4D818}" dt="2024-03-12T14:51:12.801" v="136" actId="14100"/>
          <ac:picMkLst>
            <pc:docMk/>
            <pc:sldMk cId="1621919256" sldId="259"/>
            <ac:picMk id="27" creationId="{96645F1A-B2B6-6DC8-D983-0103AEAAFF49}"/>
          </ac:picMkLst>
        </pc:picChg>
        <pc:cxnChg chg="del mod">
          <ac:chgData name="BAKSH DE LA IGLESIA, Amber (EAST LONDON NHS FOUNDATION TRUST)" userId="S::amber.bakshdelaiglesia1@nhs.net::b2650a99-9385-4d98-8a06-8e7c9d440112" providerId="AD" clId="Web-{64E7090E-0ABE-2498-D523-7E39E7B4D818}" dt="2024-03-12T14:50:44.175" v="115"/>
          <ac:cxnSpMkLst>
            <pc:docMk/>
            <pc:sldMk cId="1621919256" sldId="259"/>
            <ac:cxnSpMk id="12" creationId="{9E2BE3B5-F510-956B-E0B8-97BE5787B61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64E7090E-0ABE-2498-D523-7E39E7B4D818}" dt="2024-03-12T14:50:45.331" v="117"/>
          <ac:cxnSpMkLst>
            <pc:docMk/>
            <pc:sldMk cId="1621919256" sldId="259"/>
            <ac:cxnSpMk id="13" creationId="{F40CD0F4-31AA-B8ED-19C1-EF36BBFD4899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64E7090E-0ABE-2498-D523-7E39E7B4D818}" dt="2024-03-12T14:50:45.331" v="116"/>
          <ac:cxnSpMkLst>
            <pc:docMk/>
            <pc:sldMk cId="1621919256" sldId="259"/>
            <ac:cxnSpMk id="14" creationId="{55FC239C-B4F2-CF28-B74C-82DC6D71BC15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64E7090E-0ABE-2498-D523-7E39E7B4D818}" dt="2024-03-12T14:50:46.253" v="118"/>
          <ac:cxnSpMkLst>
            <pc:docMk/>
            <pc:sldMk cId="1621919256" sldId="259"/>
            <ac:cxnSpMk id="15" creationId="{2113D928-F40B-7E17-0FF6-BF2FFDD2EDE6}"/>
          </ac:cxnSpMkLst>
        </pc:cxnChg>
      </pc:sldChg>
      <pc:sldChg chg="modSp">
        <pc:chgData name="BAKSH DE LA IGLESIA, Amber (EAST LONDON NHS FOUNDATION TRUST)" userId="S::amber.bakshdelaiglesia1@nhs.net::b2650a99-9385-4d98-8a06-8e7c9d440112" providerId="AD" clId="Web-{64E7090E-0ABE-2498-D523-7E39E7B4D818}" dt="2024-03-12T14:59:06.019" v="1493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64E7090E-0ABE-2498-D523-7E39E7B4D818}" dt="2024-03-12T14:59:06.019" v="1493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del">
        <pc:chgData name="BAKSH DE LA IGLESIA, Amber (EAST LONDON NHS FOUNDATION TRUST)" userId="S::amber.bakshdelaiglesia1@nhs.net::b2650a99-9385-4d98-8a06-8e7c9d440112" providerId="AD" clId="Web-{64E7090E-0ABE-2498-D523-7E39E7B4D818}" dt="2024-03-12T14:59:14.691" v="1495"/>
        <pc:sldMkLst>
          <pc:docMk/>
          <pc:sldMk cId="3548518915" sldId="265"/>
        </pc:sldMkLst>
      </pc:sldChg>
      <pc:sldChg chg="modSp add replId">
        <pc:chgData name="BAKSH DE LA IGLESIA, Amber (EAST LONDON NHS FOUNDATION TRUST)" userId="S::amber.bakshdelaiglesia1@nhs.net::b2650a99-9385-4d98-8a06-8e7c9d440112" providerId="AD" clId="Web-{64E7090E-0ABE-2498-D523-7E39E7B4D818}" dt="2024-03-12T15:02:13.649" v="1745"/>
        <pc:sldMkLst>
          <pc:docMk/>
          <pc:sldMk cId="4220948553" sldId="266"/>
        </pc:sldMkLst>
        <pc:graphicFrameChg chg="mod modGraphic">
          <ac:chgData name="BAKSH DE LA IGLESIA, Amber (EAST LONDON NHS FOUNDATION TRUST)" userId="S::amber.bakshdelaiglesia1@nhs.net::b2650a99-9385-4d98-8a06-8e7c9d440112" providerId="AD" clId="Web-{64E7090E-0ABE-2498-D523-7E39E7B4D818}" dt="2024-03-12T15:02:13.649" v="1745"/>
          <ac:graphicFrameMkLst>
            <pc:docMk/>
            <pc:sldMk cId="4220948553" sldId="266"/>
            <ac:graphicFrameMk id="3" creationId="{A4F86B3A-5489-60F5-F342-A0B9EC6994E4}"/>
          </ac:graphicFrameMkLst>
        </pc:graphicFrameChg>
      </pc:sldChg>
      <pc:sldChg chg="modSp add replId">
        <pc:chgData name="BAKSH DE LA IGLESIA, Amber (EAST LONDON NHS FOUNDATION TRUST)" userId="S::amber.bakshdelaiglesia1@nhs.net::b2650a99-9385-4d98-8a06-8e7c9d440112" providerId="AD" clId="Web-{64E7090E-0ABE-2498-D523-7E39E7B4D818}" dt="2024-03-12T15:03:21.323" v="1864"/>
        <pc:sldMkLst>
          <pc:docMk/>
          <pc:sldMk cId="2531719532" sldId="267"/>
        </pc:sldMkLst>
        <pc:graphicFrameChg chg="mod modGraphic">
          <ac:chgData name="BAKSH DE LA IGLESIA, Amber (EAST LONDON NHS FOUNDATION TRUST)" userId="S::amber.bakshdelaiglesia1@nhs.net::b2650a99-9385-4d98-8a06-8e7c9d440112" providerId="AD" clId="Web-{64E7090E-0ABE-2498-D523-7E39E7B4D818}" dt="2024-03-12T15:03:21.323" v="1864"/>
          <ac:graphicFrameMkLst>
            <pc:docMk/>
            <pc:sldMk cId="2531719532" sldId="267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7F3A5A35-1DB4-786B-D760-1B6E0858F186}"/>
    <pc:docChg chg="delSld">
      <pc:chgData name="BAKSH DE LA IGLESIA, Amber (EAST LONDON NHS FOUNDATION TRUST)" userId="S::amber.bakshdelaiglesia1@nhs.net::b2650a99-9385-4d98-8a06-8e7c9d440112" providerId="AD" clId="Web-{7F3A5A35-1DB4-786B-D760-1B6E0858F186}" dt="2023-12-01T14:28:59.015" v="1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7.031" v="0"/>
        <pc:sldMkLst>
          <pc:docMk/>
          <pc:sldMk cId="1465521632" sldId="262"/>
        </pc:sldMkLst>
      </pc:sldChg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9.015" v="1"/>
        <pc:sldMkLst>
          <pc:docMk/>
          <pc:sldMk cId="1445301394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9471" y="2647762"/>
            <a:ext cx="1543471" cy="12959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rgbClr val="000000"/>
                </a:solidFill>
                <a:latin typeface="Arial"/>
                <a:cs typeface="Arial"/>
              </a:rPr>
              <a:t>BCHS 2024/25 Annual Plan Priorities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1919249" y="663242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1885219" y="2043117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1885219" y="3968699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1885219" y="5428838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4261619" y="509017"/>
            <a:ext cx="1844260" cy="7140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 algn="ctr"/>
            <a:r>
              <a:rPr lang="en-GB" sz="900">
                <a:solidFill>
                  <a:prstClr val="black"/>
                </a:solidFill>
                <a:latin typeface="Arial"/>
                <a:cs typeface="Arial"/>
              </a:rPr>
              <a:t>System Flow, Care Pathway Redesign and Service Developments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4261619" y="1375591"/>
            <a:ext cx="1874339" cy="6639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Arial"/>
                <a:cs typeface="Calibri"/>
              </a:rPr>
              <a:t>Integrated and collaborative working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4261619" y="2151927"/>
            <a:ext cx="1874338" cy="709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 algn="ctr"/>
            <a:r>
              <a:rPr lang="en-GB" sz="900">
                <a:solidFill>
                  <a:prstClr val="black"/>
                </a:solidFill>
                <a:latin typeface="Arial"/>
                <a:cs typeface="Arial"/>
              </a:rPr>
              <a:t>Patient Safety and Access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C9CCABA-FDD6-2228-BE2D-A45813366F27}"/>
              </a:ext>
            </a:extLst>
          </p:cNvPr>
          <p:cNvSpPr/>
          <p:nvPr/>
        </p:nvSpPr>
        <p:spPr>
          <a:xfrm>
            <a:off x="4261619" y="2998448"/>
            <a:ext cx="1874338" cy="5837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Arial"/>
                <a:cs typeface="Calibri"/>
              </a:rPr>
              <a:t>PP &amp; Coproduction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50941D-68F4-F8EB-6B65-F7EBCEB957CB}"/>
              </a:ext>
            </a:extLst>
          </p:cNvPr>
          <p:cNvSpPr/>
          <p:nvPr/>
        </p:nvSpPr>
        <p:spPr>
          <a:xfrm>
            <a:off x="4261619" y="4591227"/>
            <a:ext cx="1874338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Tackling inequalities and inequities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A3B3CDA-B21A-FF21-3496-16166C0D518E}"/>
              </a:ext>
            </a:extLst>
          </p:cNvPr>
          <p:cNvSpPr/>
          <p:nvPr/>
        </p:nvSpPr>
        <p:spPr>
          <a:xfrm>
            <a:off x="4261619" y="5187090"/>
            <a:ext cx="1874338" cy="8243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 algn="ctr"/>
            <a:r>
              <a:rPr lang="en-GB" sz="9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BCHS Workforce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7C3D620-3D11-AA1D-CB58-E113823E0B74}"/>
              </a:ext>
            </a:extLst>
          </p:cNvPr>
          <p:cNvSpPr/>
          <p:nvPr/>
        </p:nvSpPr>
        <p:spPr>
          <a:xfrm>
            <a:off x="4261619" y="6143901"/>
            <a:ext cx="1874338" cy="5536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 algn="ctr"/>
            <a:r>
              <a:rPr lang="en-GB" sz="900">
                <a:solidFill>
                  <a:prstClr val="black"/>
                </a:solidFill>
                <a:latin typeface="Arial"/>
                <a:cs typeface="Arial"/>
              </a:rPr>
              <a:t>Sustainability &amp; Carbon Reduction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6348498" y="507234"/>
            <a:ext cx="5421806" cy="7176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7800" lvl="0" indent="-177800">
              <a:buFont typeface="Arial"/>
              <a:buChar char="•"/>
            </a:pPr>
            <a:r>
              <a:rPr lang="en-GB" sz="9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Pathway reviews with regards to demand and capacity within ELFT and across the system </a:t>
            </a:r>
          </a:p>
          <a:p>
            <a:pPr marL="171450" lvl="0" indent="-171450">
              <a:buFont typeface="Arial"/>
              <a:buChar char="•"/>
            </a:pPr>
            <a:r>
              <a:rPr lang="en-GB" sz="9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UCR development across all services </a:t>
            </a:r>
          </a:p>
          <a:p>
            <a:pPr marL="177800" lvl="0" indent="-177800">
              <a:buFont typeface="Arial" panose="020B0604020202020204" pitchFamily="34" charset="0"/>
              <a:buChar char="•"/>
              <a:defRPr/>
            </a:pPr>
            <a:r>
              <a:rPr lang="en-US" sz="9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Scaling up of virtual wards with system provider partners</a:t>
            </a:r>
          </a:p>
          <a:p>
            <a:pPr marL="177800" lvl="0" indent="-177800">
              <a:buFont typeface="Arial" panose="020B0604020202020204" pitchFamily="34" charset="0"/>
              <a:buChar char="•"/>
              <a:defRPr/>
            </a:pPr>
            <a:r>
              <a:rPr lang="en-US" sz="9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 of demand profile and system forecast work</a:t>
            </a:r>
          </a:p>
          <a:p>
            <a:pPr marL="177800" lvl="0" indent="-177800">
              <a:buFont typeface="Arial" panose="020B0604020202020204" pitchFamily="34" charset="0"/>
              <a:buChar char="•"/>
              <a:defRPr/>
            </a:pPr>
            <a:r>
              <a:rPr lang="en-US" sz="9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ICT and re-</a:t>
            </a:r>
            <a:r>
              <a:rPr lang="en-US" sz="90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ablement</a:t>
            </a:r>
            <a:r>
              <a:rPr lang="en-US" sz="9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review with LA system partners </a:t>
            </a:r>
            <a:endParaRPr lang="en-GB" sz="9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35B0880-C8AF-EA2E-B122-F4050C366221}"/>
              </a:ext>
            </a:extLst>
          </p:cNvPr>
          <p:cNvSpPr/>
          <p:nvPr/>
        </p:nvSpPr>
        <p:spPr>
          <a:xfrm>
            <a:off x="6348498" y="1372314"/>
            <a:ext cx="5419591" cy="665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7800" lvl="0" indent="-177800">
              <a:buFont typeface="Arial" panose="020B0604020202020204" pitchFamily="34" charset="0"/>
              <a:buChar char="•"/>
            </a:pPr>
            <a:r>
              <a:rPr lang="en-US" sz="9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offer at place – integrate teams where positive impact on outcomes </a:t>
            </a:r>
          </a:p>
          <a:p>
            <a:pPr marL="177800" lvl="0" indent="-177800">
              <a:buFont typeface="Arial" panose="020B0604020202020204" pitchFamily="34" charset="0"/>
              <a:buChar char="•"/>
              <a:defRPr/>
            </a:pPr>
            <a:r>
              <a:rPr lang="en-US" sz="9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young people’s transition into adult services</a:t>
            </a:r>
          </a:p>
          <a:p>
            <a:pPr marL="177800" lvl="0" indent="-177800">
              <a:buFont typeface="Arial" panose="020B0604020202020204" pitchFamily="34" charset="0"/>
              <a:buChar char="•"/>
              <a:defRPr/>
            </a:pPr>
            <a:r>
              <a:rPr lang="en-US" sz="9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system, work at place/</a:t>
            </a:r>
            <a:r>
              <a:rPr lang="en-US" sz="90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neighbourhood</a:t>
            </a:r>
            <a:r>
              <a:rPr lang="en-US" sz="9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support Fuller implementation</a:t>
            </a:r>
          </a:p>
          <a:p>
            <a:pPr marL="177800" lvl="0" indent="-177800">
              <a:buFont typeface="Arial" panose="020B0604020202020204" pitchFamily="34" charset="0"/>
              <a:buChar char="•"/>
              <a:defRPr/>
            </a:pPr>
            <a:r>
              <a:rPr lang="en-US" sz="9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Grove View – integrate beyond the building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6348498" y="2147158"/>
            <a:ext cx="5419590" cy="6867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7800" lvl="0" indent="-177800">
              <a:buFont typeface="Arial"/>
              <a:buChar char="•"/>
            </a:pPr>
            <a:endParaRPr lang="en-GB" sz="900">
              <a:solidFill>
                <a:prstClr val="black"/>
              </a:solidFill>
              <a:latin typeface="Arial"/>
              <a:cs typeface="Arial"/>
            </a:endParaRPr>
          </a:p>
          <a:p>
            <a:pPr marL="177800" lvl="0" indent="-177800">
              <a:buFont typeface="Arial"/>
              <a:buChar char="•"/>
            </a:pPr>
            <a:r>
              <a:rPr lang="en-GB" sz="900">
                <a:solidFill>
                  <a:prstClr val="black"/>
                </a:solidFill>
                <a:latin typeface="Arial"/>
                <a:cs typeface="Arial"/>
              </a:rPr>
              <a:t>Access – system complexity excludes users – explore how to improve this with partners and our people  </a:t>
            </a:r>
          </a:p>
          <a:p>
            <a:pPr marL="177800" lvl="0" indent="-177800">
              <a:buFont typeface="Arial"/>
              <a:buChar char="•"/>
            </a:pPr>
            <a:r>
              <a:rPr lang="en-GB" sz="900">
                <a:solidFill>
                  <a:prstClr val="black"/>
                </a:solidFill>
                <a:latin typeface="Arial"/>
                <a:cs typeface="Arial"/>
              </a:rPr>
              <a:t>Service review to inform prioritisation to support service recovery </a:t>
            </a:r>
          </a:p>
          <a:p>
            <a:pPr marL="177800" lvl="0" indent="-177800">
              <a:buFont typeface="Arial"/>
              <a:buChar char="•"/>
            </a:pPr>
            <a:r>
              <a:rPr lang="en-GB" sz="900">
                <a:solidFill>
                  <a:prstClr val="black"/>
                </a:solidFill>
                <a:latin typeface="Arial"/>
                <a:cs typeface="Arial"/>
              </a:rPr>
              <a:t>Geographical inequality – map and understand impacts – present opportunities </a:t>
            </a:r>
          </a:p>
          <a:p>
            <a:pPr marL="177800" lvl="0" indent="-177800">
              <a:buFont typeface="Arial"/>
              <a:buChar char="•"/>
            </a:pPr>
            <a:r>
              <a:rPr lang="en-GB" sz="900">
                <a:solidFill>
                  <a:prstClr val="black"/>
                </a:solidFill>
                <a:latin typeface="Arial"/>
                <a:cs typeface="Arial"/>
              </a:rPr>
              <a:t>Quality and Safety - working collaboratively with system partners</a:t>
            </a:r>
          </a:p>
          <a:p>
            <a:pPr marL="177800" lvl="0" indent="-177800">
              <a:buFont typeface="Arial"/>
              <a:buChar char="•"/>
            </a:pPr>
            <a:endParaRPr lang="en-GB" sz="9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295707-EAF5-F64B-F685-B1C05AD2E2FD}"/>
              </a:ext>
            </a:extLst>
          </p:cNvPr>
          <p:cNvSpPr/>
          <p:nvPr/>
        </p:nvSpPr>
        <p:spPr>
          <a:xfrm>
            <a:off x="6348498" y="2982161"/>
            <a:ext cx="5419588" cy="5911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lvl="0" indent="-171450">
              <a:buFont typeface="Arial"/>
              <a:buChar char="•"/>
            </a:pPr>
            <a:r>
              <a:rPr lang="en-GB" sz="900">
                <a:solidFill>
                  <a:prstClr val="black"/>
                </a:solidFill>
                <a:latin typeface="Arial"/>
                <a:cs typeface="Arial"/>
              </a:rPr>
              <a:t>Strengthening service user voice and representative</a:t>
            </a:r>
          </a:p>
          <a:p>
            <a:pPr marL="171450" lvl="0" indent="-171450">
              <a:buFont typeface="Arial"/>
              <a:buChar char="•"/>
            </a:pPr>
            <a:r>
              <a:rPr lang="en-GB" sz="900">
                <a:solidFill>
                  <a:prstClr val="black"/>
                </a:solidFill>
                <a:latin typeface="Arial"/>
                <a:cs typeface="Arial"/>
              </a:rPr>
              <a:t>Explore the potential for peer support workers to complement other roles in services</a:t>
            </a:r>
          </a:p>
          <a:p>
            <a:pPr marL="171450" lvl="0" indent="-171450">
              <a:buFont typeface="Arial"/>
              <a:buChar char="•"/>
            </a:pPr>
            <a:r>
              <a:rPr lang="en-GB" sz="900">
                <a:solidFill>
                  <a:prstClr val="black"/>
                </a:solidFill>
                <a:latin typeface="Arial"/>
                <a:cs typeface="Arial"/>
              </a:rPr>
              <a:t>Engaging with different forums and groups such as advocates</a:t>
            </a:r>
          </a:p>
          <a:p>
            <a:pPr marL="171450" lvl="0" indent="-171450">
              <a:buFont typeface="Arial"/>
              <a:buChar char="•"/>
            </a:pPr>
            <a:r>
              <a:rPr lang="en-GB" sz="900">
                <a:solidFill>
                  <a:prstClr val="black"/>
                </a:solidFill>
                <a:latin typeface="Arial"/>
                <a:cs typeface="Arial"/>
              </a:rPr>
              <a:t>Ensure directorate annual plan aligns with WTG priorities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432C9F8-BA66-1D38-25AF-AD0F6F33A6F6}"/>
              </a:ext>
            </a:extLst>
          </p:cNvPr>
          <p:cNvSpPr/>
          <p:nvPr/>
        </p:nvSpPr>
        <p:spPr>
          <a:xfrm>
            <a:off x="6348498" y="3696845"/>
            <a:ext cx="5419590" cy="7582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7800" lvl="0" indent="-177800">
              <a:buFont typeface="Arial"/>
              <a:buChar char="•"/>
            </a:pPr>
            <a:r>
              <a:rPr lang="en-GB" sz="900">
                <a:solidFill>
                  <a:prstClr val="black"/>
                </a:solidFill>
                <a:latin typeface="Arial"/>
                <a:cs typeface="Arial"/>
              </a:rPr>
              <a:t>Further development of data quality and understanding to support understanding and enable transformation </a:t>
            </a:r>
          </a:p>
          <a:p>
            <a:pPr marL="177800" lvl="0" indent="-177800">
              <a:buFont typeface="Arial"/>
              <a:buChar char="•"/>
            </a:pPr>
            <a:r>
              <a:rPr lang="en-GB" sz="900">
                <a:solidFill>
                  <a:prstClr val="black"/>
                </a:solidFill>
                <a:latin typeface="Arial"/>
                <a:cs typeface="Arial"/>
              </a:rPr>
              <a:t>Clinical digital solutions- POCT/monitoring </a:t>
            </a:r>
          </a:p>
          <a:p>
            <a:pPr marL="177800" lvl="0" indent="-177800">
              <a:buFont typeface="Arial"/>
              <a:buChar char="•"/>
            </a:pPr>
            <a:r>
              <a:rPr lang="en-GB" sz="900">
                <a:solidFill>
                  <a:prstClr val="black"/>
                </a:solidFill>
                <a:latin typeface="Arial"/>
                <a:cs typeface="Arial"/>
              </a:rPr>
              <a:t>Non- clinical digital solutions – workforce scheduling tool, </a:t>
            </a:r>
          </a:p>
          <a:p>
            <a:pPr marL="177800" lvl="0" indent="-177800">
              <a:buFont typeface="Arial"/>
              <a:buChar char="•"/>
            </a:pPr>
            <a:r>
              <a:rPr lang="en-GB" sz="900">
                <a:solidFill>
                  <a:prstClr val="black"/>
                </a:solidFill>
                <a:latin typeface="Arial"/>
                <a:cs typeface="Arial"/>
              </a:rPr>
              <a:t>Digital Engagement event with staff and service users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EE2D5C1-CFCD-22A0-E6C9-6D60906366CE}"/>
              </a:ext>
            </a:extLst>
          </p:cNvPr>
          <p:cNvSpPr/>
          <p:nvPr/>
        </p:nvSpPr>
        <p:spPr>
          <a:xfrm>
            <a:off x="6348498" y="4592006"/>
            <a:ext cx="5419589" cy="4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lvl="0" indent="-171450">
              <a:buFont typeface="Arial"/>
              <a:buChar char="•"/>
            </a:pPr>
            <a:r>
              <a:rPr lang="en-GB" sz="900">
                <a:solidFill>
                  <a:prstClr val="black"/>
                </a:solidFill>
                <a:latin typeface="Arial"/>
                <a:cs typeface="Arial"/>
              </a:rPr>
              <a:t>Developing an EDI plan in place, building insights from analysing data</a:t>
            </a:r>
          </a:p>
          <a:p>
            <a:pPr marL="171450" lvl="0" indent="-171450">
              <a:buFont typeface="Arial"/>
              <a:buChar char="•"/>
            </a:pPr>
            <a:r>
              <a:rPr lang="en-GB" sz="900">
                <a:solidFill>
                  <a:prstClr val="black"/>
                </a:solidFill>
                <a:latin typeface="Arial"/>
                <a:cs typeface="Arial"/>
              </a:rPr>
              <a:t>Increasing awareness through local discussion and training and using this to inform plan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53FEF67-9012-0BB0-CA45-FBE360B31A3F}"/>
              </a:ext>
            </a:extLst>
          </p:cNvPr>
          <p:cNvSpPr/>
          <p:nvPr/>
        </p:nvSpPr>
        <p:spPr>
          <a:xfrm>
            <a:off x="6348498" y="5216454"/>
            <a:ext cx="5419589" cy="8280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7800" lvl="0" indent="-177800">
              <a:buFont typeface="Arial"/>
              <a:buChar char="•"/>
            </a:pPr>
            <a:r>
              <a:rPr lang="en-GB" sz="900">
                <a:solidFill>
                  <a:prstClr val="black"/>
                </a:solidFill>
                <a:latin typeface="Arial"/>
                <a:cs typeface="Arial"/>
              </a:rPr>
              <a:t>Development and implementation of a workforce strategy and People Plan </a:t>
            </a:r>
          </a:p>
          <a:p>
            <a:pPr marL="177800" lvl="0" indent="-177800">
              <a:buFont typeface="Arial"/>
              <a:buChar char="•"/>
            </a:pPr>
            <a:r>
              <a:rPr lang="en-GB" sz="900">
                <a:solidFill>
                  <a:prstClr val="black"/>
                </a:solidFill>
                <a:latin typeface="Arial"/>
                <a:cs typeface="Arial"/>
              </a:rPr>
              <a:t>Development of a workforce pipeline, using HEIs, apprenticeships, embracing diversity and making all services accessible</a:t>
            </a:r>
          </a:p>
          <a:p>
            <a:pPr marL="177800" lvl="0" indent="-177800">
              <a:buFont typeface="Arial"/>
              <a:buChar char="•"/>
            </a:pPr>
            <a:r>
              <a:rPr lang="en-GB" sz="900">
                <a:solidFill>
                  <a:prstClr val="black"/>
                </a:solidFill>
                <a:latin typeface="Arial"/>
                <a:cs typeface="Arial"/>
              </a:rPr>
              <a:t>Focus on retention – improve understanding of what makes people stay or go - implement restorative support, and wellbeing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7CB55F-0224-F7B1-AB26-C3BF03125C7F}"/>
              </a:ext>
            </a:extLst>
          </p:cNvPr>
          <p:cNvSpPr txBox="1"/>
          <p:nvPr/>
        </p:nvSpPr>
        <p:spPr>
          <a:xfrm>
            <a:off x="8250011" y="22549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>
              <a:cs typeface="Calibri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7C3D620-3D11-AA1D-CB58-E113823E0B74}"/>
              </a:ext>
            </a:extLst>
          </p:cNvPr>
          <p:cNvSpPr/>
          <p:nvPr/>
        </p:nvSpPr>
        <p:spPr>
          <a:xfrm>
            <a:off x="4261619" y="3694574"/>
            <a:ext cx="1874338" cy="7441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 algn="ctr"/>
            <a:r>
              <a:rPr lang="en-GB" sz="900">
                <a:solidFill>
                  <a:prstClr val="black"/>
                </a:solidFill>
                <a:latin typeface="Arial"/>
                <a:cs typeface="Arial"/>
              </a:rPr>
              <a:t>Digital/Data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7DFA763-4055-EEE4-40DF-184A17DDFAD1}"/>
              </a:ext>
            </a:extLst>
          </p:cNvPr>
          <p:cNvSpPr/>
          <p:nvPr/>
        </p:nvSpPr>
        <p:spPr>
          <a:xfrm>
            <a:off x="6348498" y="6141693"/>
            <a:ext cx="5419589" cy="5580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lvl="0" indent="-171450">
              <a:buFont typeface="Arial"/>
              <a:buChar char="•"/>
            </a:pPr>
            <a:r>
              <a:rPr lang="en-GB" sz="900">
                <a:solidFill>
                  <a:prstClr val="black"/>
                </a:solidFill>
                <a:latin typeface="Arial"/>
                <a:cs typeface="Arial"/>
              </a:rPr>
              <a:t>Development of climate champions</a:t>
            </a:r>
          </a:p>
          <a:p>
            <a:pPr marL="171450" lvl="0" indent="-171450">
              <a:buFont typeface="Arial"/>
              <a:buChar char="•"/>
            </a:pPr>
            <a:r>
              <a:rPr lang="en-GB" sz="900">
                <a:solidFill>
                  <a:prstClr val="black"/>
                </a:solidFill>
                <a:latin typeface="Arial"/>
                <a:cs typeface="Arial"/>
              </a:rPr>
              <a:t>Minimise unnecessary travel – agree </a:t>
            </a:r>
            <a:r>
              <a:rPr lang="en-GB" sz="900" err="1">
                <a:solidFill>
                  <a:prstClr val="black"/>
                </a:solidFill>
                <a:latin typeface="Arial"/>
                <a:cs typeface="Arial"/>
              </a:rPr>
              <a:t>nwow</a:t>
            </a:r>
            <a:r>
              <a:rPr lang="en-GB" sz="900">
                <a:solidFill>
                  <a:prstClr val="black"/>
                </a:solidFill>
                <a:latin typeface="Arial"/>
                <a:cs typeface="Arial"/>
              </a:rPr>
              <a:t> and clarify expectations </a:t>
            </a:r>
          </a:p>
          <a:p>
            <a:pPr marL="171450" lvl="0" indent="-171450">
              <a:buFont typeface="Arial"/>
              <a:buChar char="•"/>
            </a:pPr>
            <a:r>
              <a:rPr lang="en-GB" sz="900">
                <a:solidFill>
                  <a:prstClr val="black"/>
                </a:solidFill>
                <a:latin typeface="Arial"/>
                <a:cs typeface="Arial"/>
              </a:rPr>
              <a:t>Hybrid working and digital consultations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3B11FE-AEAC-ABE9-CE1E-B45A6D0938AE}"/>
              </a:ext>
            </a:extLst>
          </p:cNvPr>
          <p:cNvSpPr txBox="1"/>
          <p:nvPr/>
        </p:nvSpPr>
        <p:spPr>
          <a:xfrm>
            <a:off x="1787837" y="555"/>
            <a:ext cx="2514776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Arial"/>
              </a:rPr>
              <a:t>Trust Strategic Objective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F34DFB-1F62-AA5E-F499-35DE4F8C5DC3}"/>
              </a:ext>
            </a:extLst>
          </p:cNvPr>
          <p:cNvSpPr txBox="1"/>
          <p:nvPr/>
        </p:nvSpPr>
        <p:spPr>
          <a:xfrm>
            <a:off x="4179566" y="-3331"/>
            <a:ext cx="240448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Arial"/>
              </a:rPr>
              <a:t>Priority areas for the service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4BFA664-3A5F-C413-07BB-C0C0DAD2AA3C}"/>
              </a:ext>
            </a:extLst>
          </p:cNvPr>
          <p:cNvSpPr txBox="1"/>
          <p:nvPr/>
        </p:nvSpPr>
        <p:spPr>
          <a:xfrm>
            <a:off x="6585218" y="6696"/>
            <a:ext cx="5150727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Arial"/>
              </a:rPr>
              <a:t>Defined workstreams / projects / </a:t>
            </a:r>
            <a:r>
              <a:rPr lang="en-US" sz="1400" b="1" dirty="0" err="1">
                <a:latin typeface="Arial"/>
                <a:cs typeface="Arial"/>
              </a:rPr>
              <a:t>programmes</a:t>
            </a:r>
            <a:r>
              <a:rPr lang="en-US" sz="1400" b="1" dirty="0">
                <a:latin typeface="Arial"/>
                <a:cs typeface="Arial"/>
              </a:rPr>
              <a:t> for 24-25</a:t>
            </a:r>
            <a:endParaRPr lang="en-US" sz="1400" dirty="0">
              <a:latin typeface="Arial"/>
              <a:cs typeface="Arial"/>
            </a:endParaRPr>
          </a:p>
        </p:txBody>
      </p:sp>
      <p:pic>
        <p:nvPicPr>
          <p:cNvPr id="27" name="Picture 26" descr="Text&#10;&#10;Description automatically generated">
            <a:extLst>
              <a:ext uri="{FF2B5EF4-FFF2-40B4-BE49-F238E27FC236}">
                <a16:creationId xmlns:a16="http://schemas.microsoft.com/office/drawing/2014/main" id="{96645F1A-B2B6-6DC8-D983-0103AEAAFF4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44513" y="41494"/>
            <a:ext cx="1390813" cy="6825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191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471097"/>
              </p:ext>
            </p:extLst>
          </p:nvPr>
        </p:nvGraphicFramePr>
        <p:xfrm>
          <a:off x="111327" y="79604"/>
          <a:ext cx="11969844" cy="664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550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313447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193129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203157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062789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2579743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382473">
                  <a:extLst>
                    <a:ext uri="{9D8B030D-6E8A-4147-A177-3AD203B41FA5}">
                      <a16:colId xmlns:a16="http://schemas.microsoft.com/office/drawing/2014/main" val="1906995116"/>
                    </a:ext>
                  </a:extLst>
                </a:gridCol>
                <a:gridCol w="1386062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876494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300789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</a:rPr>
                        <a:t>Priority/</a:t>
                      </a:r>
                      <a:endParaRPr lang="en-US" sz="1000"/>
                    </a:p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How does this link to your FV/</a:t>
                      </a:r>
                      <a:endParaRPr lang="en-US" sz="100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Sustainability goals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240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System Flow, Care Pathway redesign and service developments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Pathway review with regards to demand, capacity and resources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UCR development across all services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Scaling up of virtual wards with system provider partners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Analysis of demand profile and system forecast work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ICT and </a:t>
                      </a:r>
                      <a:r>
                        <a:rPr lang="en-US" sz="800" dirty="0" err="1">
                          <a:latin typeface="Arial"/>
                        </a:rPr>
                        <a:t>reablement</a:t>
                      </a:r>
                      <a:r>
                        <a:rPr lang="en-US" sz="800" dirty="0">
                          <a:latin typeface="Arial"/>
                        </a:rPr>
                        <a:t> review with LA system partners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Business development opportunities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lvl="0" indent="-177800" algn="l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Pathways in place including: Insulin administration delegation in care homes, </a:t>
                      </a:r>
                      <a:r>
                        <a:rPr lang="en-GB" sz="800" b="0" i="0" u="none" strike="noStrike" noProof="0" dirty="0" err="1">
                          <a:solidFill>
                            <a:srgbClr val="000000"/>
                          </a:solidFill>
                          <a:latin typeface="Arial"/>
                        </a:rPr>
                        <a:t>EoL</a:t>
                      </a: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 pathway changes, Patient/carer involvement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7800" lvl="0" indent="-17780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Flexible UCR offer in place across geography, functionalities and time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7800" lvl="0" indent="-17780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VW in place in Mid and North Beds 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7800" lvl="0" indent="-17780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System strategy describes ambition and forecast data describes the challenge and partners collaborate to map the transformation required 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7800" lvl="0" indent="-17780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Review completed and documented and options for increased collaboration and/or integration presented 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7800" lvl="0" indent="-17780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Consideration given to the MSK tender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Working collaboratively in </a:t>
                      </a:r>
                      <a:r>
                        <a:rPr lang="en-US" sz="900" b="1" i="0" u="none" strike="noStrike" noProof="0" err="1">
                          <a:solidFill>
                            <a:schemeClr val="tx1"/>
                          </a:solidFill>
                          <a:latin typeface="Arial"/>
                        </a:rPr>
                        <a:t>neighbourhoods</a:t>
                      </a:r>
                      <a:endParaRPr lang="en-US" sz="900" b="1" i="0" u="none" strike="noStrike" noProof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lvl="0" indent="-177800" algn="l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Develop offer at place – integrated </a:t>
                      </a:r>
                      <a:r>
                        <a:rPr lang="en-US" sz="800" b="0" i="0" u="none" strike="noStrike" noProof="0" dirty="0" err="1">
                          <a:solidFill>
                            <a:srgbClr val="000000"/>
                          </a:solidFill>
                          <a:latin typeface="Arial"/>
                        </a:rPr>
                        <a:t>neighbourhood</a:t>
                      </a: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 teams 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Improve young people's transition into adult services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Integrated system work at place/</a:t>
                      </a:r>
                      <a:r>
                        <a:rPr lang="en-US" sz="800" dirty="0" err="1">
                          <a:latin typeface="Arial"/>
                        </a:rPr>
                        <a:t>neighbourhoods</a:t>
                      </a:r>
                      <a:r>
                        <a:rPr lang="en-US" sz="800" dirty="0">
                          <a:latin typeface="Arial"/>
                        </a:rPr>
                        <a:t> with Fuller implementation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Collaboration with MH partners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 err="1">
                          <a:latin typeface="Arial"/>
                        </a:rPr>
                        <a:t>Maximise</a:t>
                      </a:r>
                      <a:r>
                        <a:rPr lang="en-US" sz="800" dirty="0">
                          <a:latin typeface="Arial"/>
                        </a:rPr>
                        <a:t> offer of third sector partners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Grove view – integrate beyond the building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Effective MDT in place with aligned staffing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No duplication of work </a:t>
                      </a:r>
                      <a:endParaRPr lang="en-GB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Pathway mapping and agreement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Standardised outcome measures 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Improved understanding and support for MH issues in CHS and physical health issues in MHS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PROMs and PREMs after transition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Third sectors offer secured into system pathways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The workforce are routinely proactively working together not only sharing a building 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Patient Safety and Access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Access – system complexity – explore how to improve this with partners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Service review to inform </a:t>
                      </a:r>
                      <a:r>
                        <a:rPr lang="en-US" sz="800" dirty="0" err="1">
                          <a:latin typeface="Arial"/>
                        </a:rPr>
                        <a:t>prioritisation</a:t>
                      </a:r>
                      <a:r>
                        <a:rPr lang="en-US" sz="800" dirty="0">
                          <a:latin typeface="Arial"/>
                        </a:rPr>
                        <a:t> to support service recovery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Cost pressures and over activity is fully understood and discussed in terms of understanding risk and clinical </a:t>
                      </a:r>
                      <a:r>
                        <a:rPr lang="en-US" sz="800" dirty="0" err="1">
                          <a:latin typeface="Arial"/>
                        </a:rPr>
                        <a:t>prioritisation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PSIRF implemented and embedded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Accessibility issues clearly identified and articulated to support collaborative working on a system solution 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Long wait services have been reviewed for prioritisation and have resourced recovery plan 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Contract mtg discussions and minutes, business cases completed as agreed 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PSIRF evident as a foundation for directorate functioning integrated into DMT and clinical governance 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People Participation and Co-production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Strengthening service user voice ad representation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Explore the potential for peer support workers and </a:t>
                      </a:r>
                      <a:r>
                        <a:rPr lang="en-US" sz="800" dirty="0" err="1">
                          <a:latin typeface="Arial"/>
                        </a:rPr>
                        <a:t>completment</a:t>
                      </a:r>
                      <a:r>
                        <a:rPr lang="en-US" sz="800" dirty="0">
                          <a:latin typeface="Arial"/>
                        </a:rPr>
                        <a:t> other roles in CHS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Ensure all BCHS colleagues and system partners are familiar with and value PP</a:t>
                      </a:r>
                    </a:p>
                    <a:p>
                      <a:pPr marL="0" lvl="0" indent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Working in partnership with PP to ensure partners are supported in their PP roles 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7800" marR="0" lvl="0" indent="-1778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SU and PP are present in all CHS work streams 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7800" marR="0" lvl="0" indent="-1778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 Review the added value of peer support workers and develop business case if evidence supports implementation 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7800" marR="0" lvl="0" indent="-1778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Co-production Training for all staff and influencing the system to move towards full co-production 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7800" marR="0" lvl="0" indent="-1778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Staff attendance at monthly WTG &amp; reporting progress at DMT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7800" marR="0" lvl="0" indent="-1778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5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529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217661"/>
              </p:ext>
            </p:extLst>
          </p:nvPr>
        </p:nvGraphicFramePr>
        <p:xfrm>
          <a:off x="111327" y="79604"/>
          <a:ext cx="11969844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550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313447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193129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203157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062789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2579743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382473">
                  <a:extLst>
                    <a:ext uri="{9D8B030D-6E8A-4147-A177-3AD203B41FA5}">
                      <a16:colId xmlns:a16="http://schemas.microsoft.com/office/drawing/2014/main" val="1906995116"/>
                    </a:ext>
                  </a:extLst>
                </a:gridCol>
                <a:gridCol w="1386062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876494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270585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</a:rPr>
                        <a:t>Priority/</a:t>
                      </a:r>
                      <a:endParaRPr lang="en-US" sz="1000"/>
                    </a:p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How does this link to your FV/</a:t>
                      </a:r>
                      <a:endParaRPr lang="en-US" sz="100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Sustainability goals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2345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2354088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Digital/Data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Digital Device roll out 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POCT VW implementation and POCT wider potential explored 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Scheduling tool for planned care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Digital training development and roll out for staff and our people 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Development of data, reports, performance dashboards to understand pressures and impacts and demonstrate qualitative outcomes 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Digital champions engagement, support and developing as a community of collaborators  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SystemOne refresh for CHS 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lvl="0" indent="-177800" algn="l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Digital devices – rolled out for frailty, heart failure and explore opportunities for devices to support LDA people on caseloads 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7800" lvl="0" indent="-17780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POCT in place in VW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7800" lvl="0" indent="-17780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Paper on POCT wider potential in community services developed  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7800" lvl="0" indent="-17780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Business case for/and delivery plan for a scheduling tool solution for use in planned care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7800" lvl="0" indent="-17780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Training identified to go digital for service users and staff 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7800" lvl="0" indent="-17780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Development of the Power BI dash board to give teams oversight of their performance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7800" lvl="0" indent="-17780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Maintain and support network of Digital champions 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7800" lvl="0" indent="-17780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In collaboration with staff and our people review and reduce KPI’s and drive shift towards outcomes 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7800" lvl="0" indent="-17780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Continued development/validation of CSDS submission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7800" lvl="0" indent="-17780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Review </a:t>
                      </a:r>
                      <a:r>
                        <a:rPr lang="en-GB" sz="800" b="0" i="0" u="none" strike="noStrike" noProof="0" err="1">
                          <a:solidFill>
                            <a:srgbClr val="000000"/>
                          </a:solidFill>
                          <a:latin typeface="Arial"/>
                        </a:rPr>
                        <a:t>SystmOne</a:t>
                      </a: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 templates and refresh to ensure data can be reported </a:t>
                      </a:r>
                      <a:endParaRPr lang="en-GB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People Participation lead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ELFT Digital Team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159645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Tackling inequalities and inequities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Developing an EDI plan in place, building insights from analysing data</a:t>
                      </a:r>
                      <a:endParaRPr lang="en-US" sz="8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Developing awareness and training sessions, opening the discussions and sharing stories with support from the EDI lead</a:t>
                      </a:r>
                      <a:endParaRPr lang="en-US" sz="8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Raise awareness of unconscious bias 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Business as usual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Business as usual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Business as usual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Evidence of service user and carer involvement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Training in place and attendance data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Stronger links with LGBTQ+ Rainbow Bedfordshire Group (by staff and SU/C)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EDI campaign to be scoped for late 2023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EDI guidance with strategy drivers to support implementation of Anti-Racism Agenda and PCREF (Patient Carers Race Equality Framework)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Local WRES and WDES analysis and action plan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75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•"/>
                      </a:pPr>
                      <a:endParaRPr lang="en-GB" sz="8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1488216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BCHS Workforce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Development and implementation of a local workforce strategy and workforce plan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Development of a workforce pipeline, using HEIs, apprenticeships, embracing diversity and making all services accessible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Place based People Plan including - Staff support and wellbeing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Align plans and transformation with ICB workforce streams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•"/>
                      </a:pPr>
                      <a:endParaRPr lang="en-GB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Work with system partners to ensure roles are not duplicated, training is consistent and collaboration opportunities are progressed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Local workforce plan agreed and in place for Bedfordshire 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Pipeline and succession plan available 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‘At Place’ workforce profiles </a:t>
                      </a:r>
                      <a:endParaRPr lang="en-US" sz="8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Engagement evident with ICB work streams demonstrated by outputs and attendance </a:t>
                      </a:r>
                      <a:endParaRPr lang="en-US" sz="8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System training plans and joint training offer where appropriate </a:t>
                      </a:r>
                      <a:endParaRPr lang="en-GB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948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783764"/>
              </p:ext>
            </p:extLst>
          </p:nvPr>
        </p:nvGraphicFramePr>
        <p:xfrm>
          <a:off x="111327" y="79604"/>
          <a:ext cx="11969844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550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313447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193129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203157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062789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2579743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382473">
                  <a:extLst>
                    <a:ext uri="{9D8B030D-6E8A-4147-A177-3AD203B41FA5}">
                      <a16:colId xmlns:a16="http://schemas.microsoft.com/office/drawing/2014/main" val="1906995116"/>
                    </a:ext>
                  </a:extLst>
                </a:gridCol>
                <a:gridCol w="1386062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876494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</a:rPr>
                        <a:t>Priority/</a:t>
                      </a:r>
                      <a:endParaRPr lang="en-US" sz="1000"/>
                    </a:p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How does this link to your FV/</a:t>
                      </a:r>
                      <a:endParaRPr lang="en-US" sz="100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Sustainability goals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635181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Sustainability &amp; Carbon Reduction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Increase virtual consultations and self management where appropriate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28600" marR="0" lvl="0" indent="-2286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Development of climate champions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Hybrid working and digital consultations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28600" marR="0" lvl="0" indent="-2286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Review travel and reduce unnecessary driving </a:t>
                      </a:r>
                      <a:endParaRPr lang="en-GB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Engage with our housebound patients (through digital devices pilot) to ensure service user voice &amp; develop PSW roles?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Joint meetings for climate champions in place with mental health </a:t>
                      </a:r>
                      <a:endParaRPr lang="en-US" sz="8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"/>
                        <a:buChar char="•"/>
                      </a:pPr>
                      <a:endParaRPr lang="en-GB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Working with ELFT digital team to ensure infrastructure in place support hybrid working</a:t>
                      </a:r>
                      <a:endParaRPr lang="en-US" sz="8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Training being role out to support virtual consultations </a:t>
                      </a:r>
                      <a:endParaRPr lang="en-US" sz="8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"/>
                        <a:buChar char="•"/>
                      </a:pPr>
                      <a:endParaRPr lang="en-GB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Scheduling tool in place for clinical staff and new ways for working agreed for support staff</a:t>
                      </a:r>
                      <a:endParaRPr lang="en-GB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719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_ip_UnifiedCompliancePolicyProperties xmlns="http://schemas.microsoft.com/sharepoint/v3" xsi:nil="true"/>
    <TaxCatchAll xmlns="6194e418-5875-4308-b033-74eb9c18136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5075DC-9888-4350-B28B-7A50ED6E4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640CB3-D588-425A-AEA5-9272871C0FE6}">
  <ds:schemaRefs>
    <ds:schemaRef ds:uri="http://purl.org/dc/elements/1.1/"/>
    <ds:schemaRef ds:uri="4d648a74-5c83-46a7-8e4c-7f989ae960a5"/>
    <ds:schemaRef ds:uri="http://purl.org/dc/dcmitype/"/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6194e418-5875-4308-b033-74eb9c18136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E2827A9-F419-4FCE-AD3C-96BAD1F528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97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IGLESIA, Amber (EAST LONDON NHS FOUNDATION TRUST)</cp:lastModifiedBy>
  <cp:revision>517</cp:revision>
  <dcterms:created xsi:type="dcterms:W3CDTF">2023-12-01T11:05:55Z</dcterms:created>
  <dcterms:modified xsi:type="dcterms:W3CDTF">2024-03-12T15:03:30Z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