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47BD56-0F7A-034C-EBAD-D7429CE54CC0}" v="105" dt="2024-04-02T09:39:34.836"/>
    <p1510:client id="{3F96F9DF-59AC-3992-2562-D2149CC73A4B}" v="9" dt="2024-04-02T16:22:53.385"/>
    <p1510:client id="{64AE9CB1-538D-0A7A-8FC3-8318B5CDF60F}" v="126" dt="2024-04-02T09:25:03.290"/>
    <p1510:client id="{9D3AB937-B447-DFA3-DD3F-71FAB0D5DD58}" v="34" dt="2024-04-02T10:03:11.8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5" d="100"/>
          <a:sy n="55" d="100"/>
        </p:scale>
        <p:origin x="603"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KSH DE LA IGLESIA, Amber (EAST LONDON NHS FOUNDATION TRUST)" userId="S::amber.bakshdelaiglesia1@nhs.net::b2650a99-9385-4d98-8a06-8e7c9d440112" providerId="AD" clId="Web-{9D3AB937-B447-DFA3-DD3F-71FAB0D5DD58}"/>
    <pc:docChg chg="modSld">
      <pc:chgData name="BAKSH DE LA IGLESIA, Amber (EAST LONDON NHS FOUNDATION TRUST)" userId="S::amber.bakshdelaiglesia1@nhs.net::b2650a99-9385-4d98-8a06-8e7c9d440112" providerId="AD" clId="Web-{9D3AB937-B447-DFA3-DD3F-71FAB0D5DD58}" dt="2024-04-02T10:03:09.971" v="13" actId="20577"/>
      <pc:docMkLst>
        <pc:docMk/>
      </pc:docMkLst>
      <pc:sldChg chg="modSp">
        <pc:chgData name="BAKSH DE LA IGLESIA, Amber (EAST LONDON NHS FOUNDATION TRUST)" userId="S::amber.bakshdelaiglesia1@nhs.net::b2650a99-9385-4d98-8a06-8e7c9d440112" providerId="AD" clId="Web-{9D3AB937-B447-DFA3-DD3F-71FAB0D5DD58}" dt="2024-04-02T10:03:09.971" v="13" actId="20577"/>
        <pc:sldMkLst>
          <pc:docMk/>
          <pc:sldMk cId="3640733818" sldId="257"/>
        </pc:sldMkLst>
        <pc:spChg chg="mod">
          <ac:chgData name="BAKSH DE LA IGLESIA, Amber (EAST LONDON NHS FOUNDATION TRUST)" userId="S::amber.bakshdelaiglesia1@nhs.net::b2650a99-9385-4d98-8a06-8e7c9d440112" providerId="AD" clId="Web-{9D3AB937-B447-DFA3-DD3F-71FAB0D5DD58}" dt="2024-04-02T10:03:09.971" v="13" actId="20577"/>
          <ac:spMkLst>
            <pc:docMk/>
            <pc:sldMk cId="3640733818" sldId="257"/>
            <ac:spMk id="56" creationId="{13B80213-4D85-8B6C-0DF4-491266563E58}"/>
          </ac:spMkLst>
        </pc:spChg>
      </pc:sldChg>
    </pc:docChg>
  </pc:docChgLst>
  <pc:docChgLst>
    <pc:chgData name="BAKSH DE LA IGLESIA, Amber (EAST LONDON NHS FOUNDATION TRUST)" userId="S::amber.bakshdelaiglesia1@nhs.net::b2650a99-9385-4d98-8a06-8e7c9d440112" providerId="AD" clId="Web-{6DF54F6E-BF44-562B-06C4-2F33A4814C63}"/>
    <pc:docChg chg="modSld">
      <pc:chgData name="BAKSH DE LA IGLESIA, Amber (EAST LONDON NHS FOUNDATION TRUST)" userId="S::amber.bakshdelaiglesia1@nhs.net::b2650a99-9385-4d98-8a06-8e7c9d440112" providerId="AD" clId="Web-{6DF54F6E-BF44-562B-06C4-2F33A4814C63}" dt="2024-03-28T16:36:35.268" v="138"/>
      <pc:docMkLst>
        <pc:docMk/>
      </pc:docMkLst>
      <pc:sldChg chg="addSp delSp modSp">
        <pc:chgData name="BAKSH DE LA IGLESIA, Amber (EAST LONDON NHS FOUNDATION TRUST)" userId="S::amber.bakshdelaiglesia1@nhs.net::b2650a99-9385-4d98-8a06-8e7c9d440112" providerId="AD" clId="Web-{6DF54F6E-BF44-562B-06C4-2F33A4814C63}" dt="2024-03-28T16:36:35.268" v="138"/>
        <pc:sldMkLst>
          <pc:docMk/>
          <pc:sldMk cId="3640733818" sldId="257"/>
        </pc:sldMkLst>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2" creationId="{69876202-CDB5-2980-2C4C-87074269CCEA}"/>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3" creationId="{B12612FB-68A1-20D2-132C-B0A1AE346D29}"/>
          </ac:spMkLst>
        </pc:spChg>
        <pc:spChg chg="del">
          <ac:chgData name="BAKSH DE LA IGLESIA, Amber (EAST LONDON NHS FOUNDATION TRUST)" userId="S::amber.bakshdelaiglesia1@nhs.net::b2650a99-9385-4d98-8a06-8e7c9d440112" providerId="AD" clId="Web-{6DF54F6E-BF44-562B-06C4-2F33A4814C63}" dt="2024-03-28T16:36:31.752" v="137"/>
          <ac:spMkLst>
            <pc:docMk/>
            <pc:sldMk cId="3640733818" sldId="257"/>
            <ac:spMk id="4" creationId="{00000000-0000-0000-0000-000000000000}"/>
          </ac:spMkLst>
        </pc:spChg>
        <pc:spChg chg="del">
          <ac:chgData name="BAKSH DE LA IGLESIA, Amber (EAST LONDON NHS FOUNDATION TRUST)" userId="S::amber.bakshdelaiglesia1@nhs.net::b2650a99-9385-4d98-8a06-8e7c9d440112" providerId="AD" clId="Web-{6DF54F6E-BF44-562B-06C4-2F33A4814C63}" dt="2024-03-28T16:36:31.752" v="136"/>
          <ac:spMkLst>
            <pc:docMk/>
            <pc:sldMk cId="3640733818" sldId="257"/>
            <ac:spMk id="5" creationId="{00000000-0000-0000-0000-000000000000}"/>
          </ac:spMkLst>
        </pc:spChg>
        <pc:spChg chg="del">
          <ac:chgData name="BAKSH DE LA IGLESIA, Amber (EAST LONDON NHS FOUNDATION TRUST)" userId="S::amber.bakshdelaiglesia1@nhs.net::b2650a99-9385-4d98-8a06-8e7c9d440112" providerId="AD" clId="Web-{6DF54F6E-BF44-562B-06C4-2F33A4814C63}" dt="2024-03-28T16:36:31.752" v="133"/>
          <ac:spMkLst>
            <pc:docMk/>
            <pc:sldMk cId="3640733818" sldId="257"/>
            <ac:spMk id="6" creationId="{00000000-0000-0000-0000-000000000000}"/>
          </ac:spMkLst>
        </pc:spChg>
        <pc:spChg chg="del">
          <ac:chgData name="BAKSH DE LA IGLESIA, Amber (EAST LONDON NHS FOUNDATION TRUST)" userId="S::amber.bakshdelaiglesia1@nhs.net::b2650a99-9385-4d98-8a06-8e7c9d440112" providerId="AD" clId="Web-{6DF54F6E-BF44-562B-06C4-2F33A4814C63}" dt="2024-03-28T16:36:31.752" v="134"/>
          <ac:spMkLst>
            <pc:docMk/>
            <pc:sldMk cId="3640733818" sldId="257"/>
            <ac:spMk id="8" creationId="{00000000-0000-0000-0000-000000000000}"/>
          </ac:spMkLst>
        </pc:spChg>
        <pc:spChg chg="del">
          <ac:chgData name="BAKSH DE LA IGLESIA, Amber (EAST LONDON NHS FOUNDATION TRUST)" userId="S::amber.bakshdelaiglesia1@nhs.net::b2650a99-9385-4d98-8a06-8e7c9d440112" providerId="AD" clId="Web-{6DF54F6E-BF44-562B-06C4-2F33A4814C63}" dt="2024-03-28T16:36:31.752" v="132"/>
          <ac:spMkLst>
            <pc:docMk/>
            <pc:sldMk cId="3640733818" sldId="257"/>
            <ac:spMk id="10" creationId="{00000000-0000-0000-0000-000000000000}"/>
          </ac:spMkLst>
        </pc:spChg>
        <pc:spChg chg="del">
          <ac:chgData name="BAKSH DE LA IGLESIA, Amber (EAST LONDON NHS FOUNDATION TRUST)" userId="S::amber.bakshdelaiglesia1@nhs.net::b2650a99-9385-4d98-8a06-8e7c9d440112" providerId="AD" clId="Web-{6DF54F6E-BF44-562B-06C4-2F33A4814C63}" dt="2024-03-28T16:36:31.752" v="131"/>
          <ac:spMkLst>
            <pc:docMk/>
            <pc:sldMk cId="3640733818" sldId="257"/>
            <ac:spMk id="11" creationId="{00000000-0000-0000-0000-000000000000}"/>
          </ac:spMkLst>
        </pc:spChg>
        <pc:spChg chg="del">
          <ac:chgData name="BAKSH DE LA IGLESIA, Amber (EAST LONDON NHS FOUNDATION TRUST)" userId="S::amber.bakshdelaiglesia1@nhs.net::b2650a99-9385-4d98-8a06-8e7c9d440112" providerId="AD" clId="Web-{6DF54F6E-BF44-562B-06C4-2F33A4814C63}" dt="2024-03-28T16:36:31.752" v="130"/>
          <ac:spMkLst>
            <pc:docMk/>
            <pc:sldMk cId="3640733818" sldId="257"/>
            <ac:spMk id="12" creationId="{00000000-0000-0000-0000-000000000000}"/>
          </ac:spMkLst>
        </pc:spChg>
        <pc:spChg chg="del">
          <ac:chgData name="BAKSH DE LA IGLESIA, Amber (EAST LONDON NHS FOUNDATION TRUST)" userId="S::amber.bakshdelaiglesia1@nhs.net::b2650a99-9385-4d98-8a06-8e7c9d440112" providerId="AD" clId="Web-{6DF54F6E-BF44-562B-06C4-2F33A4814C63}" dt="2024-03-28T16:36:31.752" v="129"/>
          <ac:spMkLst>
            <pc:docMk/>
            <pc:sldMk cId="3640733818" sldId="257"/>
            <ac:spMk id="13" creationId="{00000000-0000-0000-0000-000000000000}"/>
          </ac:spMkLst>
        </pc:spChg>
        <pc:spChg chg="del">
          <ac:chgData name="BAKSH DE LA IGLESIA, Amber (EAST LONDON NHS FOUNDATION TRUST)" userId="S::amber.bakshdelaiglesia1@nhs.net::b2650a99-9385-4d98-8a06-8e7c9d440112" providerId="AD" clId="Web-{6DF54F6E-BF44-562B-06C4-2F33A4814C63}" dt="2024-03-28T16:36:31.752" v="128"/>
          <ac:spMkLst>
            <pc:docMk/>
            <pc:sldMk cId="3640733818" sldId="257"/>
            <ac:spMk id="14" creationId="{00000000-0000-0000-0000-000000000000}"/>
          </ac:spMkLst>
        </pc:spChg>
        <pc:spChg chg="del">
          <ac:chgData name="BAKSH DE LA IGLESIA, Amber (EAST LONDON NHS FOUNDATION TRUST)" userId="S::amber.bakshdelaiglesia1@nhs.net::b2650a99-9385-4d98-8a06-8e7c9d440112" providerId="AD" clId="Web-{6DF54F6E-BF44-562B-06C4-2F33A4814C63}" dt="2024-03-28T16:36:31.752" v="127"/>
          <ac:spMkLst>
            <pc:docMk/>
            <pc:sldMk cId="3640733818" sldId="257"/>
            <ac:spMk id="15" creationId="{00000000-0000-0000-0000-000000000000}"/>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16" creationId="{53ECE2D5-FB55-263C-96AB-D3B59E84C7E5}"/>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17" creationId="{517CE423-2A9A-7D8D-788F-16C5848C3376}"/>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19" creationId="{D0EE2623-0896-B3A0-63D5-CF28653BCF3E}"/>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20" creationId="{9D408ECD-42BA-5E55-2B5F-5BE2ACAF5BA7}"/>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22" creationId="{E766AB89-1705-79D6-D227-F8F9A2BC320E}"/>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23" creationId="{54D786AA-4F82-F305-75BA-50DA158E8352}"/>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25" creationId="{54A097E8-B0F9-BBD1-D4C4-951F69421F57}"/>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26" creationId="{2BF33674-A5E2-9814-8D3F-9CC62B33C479}"/>
          </ac:spMkLst>
        </pc:spChg>
        <pc:spChg chg="del">
          <ac:chgData name="BAKSH DE LA IGLESIA, Amber (EAST LONDON NHS FOUNDATION TRUST)" userId="S::amber.bakshdelaiglesia1@nhs.net::b2650a99-9385-4d98-8a06-8e7c9d440112" providerId="AD" clId="Web-{6DF54F6E-BF44-562B-06C4-2F33A4814C63}" dt="2024-03-28T16:36:31.752" v="122"/>
          <ac:spMkLst>
            <pc:docMk/>
            <pc:sldMk cId="3640733818" sldId="257"/>
            <ac:spMk id="29" creationId="{00000000-0000-0000-0000-000000000000}"/>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32" creationId="{4C876E23-9C73-A46B-F31F-8D9C11A6F380}"/>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34" creationId="{7DA5FAB8-8567-19AC-0C95-86C56FE898DE}"/>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35" creationId="{E3984AAE-BA8B-C8FD-AC92-E8435A841DB5}"/>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37" creationId="{27356CAD-3C3F-81A0-60D2-06543B742B7B}"/>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40" creationId="{08B55F31-B579-C3B6-C44F-C59582227850}"/>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42" creationId="{FC8CDF75-F744-61D2-F6F2-EE8E34A5362E}"/>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43" creationId="{1757E2C2-DEEF-ED62-E3AE-488E22F80BE0}"/>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44" creationId="{6115CDB0-5D0F-D742-603C-0A4BEA1DEDFA}"/>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45" creationId="{A98E2314-11C5-32CC-F4E7-A29FDCD69056}"/>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46" creationId="{EFDB7032-E218-9813-B329-0DF2056ECDD7}"/>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47" creationId="{BECD629B-3258-2F71-25FB-44CC2F3A6AD8}"/>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48" creationId="{81FBD816-41B6-4437-6A50-F95DBB93DB8D}"/>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50" creationId="{C036141D-2998-DFE9-559D-4BB40835E096}"/>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51" creationId="{8534C22B-6A19-A0F2-60AA-064C07D8448A}"/>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52" creationId="{9B0E94C8-E1C8-0BDE-365B-8D4A256003BC}"/>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53" creationId="{CD105C4F-6A89-0571-6D2E-5E63494278E2}"/>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54" creationId="{18DC1D8C-898F-AC4A-1F94-BCA88E4AEDAF}"/>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55" creationId="{A5B02C3B-D571-AF83-432C-3506D69DBE88}"/>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56" creationId="{13B80213-4D85-8B6C-0DF4-491266563E58}"/>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57" creationId="{D11D69F7-D4B2-357C-A27E-656612ECDD79}"/>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58" creationId="{8249FF3E-6912-49FF-F576-59215463120C}"/>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59" creationId="{9A4E9919-5D86-170E-1014-72CBD9D5AEC1}"/>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60" creationId="{ABC1EC55-E1C9-2149-255A-CF90B5609366}"/>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61" creationId="{E78DB0E5-E388-D04A-170C-7B6EA2491393}"/>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62" creationId="{580FC9E5-7C9F-EF6E-2769-4DAA2B712AEB}"/>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63" creationId="{57E6B75E-9ACA-7199-3E72-559315A19782}"/>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65" creationId="{ADBF99DF-3562-13CD-9082-5555DEDD4C67}"/>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66" creationId="{76F7819F-2D32-19A7-28B9-A89F88A89E59}"/>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68" creationId="{949DB869-5816-E6BD-1C5F-07C671AC13B6}"/>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69" creationId="{ADBCA952-BAB6-BB00-1762-CCB2D7462DB0}"/>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70" creationId="{73C2955A-D6C0-56D5-9781-D0F15D861A4D}"/>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71" creationId="{8FC81F69-B776-0B5F-8DFE-138C9968C7B6}"/>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72" creationId="{93C07AB4-74E3-05D3-83A5-62E9080CDBE1}"/>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73" creationId="{8FC81F69-B776-0B5F-8DFE-138C9968C7B6}"/>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74" creationId="{93C07AB4-74E3-05D3-83A5-62E9080CDBE1}"/>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75" creationId="{630C6963-CBC2-1E31-1D3B-9A99149AE33A}"/>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76" creationId="{A948BDBF-7F2B-CBB5-B87E-CAAE9A913A1B}"/>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77" creationId="{630C6963-CBC2-1E31-1D3B-9A99149AE33A}"/>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78" creationId="{A948BDBF-7F2B-CBB5-B87E-CAAE9A913A1B}"/>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79" creationId="{630C6963-CBC2-1E31-1D3B-9A99149AE33A}"/>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80" creationId="{A948BDBF-7F2B-CBB5-B87E-CAAE9A913A1B}"/>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81" creationId="{630C6963-CBC2-1E31-1D3B-9A99149AE33A}"/>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82" creationId="{A948BDBF-7F2B-CBB5-B87E-CAAE9A913A1B}"/>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83" creationId="{630C6963-CBC2-1E31-1D3B-9A99149AE33A}"/>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84" creationId="{630C6963-CBC2-1E31-1D3B-9A99149AE33A}"/>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85" creationId="{A948BDBF-7F2B-CBB5-B87E-CAAE9A913A1B}"/>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86" creationId="{A948BDBF-7F2B-CBB5-B87E-CAAE9A913A1B}"/>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87" creationId="{93C07AB4-74E3-05D3-83A5-62E9080CDBE1}"/>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88" creationId="{8FC81F69-B776-0B5F-8DFE-138C9968C7B6}"/>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89" creationId="{CD105C4F-6A89-0571-6D2E-5E63494278E2}"/>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90" creationId="{18DC1D8C-898F-AC4A-1F94-BCA88E4AEDAF}"/>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91" creationId="{630C6963-CBC2-1E31-1D3B-9A99149AE33A}"/>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92" creationId="{A948BDBF-7F2B-CBB5-B87E-CAAE9A913A1B}"/>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93" creationId="{CD105C4F-6A89-0571-6D2E-5E63494278E2}"/>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94" creationId="{13A2B149-F145-A9B4-8357-0DC0A70F51F3}"/>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95" creationId="{DD7D46F9-79EF-C9B9-3F7C-E223F6024393}"/>
          </ac:spMkLst>
        </pc:spChg>
        <pc:spChg chg="add">
          <ac:chgData name="BAKSH DE LA IGLESIA, Amber (EAST LONDON NHS FOUNDATION TRUST)" userId="S::amber.bakshdelaiglesia1@nhs.net::b2650a99-9385-4d98-8a06-8e7c9d440112" providerId="AD" clId="Web-{6DF54F6E-BF44-562B-06C4-2F33A4814C63}" dt="2024-03-28T16:36:35.268" v="138"/>
          <ac:spMkLst>
            <pc:docMk/>
            <pc:sldMk cId="3640733818" sldId="257"/>
            <ac:spMk id="96" creationId="{E3EEFA33-1DA8-EC26-C461-F14C397D2485}"/>
          </ac:spMkLst>
        </pc:spChg>
        <pc:spChg chg="del">
          <ac:chgData name="BAKSH DE LA IGLESIA, Amber (EAST LONDON NHS FOUNDATION TRUST)" userId="S::amber.bakshdelaiglesia1@nhs.net::b2650a99-9385-4d98-8a06-8e7c9d440112" providerId="AD" clId="Web-{6DF54F6E-BF44-562B-06C4-2F33A4814C63}" dt="2024-03-28T16:36:31.752" v="119"/>
          <ac:spMkLst>
            <pc:docMk/>
            <pc:sldMk cId="3640733818" sldId="257"/>
            <ac:spMk id="105" creationId="{00000000-0000-0000-0000-000000000000}"/>
          </ac:spMkLst>
        </pc:spChg>
        <pc:spChg chg="del">
          <ac:chgData name="BAKSH DE LA IGLESIA, Amber (EAST LONDON NHS FOUNDATION TRUST)" userId="S::amber.bakshdelaiglesia1@nhs.net::b2650a99-9385-4d98-8a06-8e7c9d440112" providerId="AD" clId="Web-{6DF54F6E-BF44-562B-06C4-2F33A4814C63}" dt="2024-03-28T16:36:31.752" v="118"/>
          <ac:spMkLst>
            <pc:docMk/>
            <pc:sldMk cId="3640733818" sldId="257"/>
            <ac:spMk id="110" creationId="{00000000-0000-0000-0000-000000000000}"/>
          </ac:spMkLst>
        </pc:spChg>
        <pc:spChg chg="del">
          <ac:chgData name="BAKSH DE LA IGLESIA, Amber (EAST LONDON NHS FOUNDATION TRUST)" userId="S::amber.bakshdelaiglesia1@nhs.net::b2650a99-9385-4d98-8a06-8e7c9d440112" providerId="AD" clId="Web-{6DF54F6E-BF44-562B-06C4-2F33A4814C63}" dt="2024-03-28T16:36:31.752" v="116"/>
          <ac:spMkLst>
            <pc:docMk/>
            <pc:sldMk cId="3640733818" sldId="257"/>
            <ac:spMk id="117" creationId="{00000000-0000-0000-0000-000000000000}"/>
          </ac:spMkLst>
        </pc:spChg>
        <pc:spChg chg="del">
          <ac:chgData name="BAKSH DE LA IGLESIA, Amber (EAST LONDON NHS FOUNDATION TRUST)" userId="S::amber.bakshdelaiglesia1@nhs.net::b2650a99-9385-4d98-8a06-8e7c9d440112" providerId="AD" clId="Web-{6DF54F6E-BF44-562B-06C4-2F33A4814C63}" dt="2024-03-28T16:36:31.689" v="0"/>
          <ac:spMkLst>
            <pc:docMk/>
            <pc:sldMk cId="3640733818" sldId="257"/>
            <ac:spMk id="141" creationId="{CD105C4F-6A89-0571-6D2E-5E63494278E2}"/>
          </ac:spMkLst>
        </pc:spChg>
        <pc:spChg chg="del">
          <ac:chgData name="BAKSH DE LA IGLESIA, Amber (EAST LONDON NHS FOUNDATION TRUST)" userId="S::amber.bakshdelaiglesia1@nhs.net::b2650a99-9385-4d98-8a06-8e7c9d440112" providerId="AD" clId="Web-{6DF54F6E-BF44-562B-06C4-2F33A4814C63}" dt="2024-03-28T16:36:31.705" v="53"/>
          <ac:spMkLst>
            <pc:docMk/>
            <pc:sldMk cId="3640733818" sldId="257"/>
            <ac:spMk id="144" creationId="{CD105C4F-6A89-0571-6D2E-5E63494278E2}"/>
          </ac:spMkLst>
        </pc:spChg>
        <pc:spChg chg="del">
          <ac:chgData name="BAKSH DE LA IGLESIA, Amber (EAST LONDON NHS FOUNDATION TRUST)" userId="S::amber.bakshdelaiglesia1@nhs.net::b2650a99-9385-4d98-8a06-8e7c9d440112" providerId="AD" clId="Web-{6DF54F6E-BF44-562B-06C4-2F33A4814C63}" dt="2024-03-28T16:36:31.705" v="52"/>
          <ac:spMkLst>
            <pc:docMk/>
            <pc:sldMk cId="3640733818" sldId="257"/>
            <ac:spMk id="145" creationId="{630C6963-CBC2-1E31-1D3B-9A99149AE33A}"/>
          </ac:spMkLst>
        </pc:spChg>
        <pc:spChg chg="del">
          <ac:chgData name="BAKSH DE LA IGLESIA, Amber (EAST LONDON NHS FOUNDATION TRUST)" userId="S::amber.bakshdelaiglesia1@nhs.net::b2650a99-9385-4d98-8a06-8e7c9d440112" providerId="AD" clId="Web-{6DF54F6E-BF44-562B-06C4-2F33A4814C63}" dt="2024-03-28T16:36:31.705" v="51"/>
          <ac:spMkLst>
            <pc:docMk/>
            <pc:sldMk cId="3640733818" sldId="257"/>
            <ac:spMk id="146" creationId="{630C6963-CBC2-1E31-1D3B-9A99149AE33A}"/>
          </ac:spMkLst>
        </pc:spChg>
        <pc:spChg chg="del">
          <ac:chgData name="BAKSH DE LA IGLESIA, Amber (EAST LONDON NHS FOUNDATION TRUST)" userId="S::amber.bakshdelaiglesia1@nhs.net::b2650a99-9385-4d98-8a06-8e7c9d440112" providerId="AD" clId="Web-{6DF54F6E-BF44-562B-06C4-2F33A4814C63}" dt="2024-03-28T16:36:31.705" v="50"/>
          <ac:spMkLst>
            <pc:docMk/>
            <pc:sldMk cId="3640733818" sldId="257"/>
            <ac:spMk id="147" creationId="{630C6963-CBC2-1E31-1D3B-9A99149AE33A}"/>
          </ac:spMkLst>
        </pc:spChg>
        <pc:spChg chg="del">
          <ac:chgData name="BAKSH DE LA IGLESIA, Amber (EAST LONDON NHS FOUNDATION TRUST)" userId="S::amber.bakshdelaiglesia1@nhs.net::b2650a99-9385-4d98-8a06-8e7c9d440112" providerId="AD" clId="Web-{6DF54F6E-BF44-562B-06C4-2F33A4814C63}" dt="2024-03-28T16:36:31.705" v="49"/>
          <ac:spMkLst>
            <pc:docMk/>
            <pc:sldMk cId="3640733818" sldId="257"/>
            <ac:spMk id="148" creationId="{8249FF3E-6912-49FF-F576-59215463120C}"/>
          </ac:spMkLst>
        </pc:spChg>
        <pc:spChg chg="del">
          <ac:chgData name="BAKSH DE LA IGLESIA, Amber (EAST LONDON NHS FOUNDATION TRUST)" userId="S::amber.bakshdelaiglesia1@nhs.net::b2650a99-9385-4d98-8a06-8e7c9d440112" providerId="AD" clId="Web-{6DF54F6E-BF44-562B-06C4-2F33A4814C63}" dt="2024-03-28T16:36:31.705" v="48"/>
          <ac:spMkLst>
            <pc:docMk/>
            <pc:sldMk cId="3640733818" sldId="257"/>
            <ac:spMk id="150" creationId="{8FC81F69-B776-0B5F-8DFE-138C9968C7B6}"/>
          </ac:spMkLst>
        </pc:spChg>
        <pc:spChg chg="del">
          <ac:chgData name="BAKSH DE LA IGLESIA, Amber (EAST LONDON NHS FOUNDATION TRUST)" userId="S::amber.bakshdelaiglesia1@nhs.net::b2650a99-9385-4d98-8a06-8e7c9d440112" providerId="AD" clId="Web-{6DF54F6E-BF44-562B-06C4-2F33A4814C63}" dt="2024-03-28T16:36:31.705" v="47"/>
          <ac:spMkLst>
            <pc:docMk/>
            <pc:sldMk cId="3640733818" sldId="257"/>
            <ac:spMk id="151" creationId="{8FC81F69-B776-0B5F-8DFE-138C9968C7B6}"/>
          </ac:spMkLst>
        </pc:spChg>
        <pc:spChg chg="del">
          <ac:chgData name="BAKSH DE LA IGLESIA, Amber (EAST LONDON NHS FOUNDATION TRUST)" userId="S::amber.bakshdelaiglesia1@nhs.net::b2650a99-9385-4d98-8a06-8e7c9d440112" providerId="AD" clId="Web-{6DF54F6E-BF44-562B-06C4-2F33A4814C63}" dt="2024-03-28T16:36:31.705" v="46"/>
          <ac:spMkLst>
            <pc:docMk/>
            <pc:sldMk cId="3640733818" sldId="257"/>
            <ac:spMk id="153" creationId="{9A4E9919-5D86-170E-1014-72CBD9D5AEC1}"/>
          </ac:spMkLst>
        </pc:spChg>
        <pc:spChg chg="del">
          <ac:chgData name="BAKSH DE LA IGLESIA, Amber (EAST LONDON NHS FOUNDATION TRUST)" userId="S::amber.bakshdelaiglesia1@nhs.net::b2650a99-9385-4d98-8a06-8e7c9d440112" providerId="AD" clId="Web-{6DF54F6E-BF44-562B-06C4-2F33A4814C63}" dt="2024-03-28T16:36:31.705" v="45"/>
          <ac:spMkLst>
            <pc:docMk/>
            <pc:sldMk cId="3640733818" sldId="257"/>
            <ac:spMk id="156" creationId="{9A4E9919-5D86-170E-1014-72CBD9D5AEC1}"/>
          </ac:spMkLst>
        </pc:spChg>
        <pc:spChg chg="del">
          <ac:chgData name="BAKSH DE LA IGLESIA, Amber (EAST LONDON NHS FOUNDATION TRUST)" userId="S::amber.bakshdelaiglesia1@nhs.net::b2650a99-9385-4d98-8a06-8e7c9d440112" providerId="AD" clId="Web-{6DF54F6E-BF44-562B-06C4-2F33A4814C63}" dt="2024-03-28T16:36:31.752" v="111"/>
          <ac:spMkLst>
            <pc:docMk/>
            <pc:sldMk cId="3640733818" sldId="257"/>
            <ac:spMk id="159" creationId="{00000000-0000-0000-0000-000000000000}"/>
          </ac:spMkLst>
        </pc:spChg>
        <pc:spChg chg="del">
          <ac:chgData name="BAKSH DE LA IGLESIA, Amber (EAST LONDON NHS FOUNDATION TRUST)" userId="S::amber.bakshdelaiglesia1@nhs.net::b2650a99-9385-4d98-8a06-8e7c9d440112" providerId="AD" clId="Web-{6DF54F6E-BF44-562B-06C4-2F33A4814C63}" dt="2024-03-28T16:36:31.705" v="44"/>
          <ac:spMkLst>
            <pc:docMk/>
            <pc:sldMk cId="3640733818" sldId="257"/>
            <ac:spMk id="164" creationId="{9A4E9919-5D86-170E-1014-72CBD9D5AEC1}"/>
          </ac:spMkLst>
        </pc:spChg>
        <pc:spChg chg="del">
          <ac:chgData name="BAKSH DE LA IGLESIA, Amber (EAST LONDON NHS FOUNDATION TRUST)" userId="S::amber.bakshdelaiglesia1@nhs.net::b2650a99-9385-4d98-8a06-8e7c9d440112" providerId="AD" clId="Web-{6DF54F6E-BF44-562B-06C4-2F33A4814C63}" dt="2024-03-28T16:36:31.705" v="43"/>
          <ac:spMkLst>
            <pc:docMk/>
            <pc:sldMk cId="3640733818" sldId="257"/>
            <ac:spMk id="172" creationId="{8FC81F69-B776-0B5F-8DFE-138C9968C7B6}"/>
          </ac:spMkLst>
        </pc:spChg>
        <pc:spChg chg="del">
          <ac:chgData name="BAKSH DE LA IGLESIA, Amber (EAST LONDON NHS FOUNDATION TRUST)" userId="S::amber.bakshdelaiglesia1@nhs.net::b2650a99-9385-4d98-8a06-8e7c9d440112" providerId="AD" clId="Web-{6DF54F6E-BF44-562B-06C4-2F33A4814C63}" dt="2024-03-28T16:36:31.705" v="42"/>
          <ac:spMkLst>
            <pc:docMk/>
            <pc:sldMk cId="3640733818" sldId="257"/>
            <ac:spMk id="174" creationId="{949DB869-5816-E6BD-1C5F-07C671AC13B6}"/>
          </ac:spMkLst>
        </pc:spChg>
        <pc:spChg chg="del">
          <ac:chgData name="BAKSH DE LA IGLESIA, Amber (EAST LONDON NHS FOUNDATION TRUST)" userId="S::amber.bakshdelaiglesia1@nhs.net::b2650a99-9385-4d98-8a06-8e7c9d440112" providerId="AD" clId="Web-{6DF54F6E-BF44-562B-06C4-2F33A4814C63}" dt="2024-03-28T16:36:31.705" v="41"/>
          <ac:spMkLst>
            <pc:docMk/>
            <pc:sldMk cId="3640733818" sldId="257"/>
            <ac:spMk id="175" creationId="{630C6963-CBC2-1E31-1D3B-9A99149AE33A}"/>
          </ac:spMkLst>
        </pc:spChg>
        <pc:spChg chg="del">
          <ac:chgData name="BAKSH DE LA IGLESIA, Amber (EAST LONDON NHS FOUNDATION TRUST)" userId="S::amber.bakshdelaiglesia1@nhs.net::b2650a99-9385-4d98-8a06-8e7c9d440112" providerId="AD" clId="Web-{6DF54F6E-BF44-562B-06C4-2F33A4814C63}" dt="2024-03-28T16:36:31.705" v="40"/>
          <ac:spMkLst>
            <pc:docMk/>
            <pc:sldMk cId="3640733818" sldId="257"/>
            <ac:spMk id="176" creationId="{630C6963-CBC2-1E31-1D3B-9A99149AE33A}"/>
          </ac:spMkLst>
        </pc:spChg>
        <pc:spChg chg="del">
          <ac:chgData name="BAKSH DE LA IGLESIA, Amber (EAST LONDON NHS FOUNDATION TRUST)" userId="S::amber.bakshdelaiglesia1@nhs.net::b2650a99-9385-4d98-8a06-8e7c9d440112" providerId="AD" clId="Web-{6DF54F6E-BF44-562B-06C4-2F33A4814C63}" dt="2024-03-28T16:36:31.736" v="103"/>
          <ac:spMkLst>
            <pc:docMk/>
            <pc:sldMk cId="3640733818" sldId="257"/>
            <ac:spMk id="178" creationId="{00000000-0000-0000-0000-000000000000}"/>
          </ac:spMkLst>
        </pc:spChg>
        <pc:spChg chg="del">
          <ac:chgData name="BAKSH DE LA IGLESIA, Amber (EAST LONDON NHS FOUNDATION TRUST)" userId="S::amber.bakshdelaiglesia1@nhs.net::b2650a99-9385-4d98-8a06-8e7c9d440112" providerId="AD" clId="Web-{6DF54F6E-BF44-562B-06C4-2F33A4814C63}" dt="2024-03-28T16:36:31.720" v="102"/>
          <ac:spMkLst>
            <pc:docMk/>
            <pc:sldMk cId="3640733818" sldId="257"/>
            <ac:spMk id="179" creationId="{00000000-0000-0000-0000-000000000000}"/>
          </ac:spMkLst>
        </pc:spChg>
        <pc:spChg chg="del">
          <ac:chgData name="BAKSH DE LA IGLESIA, Amber (EAST LONDON NHS FOUNDATION TRUST)" userId="S::amber.bakshdelaiglesia1@nhs.net::b2650a99-9385-4d98-8a06-8e7c9d440112" providerId="AD" clId="Web-{6DF54F6E-BF44-562B-06C4-2F33A4814C63}" dt="2024-03-28T16:36:31.705" v="39"/>
          <ac:spMkLst>
            <pc:docMk/>
            <pc:sldMk cId="3640733818" sldId="257"/>
            <ac:spMk id="181" creationId="{630C6963-CBC2-1E31-1D3B-9A99149AE33A}"/>
          </ac:spMkLst>
        </pc:spChg>
        <pc:spChg chg="del">
          <ac:chgData name="BAKSH DE LA IGLESIA, Amber (EAST LONDON NHS FOUNDATION TRUST)" userId="S::amber.bakshdelaiglesia1@nhs.net::b2650a99-9385-4d98-8a06-8e7c9d440112" providerId="AD" clId="Web-{6DF54F6E-BF44-562B-06C4-2F33A4814C63}" dt="2024-03-28T16:36:31.705" v="38"/>
          <ac:spMkLst>
            <pc:docMk/>
            <pc:sldMk cId="3640733818" sldId="257"/>
            <ac:spMk id="182" creationId="{630C6963-CBC2-1E31-1D3B-9A99149AE33A}"/>
          </ac:spMkLst>
        </pc:spChg>
        <pc:spChg chg="del">
          <ac:chgData name="BAKSH DE LA IGLESIA, Amber (EAST LONDON NHS FOUNDATION TRUST)" userId="S::amber.bakshdelaiglesia1@nhs.net::b2650a99-9385-4d98-8a06-8e7c9d440112" providerId="AD" clId="Web-{6DF54F6E-BF44-562B-06C4-2F33A4814C63}" dt="2024-03-28T16:36:31.705" v="37"/>
          <ac:spMkLst>
            <pc:docMk/>
            <pc:sldMk cId="3640733818" sldId="257"/>
            <ac:spMk id="183" creationId="{630C6963-CBC2-1E31-1D3B-9A99149AE33A}"/>
          </ac:spMkLst>
        </pc:spChg>
        <pc:spChg chg="del">
          <ac:chgData name="BAKSH DE LA IGLESIA, Amber (EAST LONDON NHS FOUNDATION TRUST)" userId="S::amber.bakshdelaiglesia1@nhs.net::b2650a99-9385-4d98-8a06-8e7c9d440112" providerId="AD" clId="Web-{6DF54F6E-BF44-562B-06C4-2F33A4814C63}" dt="2024-03-28T16:36:31.705" v="36"/>
          <ac:spMkLst>
            <pc:docMk/>
            <pc:sldMk cId="3640733818" sldId="257"/>
            <ac:spMk id="184" creationId="{630C6963-CBC2-1E31-1D3B-9A99149AE33A}"/>
          </ac:spMkLst>
        </pc:spChg>
        <pc:spChg chg="del">
          <ac:chgData name="BAKSH DE LA IGLESIA, Amber (EAST LONDON NHS FOUNDATION TRUST)" userId="S::amber.bakshdelaiglesia1@nhs.net::b2650a99-9385-4d98-8a06-8e7c9d440112" providerId="AD" clId="Web-{6DF54F6E-BF44-562B-06C4-2F33A4814C63}" dt="2024-03-28T16:36:31.705" v="35"/>
          <ac:spMkLst>
            <pc:docMk/>
            <pc:sldMk cId="3640733818" sldId="257"/>
            <ac:spMk id="187" creationId="{E78DB0E5-E388-D04A-170C-7B6EA2491393}"/>
          </ac:spMkLst>
        </pc:spChg>
        <pc:spChg chg="del">
          <ac:chgData name="BAKSH DE LA IGLESIA, Amber (EAST LONDON NHS FOUNDATION TRUST)" userId="S::amber.bakshdelaiglesia1@nhs.net::b2650a99-9385-4d98-8a06-8e7c9d440112" providerId="AD" clId="Web-{6DF54F6E-BF44-562B-06C4-2F33A4814C63}" dt="2024-03-28T16:36:31.705" v="34"/>
          <ac:spMkLst>
            <pc:docMk/>
            <pc:sldMk cId="3640733818" sldId="257"/>
            <ac:spMk id="191" creationId="{949DB869-5816-E6BD-1C5F-07C671AC13B6}"/>
          </ac:spMkLst>
        </pc:spChg>
        <pc:spChg chg="del">
          <ac:chgData name="BAKSH DE LA IGLESIA, Amber (EAST LONDON NHS FOUNDATION TRUST)" userId="S::amber.bakshdelaiglesia1@nhs.net::b2650a99-9385-4d98-8a06-8e7c9d440112" providerId="AD" clId="Web-{6DF54F6E-BF44-562B-06C4-2F33A4814C63}" dt="2024-03-28T16:36:31.705" v="33"/>
          <ac:spMkLst>
            <pc:docMk/>
            <pc:sldMk cId="3640733818" sldId="257"/>
            <ac:spMk id="192" creationId="{630C6963-CBC2-1E31-1D3B-9A99149AE33A}"/>
          </ac:spMkLst>
        </pc:spChg>
        <pc:spChg chg="del">
          <ac:chgData name="BAKSH DE LA IGLESIA, Amber (EAST LONDON NHS FOUNDATION TRUST)" userId="S::amber.bakshdelaiglesia1@nhs.net::b2650a99-9385-4d98-8a06-8e7c9d440112" providerId="AD" clId="Web-{6DF54F6E-BF44-562B-06C4-2F33A4814C63}" dt="2024-03-28T16:36:31.705" v="32"/>
          <ac:spMkLst>
            <pc:docMk/>
            <pc:sldMk cId="3640733818" sldId="257"/>
            <ac:spMk id="193" creationId="{8FC81F69-B776-0B5F-8DFE-138C9968C7B6}"/>
          </ac:spMkLst>
        </pc:spChg>
        <pc:spChg chg="del">
          <ac:chgData name="BAKSH DE LA IGLESIA, Amber (EAST LONDON NHS FOUNDATION TRUST)" userId="S::amber.bakshdelaiglesia1@nhs.net::b2650a99-9385-4d98-8a06-8e7c9d440112" providerId="AD" clId="Web-{6DF54F6E-BF44-562B-06C4-2F33A4814C63}" dt="2024-03-28T16:36:31.705" v="31"/>
          <ac:spMkLst>
            <pc:docMk/>
            <pc:sldMk cId="3640733818" sldId="257"/>
            <ac:spMk id="194" creationId="{630C6963-CBC2-1E31-1D3B-9A99149AE33A}"/>
          </ac:spMkLst>
        </pc:spChg>
        <pc:spChg chg="del">
          <ac:chgData name="BAKSH DE LA IGLESIA, Amber (EAST LONDON NHS FOUNDATION TRUST)" userId="S::amber.bakshdelaiglesia1@nhs.net::b2650a99-9385-4d98-8a06-8e7c9d440112" providerId="AD" clId="Web-{6DF54F6E-BF44-562B-06C4-2F33A4814C63}" dt="2024-03-28T16:36:31.705" v="30"/>
          <ac:spMkLst>
            <pc:docMk/>
            <pc:sldMk cId="3640733818" sldId="257"/>
            <ac:spMk id="195" creationId="{ADBF99DF-3562-13CD-9082-5555DEDD4C67}"/>
          </ac:spMkLst>
        </pc:spChg>
        <pc:spChg chg="del">
          <ac:chgData name="BAKSH DE LA IGLESIA, Amber (EAST LONDON NHS FOUNDATION TRUST)" userId="S::amber.bakshdelaiglesia1@nhs.net::b2650a99-9385-4d98-8a06-8e7c9d440112" providerId="AD" clId="Web-{6DF54F6E-BF44-562B-06C4-2F33A4814C63}" dt="2024-03-28T16:36:31.705" v="29"/>
          <ac:spMkLst>
            <pc:docMk/>
            <pc:sldMk cId="3640733818" sldId="257"/>
            <ac:spMk id="196" creationId="{ADBF99DF-3562-13CD-9082-5555DEDD4C67}"/>
          </ac:spMkLst>
        </pc:spChg>
        <pc:spChg chg="del">
          <ac:chgData name="BAKSH DE LA IGLESIA, Amber (EAST LONDON NHS FOUNDATION TRUST)" userId="S::amber.bakshdelaiglesia1@nhs.net::b2650a99-9385-4d98-8a06-8e7c9d440112" providerId="AD" clId="Web-{6DF54F6E-BF44-562B-06C4-2F33A4814C63}" dt="2024-03-28T16:36:31.705" v="28"/>
          <ac:spMkLst>
            <pc:docMk/>
            <pc:sldMk cId="3640733818" sldId="257"/>
            <ac:spMk id="197" creationId="{FBB2FED6-ACCF-AC42-AA8A-D09F53AEF28C}"/>
          </ac:spMkLst>
        </pc:spChg>
        <pc:spChg chg="del">
          <ac:chgData name="BAKSH DE LA IGLESIA, Amber (EAST LONDON NHS FOUNDATION TRUST)" userId="S::amber.bakshdelaiglesia1@nhs.net::b2650a99-9385-4d98-8a06-8e7c9d440112" providerId="AD" clId="Web-{6DF54F6E-BF44-562B-06C4-2F33A4814C63}" dt="2024-03-28T16:36:31.705" v="27"/>
          <ac:spMkLst>
            <pc:docMk/>
            <pc:sldMk cId="3640733818" sldId="257"/>
            <ac:spMk id="198" creationId="{8FC81F69-B776-0B5F-8DFE-138C9968C7B6}"/>
          </ac:spMkLst>
        </pc:spChg>
        <pc:spChg chg="del">
          <ac:chgData name="BAKSH DE LA IGLESIA, Amber (EAST LONDON NHS FOUNDATION TRUST)" userId="S::amber.bakshdelaiglesia1@nhs.net::b2650a99-9385-4d98-8a06-8e7c9d440112" providerId="AD" clId="Web-{6DF54F6E-BF44-562B-06C4-2F33A4814C63}" dt="2024-03-28T16:36:31.705" v="26"/>
          <ac:spMkLst>
            <pc:docMk/>
            <pc:sldMk cId="3640733818" sldId="257"/>
            <ac:spMk id="200" creationId="{8FC81F69-B776-0B5F-8DFE-138C9968C7B6}"/>
          </ac:spMkLst>
        </pc:spChg>
        <pc:spChg chg="del">
          <ac:chgData name="BAKSH DE LA IGLESIA, Amber (EAST LONDON NHS FOUNDATION TRUST)" userId="S::amber.bakshdelaiglesia1@nhs.net::b2650a99-9385-4d98-8a06-8e7c9d440112" providerId="AD" clId="Web-{6DF54F6E-BF44-562B-06C4-2F33A4814C63}" dt="2024-03-28T16:36:31.705" v="25"/>
          <ac:spMkLst>
            <pc:docMk/>
            <pc:sldMk cId="3640733818" sldId="257"/>
            <ac:spMk id="201" creationId="{CD105C4F-6A89-0571-6D2E-5E63494278E2}"/>
          </ac:spMkLst>
        </pc:spChg>
        <pc:spChg chg="del">
          <ac:chgData name="BAKSH DE LA IGLESIA, Amber (EAST LONDON NHS FOUNDATION TRUST)" userId="S::amber.bakshdelaiglesia1@nhs.net::b2650a99-9385-4d98-8a06-8e7c9d440112" providerId="AD" clId="Web-{6DF54F6E-BF44-562B-06C4-2F33A4814C63}" dt="2024-03-28T16:36:31.705" v="24"/>
          <ac:spMkLst>
            <pc:docMk/>
            <pc:sldMk cId="3640733818" sldId="257"/>
            <ac:spMk id="202" creationId="{9B0E94C8-E1C8-0BDE-365B-8D4A256003BC}"/>
          </ac:spMkLst>
        </pc:spChg>
        <pc:spChg chg="del">
          <ac:chgData name="BAKSH DE LA IGLESIA, Amber (EAST LONDON NHS FOUNDATION TRUST)" userId="S::amber.bakshdelaiglesia1@nhs.net::b2650a99-9385-4d98-8a06-8e7c9d440112" providerId="AD" clId="Web-{6DF54F6E-BF44-562B-06C4-2F33A4814C63}" dt="2024-03-28T16:36:31.705" v="23"/>
          <ac:spMkLst>
            <pc:docMk/>
            <pc:sldMk cId="3640733818" sldId="257"/>
            <ac:spMk id="205" creationId="{630C6963-CBC2-1E31-1D3B-9A99149AE33A}"/>
          </ac:spMkLst>
        </pc:spChg>
        <pc:spChg chg="del">
          <ac:chgData name="BAKSH DE LA IGLESIA, Amber (EAST LONDON NHS FOUNDATION TRUST)" userId="S::amber.bakshdelaiglesia1@nhs.net::b2650a99-9385-4d98-8a06-8e7c9d440112" providerId="AD" clId="Web-{6DF54F6E-BF44-562B-06C4-2F33A4814C63}" dt="2024-03-28T16:36:31.705" v="22"/>
          <ac:spMkLst>
            <pc:docMk/>
            <pc:sldMk cId="3640733818" sldId="257"/>
            <ac:spMk id="207" creationId="{CD105C4F-6A89-0571-6D2E-5E63494278E2}"/>
          </ac:spMkLst>
        </pc:spChg>
        <pc:spChg chg="del">
          <ac:chgData name="BAKSH DE LA IGLESIA, Amber (EAST LONDON NHS FOUNDATION TRUST)" userId="S::amber.bakshdelaiglesia1@nhs.net::b2650a99-9385-4d98-8a06-8e7c9d440112" providerId="AD" clId="Web-{6DF54F6E-BF44-562B-06C4-2F33A4814C63}" dt="2024-03-28T16:36:31.705" v="21"/>
          <ac:spMkLst>
            <pc:docMk/>
            <pc:sldMk cId="3640733818" sldId="257"/>
            <ac:spMk id="208" creationId="{9B0E94C8-E1C8-0BDE-365B-8D4A256003BC}"/>
          </ac:spMkLst>
        </pc:spChg>
        <pc:spChg chg="del">
          <ac:chgData name="BAKSH DE LA IGLESIA, Amber (EAST LONDON NHS FOUNDATION TRUST)" userId="S::amber.bakshdelaiglesia1@nhs.net::b2650a99-9385-4d98-8a06-8e7c9d440112" providerId="AD" clId="Web-{6DF54F6E-BF44-562B-06C4-2F33A4814C63}" dt="2024-03-28T16:36:31.705" v="20"/>
          <ac:spMkLst>
            <pc:docMk/>
            <pc:sldMk cId="3640733818" sldId="257"/>
            <ac:spMk id="213" creationId="{630C6963-CBC2-1E31-1D3B-9A99149AE33A}"/>
          </ac:spMkLst>
        </pc:spChg>
        <pc:spChg chg="del">
          <ac:chgData name="BAKSH DE LA IGLESIA, Amber (EAST LONDON NHS FOUNDATION TRUST)" userId="S::amber.bakshdelaiglesia1@nhs.net::b2650a99-9385-4d98-8a06-8e7c9d440112" providerId="AD" clId="Web-{6DF54F6E-BF44-562B-06C4-2F33A4814C63}" dt="2024-03-28T16:36:31.705" v="19"/>
          <ac:spMkLst>
            <pc:docMk/>
            <pc:sldMk cId="3640733818" sldId="257"/>
            <ac:spMk id="215" creationId="{CD105C4F-6A89-0571-6D2E-5E63494278E2}"/>
          </ac:spMkLst>
        </pc:spChg>
        <pc:spChg chg="del">
          <ac:chgData name="BAKSH DE LA IGLESIA, Amber (EAST LONDON NHS FOUNDATION TRUST)" userId="S::amber.bakshdelaiglesia1@nhs.net::b2650a99-9385-4d98-8a06-8e7c9d440112" providerId="AD" clId="Web-{6DF54F6E-BF44-562B-06C4-2F33A4814C63}" dt="2024-03-28T16:36:31.689" v="18"/>
          <ac:spMkLst>
            <pc:docMk/>
            <pc:sldMk cId="3640733818" sldId="257"/>
            <ac:spMk id="216" creationId="{9B0E94C8-E1C8-0BDE-365B-8D4A256003BC}"/>
          </ac:spMkLst>
        </pc:spChg>
        <pc:spChg chg="del">
          <ac:chgData name="BAKSH DE LA IGLESIA, Amber (EAST LONDON NHS FOUNDATION TRUST)" userId="S::amber.bakshdelaiglesia1@nhs.net::b2650a99-9385-4d98-8a06-8e7c9d440112" providerId="AD" clId="Web-{6DF54F6E-BF44-562B-06C4-2F33A4814C63}" dt="2024-03-28T16:36:31.689" v="17"/>
          <ac:spMkLst>
            <pc:docMk/>
            <pc:sldMk cId="3640733818" sldId="257"/>
            <ac:spMk id="217" creationId="{630C6963-CBC2-1E31-1D3B-9A99149AE33A}"/>
          </ac:spMkLst>
        </pc:spChg>
        <pc:spChg chg="del">
          <ac:chgData name="BAKSH DE LA IGLESIA, Amber (EAST LONDON NHS FOUNDATION TRUST)" userId="S::amber.bakshdelaiglesia1@nhs.net::b2650a99-9385-4d98-8a06-8e7c9d440112" providerId="AD" clId="Web-{6DF54F6E-BF44-562B-06C4-2F33A4814C63}" dt="2024-03-28T16:36:31.689" v="16"/>
          <ac:spMkLst>
            <pc:docMk/>
            <pc:sldMk cId="3640733818" sldId="257"/>
            <ac:spMk id="219" creationId="{630C6963-CBC2-1E31-1D3B-9A99149AE33A}"/>
          </ac:spMkLst>
        </pc:spChg>
        <pc:spChg chg="del">
          <ac:chgData name="BAKSH DE LA IGLESIA, Amber (EAST LONDON NHS FOUNDATION TRUST)" userId="S::amber.bakshdelaiglesia1@nhs.net::b2650a99-9385-4d98-8a06-8e7c9d440112" providerId="AD" clId="Web-{6DF54F6E-BF44-562B-06C4-2F33A4814C63}" dt="2024-03-28T16:36:31.689" v="15"/>
          <ac:spMkLst>
            <pc:docMk/>
            <pc:sldMk cId="3640733818" sldId="257"/>
            <ac:spMk id="220" creationId="{CD105C4F-6A89-0571-6D2E-5E63494278E2}"/>
          </ac:spMkLst>
        </pc:spChg>
        <pc:spChg chg="del">
          <ac:chgData name="BAKSH DE LA IGLESIA, Amber (EAST LONDON NHS FOUNDATION TRUST)" userId="S::amber.bakshdelaiglesia1@nhs.net::b2650a99-9385-4d98-8a06-8e7c9d440112" providerId="AD" clId="Web-{6DF54F6E-BF44-562B-06C4-2F33A4814C63}" dt="2024-03-28T16:36:31.689" v="14"/>
          <ac:spMkLst>
            <pc:docMk/>
            <pc:sldMk cId="3640733818" sldId="257"/>
            <ac:spMk id="221" creationId="{9B0E94C8-E1C8-0BDE-365B-8D4A256003BC}"/>
          </ac:spMkLst>
        </pc:spChg>
        <pc:spChg chg="del">
          <ac:chgData name="BAKSH DE LA IGLESIA, Amber (EAST LONDON NHS FOUNDATION TRUST)" userId="S::amber.bakshdelaiglesia1@nhs.net::b2650a99-9385-4d98-8a06-8e7c9d440112" providerId="AD" clId="Web-{6DF54F6E-BF44-562B-06C4-2F33A4814C63}" dt="2024-03-28T16:36:31.689" v="13"/>
          <ac:spMkLst>
            <pc:docMk/>
            <pc:sldMk cId="3640733818" sldId="257"/>
            <ac:spMk id="222" creationId="{630C6963-CBC2-1E31-1D3B-9A99149AE33A}"/>
          </ac:spMkLst>
        </pc:spChg>
        <pc:spChg chg="del">
          <ac:chgData name="BAKSH DE LA IGLESIA, Amber (EAST LONDON NHS FOUNDATION TRUST)" userId="S::amber.bakshdelaiglesia1@nhs.net::b2650a99-9385-4d98-8a06-8e7c9d440112" providerId="AD" clId="Web-{6DF54F6E-BF44-562B-06C4-2F33A4814C63}" dt="2024-03-28T16:36:31.689" v="12"/>
          <ac:spMkLst>
            <pc:docMk/>
            <pc:sldMk cId="3640733818" sldId="257"/>
            <ac:spMk id="224" creationId="{CD105C4F-6A89-0571-6D2E-5E63494278E2}"/>
          </ac:spMkLst>
        </pc:spChg>
        <pc:spChg chg="del">
          <ac:chgData name="BAKSH DE LA IGLESIA, Amber (EAST LONDON NHS FOUNDATION TRUST)" userId="S::amber.bakshdelaiglesia1@nhs.net::b2650a99-9385-4d98-8a06-8e7c9d440112" providerId="AD" clId="Web-{6DF54F6E-BF44-562B-06C4-2F33A4814C63}" dt="2024-03-28T16:36:31.689" v="11"/>
          <ac:spMkLst>
            <pc:docMk/>
            <pc:sldMk cId="3640733818" sldId="257"/>
            <ac:spMk id="225" creationId="{9B0E94C8-E1C8-0BDE-365B-8D4A256003BC}"/>
          </ac:spMkLst>
        </pc:spChg>
        <pc:spChg chg="del">
          <ac:chgData name="BAKSH DE LA IGLESIA, Amber (EAST LONDON NHS FOUNDATION TRUST)" userId="S::amber.bakshdelaiglesia1@nhs.net::b2650a99-9385-4d98-8a06-8e7c9d440112" providerId="AD" clId="Web-{6DF54F6E-BF44-562B-06C4-2F33A4814C63}" dt="2024-03-28T16:36:31.689" v="10"/>
          <ac:spMkLst>
            <pc:docMk/>
            <pc:sldMk cId="3640733818" sldId="257"/>
            <ac:spMk id="226" creationId="{630C6963-CBC2-1E31-1D3B-9A99149AE33A}"/>
          </ac:spMkLst>
        </pc:spChg>
        <pc:spChg chg="del">
          <ac:chgData name="BAKSH DE LA IGLESIA, Amber (EAST LONDON NHS FOUNDATION TRUST)" userId="S::amber.bakshdelaiglesia1@nhs.net::b2650a99-9385-4d98-8a06-8e7c9d440112" providerId="AD" clId="Web-{6DF54F6E-BF44-562B-06C4-2F33A4814C63}" dt="2024-03-28T16:36:31.689" v="9"/>
          <ac:spMkLst>
            <pc:docMk/>
            <pc:sldMk cId="3640733818" sldId="257"/>
            <ac:spMk id="228" creationId="{CD105C4F-6A89-0571-6D2E-5E63494278E2}"/>
          </ac:spMkLst>
        </pc:spChg>
        <pc:spChg chg="del">
          <ac:chgData name="BAKSH DE LA IGLESIA, Amber (EAST LONDON NHS FOUNDATION TRUST)" userId="S::amber.bakshdelaiglesia1@nhs.net::b2650a99-9385-4d98-8a06-8e7c9d440112" providerId="AD" clId="Web-{6DF54F6E-BF44-562B-06C4-2F33A4814C63}" dt="2024-03-28T16:36:31.689" v="8"/>
          <ac:spMkLst>
            <pc:docMk/>
            <pc:sldMk cId="3640733818" sldId="257"/>
            <ac:spMk id="229" creationId="{CD105C4F-6A89-0571-6D2E-5E63494278E2}"/>
          </ac:spMkLst>
        </pc:spChg>
        <pc:spChg chg="del">
          <ac:chgData name="BAKSH DE LA IGLESIA, Amber (EAST LONDON NHS FOUNDATION TRUST)" userId="S::amber.bakshdelaiglesia1@nhs.net::b2650a99-9385-4d98-8a06-8e7c9d440112" providerId="AD" clId="Web-{6DF54F6E-BF44-562B-06C4-2F33A4814C63}" dt="2024-03-28T16:36:31.689" v="7"/>
          <ac:spMkLst>
            <pc:docMk/>
            <pc:sldMk cId="3640733818" sldId="257"/>
            <ac:spMk id="230" creationId="{CD105C4F-6A89-0571-6D2E-5E63494278E2}"/>
          </ac:spMkLst>
        </pc:spChg>
        <pc:spChg chg="del">
          <ac:chgData name="BAKSH DE LA IGLESIA, Amber (EAST LONDON NHS FOUNDATION TRUST)" userId="S::amber.bakshdelaiglesia1@nhs.net::b2650a99-9385-4d98-8a06-8e7c9d440112" providerId="AD" clId="Web-{6DF54F6E-BF44-562B-06C4-2F33A4814C63}" dt="2024-03-28T16:36:31.689" v="6"/>
          <ac:spMkLst>
            <pc:docMk/>
            <pc:sldMk cId="3640733818" sldId="257"/>
            <ac:spMk id="231" creationId="{9B0E94C8-E1C8-0BDE-365B-8D4A256003BC}"/>
          </ac:spMkLst>
        </pc:spChg>
        <pc:spChg chg="del">
          <ac:chgData name="BAKSH DE LA IGLESIA, Amber (EAST LONDON NHS FOUNDATION TRUST)" userId="S::amber.bakshdelaiglesia1@nhs.net::b2650a99-9385-4d98-8a06-8e7c9d440112" providerId="AD" clId="Web-{6DF54F6E-BF44-562B-06C4-2F33A4814C63}" dt="2024-03-28T16:36:31.689" v="5"/>
          <ac:spMkLst>
            <pc:docMk/>
            <pc:sldMk cId="3640733818" sldId="257"/>
            <ac:spMk id="232" creationId="{630C6963-CBC2-1E31-1D3B-9A99149AE33A}"/>
          </ac:spMkLst>
        </pc:spChg>
        <pc:spChg chg="del">
          <ac:chgData name="BAKSH DE LA IGLESIA, Amber (EAST LONDON NHS FOUNDATION TRUST)" userId="S::amber.bakshdelaiglesia1@nhs.net::b2650a99-9385-4d98-8a06-8e7c9d440112" providerId="AD" clId="Web-{6DF54F6E-BF44-562B-06C4-2F33A4814C63}" dt="2024-03-28T16:36:31.689" v="4"/>
          <ac:spMkLst>
            <pc:docMk/>
            <pc:sldMk cId="3640733818" sldId="257"/>
            <ac:spMk id="234" creationId="{CD105C4F-6A89-0571-6D2E-5E63494278E2}"/>
          </ac:spMkLst>
        </pc:spChg>
        <pc:spChg chg="del">
          <ac:chgData name="BAKSH DE LA IGLESIA, Amber (EAST LONDON NHS FOUNDATION TRUST)" userId="S::amber.bakshdelaiglesia1@nhs.net::b2650a99-9385-4d98-8a06-8e7c9d440112" providerId="AD" clId="Web-{6DF54F6E-BF44-562B-06C4-2F33A4814C63}" dt="2024-03-28T16:36:31.689" v="3"/>
          <ac:spMkLst>
            <pc:docMk/>
            <pc:sldMk cId="3640733818" sldId="257"/>
            <ac:spMk id="235" creationId="{CD105C4F-6A89-0571-6D2E-5E63494278E2}"/>
          </ac:spMkLst>
        </pc:spChg>
        <pc:spChg chg="del">
          <ac:chgData name="BAKSH DE LA IGLESIA, Amber (EAST LONDON NHS FOUNDATION TRUST)" userId="S::amber.bakshdelaiglesia1@nhs.net::b2650a99-9385-4d98-8a06-8e7c9d440112" providerId="AD" clId="Web-{6DF54F6E-BF44-562B-06C4-2F33A4814C63}" dt="2024-03-28T16:36:31.689" v="2"/>
          <ac:spMkLst>
            <pc:docMk/>
            <pc:sldMk cId="3640733818" sldId="257"/>
            <ac:spMk id="236" creationId="{9B0E94C8-E1C8-0BDE-365B-8D4A256003BC}"/>
          </ac:spMkLst>
        </pc:spChg>
        <pc:spChg chg="del">
          <ac:chgData name="BAKSH DE LA IGLESIA, Amber (EAST LONDON NHS FOUNDATION TRUST)" userId="S::amber.bakshdelaiglesia1@nhs.net::b2650a99-9385-4d98-8a06-8e7c9d440112" providerId="AD" clId="Web-{6DF54F6E-BF44-562B-06C4-2F33A4814C63}" dt="2024-03-28T16:36:31.689" v="1"/>
          <ac:spMkLst>
            <pc:docMk/>
            <pc:sldMk cId="3640733818" sldId="257"/>
            <ac:spMk id="237" creationId="{630C6963-CBC2-1E31-1D3B-9A99149AE33A}"/>
          </ac:spMkLst>
        </pc:spChg>
        <pc:spChg chg="del">
          <ac:chgData name="BAKSH DE LA IGLESIA, Amber (EAST LONDON NHS FOUNDATION TRUST)" userId="S::amber.bakshdelaiglesia1@nhs.net::b2650a99-9385-4d98-8a06-8e7c9d440112" providerId="AD" clId="Web-{6DF54F6E-BF44-562B-06C4-2F33A4814C63}" dt="2024-03-28T16:36:31.752" v="109"/>
          <ac:spMkLst>
            <pc:docMk/>
            <pc:sldMk cId="3640733818" sldId="257"/>
            <ac:spMk id="249" creationId="{00000000-0000-0000-0000-000000000000}"/>
          </ac:spMkLst>
        </pc:spChg>
        <pc:spChg chg="del">
          <ac:chgData name="BAKSH DE LA IGLESIA, Amber (EAST LONDON NHS FOUNDATION TRUST)" userId="S::amber.bakshdelaiglesia1@nhs.net::b2650a99-9385-4d98-8a06-8e7c9d440112" providerId="AD" clId="Web-{6DF54F6E-BF44-562B-06C4-2F33A4814C63}" dt="2024-03-28T16:36:31.752" v="108"/>
          <ac:spMkLst>
            <pc:docMk/>
            <pc:sldMk cId="3640733818" sldId="257"/>
            <ac:spMk id="253" creationId="{00000000-0000-0000-0000-000000000000}"/>
          </ac:spMkLst>
        </pc:spChg>
        <pc:spChg chg="del">
          <ac:chgData name="BAKSH DE LA IGLESIA, Amber (EAST LONDON NHS FOUNDATION TRUST)" userId="S::amber.bakshdelaiglesia1@nhs.net::b2650a99-9385-4d98-8a06-8e7c9d440112" providerId="AD" clId="Web-{6DF54F6E-BF44-562B-06C4-2F33A4814C63}" dt="2024-03-28T16:36:31.752" v="114"/>
          <ac:spMkLst>
            <pc:docMk/>
            <pc:sldMk cId="3640733818" sldId="257"/>
            <ac:spMk id="266" creationId="{00000000-0000-0000-0000-000000000000}"/>
          </ac:spMkLst>
        </pc:spChg>
        <pc:spChg chg="del">
          <ac:chgData name="BAKSH DE LA IGLESIA, Amber (EAST LONDON NHS FOUNDATION TRUST)" userId="S::amber.bakshdelaiglesia1@nhs.net::b2650a99-9385-4d98-8a06-8e7c9d440112" providerId="AD" clId="Web-{6DF54F6E-BF44-562B-06C4-2F33A4814C63}" dt="2024-03-28T16:36:31.720" v="101"/>
          <ac:spMkLst>
            <pc:docMk/>
            <pc:sldMk cId="3640733818" sldId="257"/>
            <ac:spMk id="270" creationId="{00000000-0000-0000-0000-000000000000}"/>
          </ac:spMkLst>
        </pc:spChg>
        <pc:spChg chg="del">
          <ac:chgData name="BAKSH DE LA IGLESIA, Amber (EAST LONDON NHS FOUNDATION TRUST)" userId="S::amber.bakshdelaiglesia1@nhs.net::b2650a99-9385-4d98-8a06-8e7c9d440112" providerId="AD" clId="Web-{6DF54F6E-BF44-562B-06C4-2F33A4814C63}" dt="2024-03-28T16:36:31.720" v="100"/>
          <ac:spMkLst>
            <pc:docMk/>
            <pc:sldMk cId="3640733818" sldId="257"/>
            <ac:spMk id="272" creationId="{00000000-0000-0000-0000-000000000000}"/>
          </ac:spMkLst>
        </pc:spChg>
        <pc:spChg chg="del">
          <ac:chgData name="BAKSH DE LA IGLESIA, Amber (EAST LONDON NHS FOUNDATION TRUST)" userId="S::amber.bakshdelaiglesia1@nhs.net::b2650a99-9385-4d98-8a06-8e7c9d440112" providerId="AD" clId="Web-{6DF54F6E-BF44-562B-06C4-2F33A4814C63}" dt="2024-03-28T16:36:31.720" v="98"/>
          <ac:spMkLst>
            <pc:docMk/>
            <pc:sldMk cId="3640733818" sldId="257"/>
            <ac:spMk id="274" creationId="{C036141D-2998-DFE9-559D-4BB40835E096}"/>
          </ac:spMkLst>
        </pc:spChg>
        <pc:spChg chg="del">
          <ac:chgData name="BAKSH DE LA IGLESIA, Amber (EAST LONDON NHS FOUNDATION TRUST)" userId="S::amber.bakshdelaiglesia1@nhs.net::b2650a99-9385-4d98-8a06-8e7c9d440112" providerId="AD" clId="Web-{6DF54F6E-BF44-562B-06C4-2F33A4814C63}" dt="2024-03-28T16:36:31.720" v="97"/>
          <ac:spMkLst>
            <pc:docMk/>
            <pc:sldMk cId="3640733818" sldId="257"/>
            <ac:spMk id="276" creationId="{8534C22B-6A19-A0F2-60AA-064C07D8448A}"/>
          </ac:spMkLst>
        </pc:spChg>
        <pc:spChg chg="del">
          <ac:chgData name="BAKSH DE LA IGLESIA, Amber (EAST LONDON NHS FOUNDATION TRUST)" userId="S::amber.bakshdelaiglesia1@nhs.net::b2650a99-9385-4d98-8a06-8e7c9d440112" providerId="AD" clId="Web-{6DF54F6E-BF44-562B-06C4-2F33A4814C63}" dt="2024-03-28T16:36:31.720" v="96"/>
          <ac:spMkLst>
            <pc:docMk/>
            <pc:sldMk cId="3640733818" sldId="257"/>
            <ac:spMk id="277" creationId="{9B0E94C8-E1C8-0BDE-365B-8D4A256003BC}"/>
          </ac:spMkLst>
        </pc:spChg>
        <pc:spChg chg="del">
          <ac:chgData name="BAKSH DE LA IGLESIA, Amber (EAST LONDON NHS FOUNDATION TRUST)" userId="S::amber.bakshdelaiglesia1@nhs.net::b2650a99-9385-4d98-8a06-8e7c9d440112" providerId="AD" clId="Web-{6DF54F6E-BF44-562B-06C4-2F33A4814C63}" dt="2024-03-28T16:36:31.720" v="95"/>
          <ac:spMkLst>
            <pc:docMk/>
            <pc:sldMk cId="3640733818" sldId="257"/>
            <ac:spMk id="280" creationId="{CD105C4F-6A89-0571-6D2E-5E63494278E2}"/>
          </ac:spMkLst>
        </pc:spChg>
        <pc:spChg chg="del">
          <ac:chgData name="BAKSH DE LA IGLESIA, Amber (EAST LONDON NHS FOUNDATION TRUST)" userId="S::amber.bakshdelaiglesia1@nhs.net::b2650a99-9385-4d98-8a06-8e7c9d440112" providerId="AD" clId="Web-{6DF54F6E-BF44-562B-06C4-2F33A4814C63}" dt="2024-03-28T16:36:31.720" v="94"/>
          <ac:spMkLst>
            <pc:docMk/>
            <pc:sldMk cId="3640733818" sldId="257"/>
            <ac:spMk id="281" creationId="{18DC1D8C-898F-AC4A-1F94-BCA88E4AEDAF}"/>
          </ac:spMkLst>
        </pc:spChg>
        <pc:spChg chg="del">
          <ac:chgData name="BAKSH DE LA IGLESIA, Amber (EAST LONDON NHS FOUNDATION TRUST)" userId="S::amber.bakshdelaiglesia1@nhs.net::b2650a99-9385-4d98-8a06-8e7c9d440112" providerId="AD" clId="Web-{6DF54F6E-BF44-562B-06C4-2F33A4814C63}" dt="2024-03-28T16:36:31.720" v="93"/>
          <ac:spMkLst>
            <pc:docMk/>
            <pc:sldMk cId="3640733818" sldId="257"/>
            <ac:spMk id="284" creationId="{A5B02C3B-D571-AF83-432C-3506D69DBE88}"/>
          </ac:spMkLst>
        </pc:spChg>
        <pc:spChg chg="del">
          <ac:chgData name="BAKSH DE LA IGLESIA, Amber (EAST LONDON NHS FOUNDATION TRUST)" userId="S::amber.bakshdelaiglesia1@nhs.net::b2650a99-9385-4d98-8a06-8e7c9d440112" providerId="AD" clId="Web-{6DF54F6E-BF44-562B-06C4-2F33A4814C63}" dt="2024-03-28T16:36:31.720" v="92"/>
          <ac:spMkLst>
            <pc:docMk/>
            <pc:sldMk cId="3640733818" sldId="257"/>
            <ac:spMk id="285" creationId="{13B80213-4D85-8B6C-0DF4-491266563E58}"/>
          </ac:spMkLst>
        </pc:spChg>
        <pc:spChg chg="del">
          <ac:chgData name="BAKSH DE LA IGLESIA, Amber (EAST LONDON NHS FOUNDATION TRUST)" userId="S::amber.bakshdelaiglesia1@nhs.net::b2650a99-9385-4d98-8a06-8e7c9d440112" providerId="AD" clId="Web-{6DF54F6E-BF44-562B-06C4-2F33A4814C63}" dt="2024-03-28T16:36:31.720" v="91"/>
          <ac:spMkLst>
            <pc:docMk/>
            <pc:sldMk cId="3640733818" sldId="257"/>
            <ac:spMk id="286" creationId="{D11D69F7-D4B2-357C-A27E-656612ECDD79}"/>
          </ac:spMkLst>
        </pc:spChg>
        <pc:spChg chg="del">
          <ac:chgData name="BAKSH DE LA IGLESIA, Amber (EAST LONDON NHS FOUNDATION TRUST)" userId="S::amber.bakshdelaiglesia1@nhs.net::b2650a99-9385-4d98-8a06-8e7c9d440112" providerId="AD" clId="Web-{6DF54F6E-BF44-562B-06C4-2F33A4814C63}" dt="2024-03-28T16:36:31.720" v="90"/>
          <ac:spMkLst>
            <pc:docMk/>
            <pc:sldMk cId="3640733818" sldId="257"/>
            <ac:spMk id="287" creationId="{8249FF3E-6912-49FF-F576-59215463120C}"/>
          </ac:spMkLst>
        </pc:spChg>
        <pc:spChg chg="del">
          <ac:chgData name="BAKSH DE LA IGLESIA, Amber (EAST LONDON NHS FOUNDATION TRUST)" userId="S::amber.bakshdelaiglesia1@nhs.net::b2650a99-9385-4d98-8a06-8e7c9d440112" providerId="AD" clId="Web-{6DF54F6E-BF44-562B-06C4-2F33A4814C63}" dt="2024-03-28T16:36:31.720" v="89"/>
          <ac:spMkLst>
            <pc:docMk/>
            <pc:sldMk cId="3640733818" sldId="257"/>
            <ac:spMk id="288" creationId="{9A4E9919-5D86-170E-1014-72CBD9D5AEC1}"/>
          </ac:spMkLst>
        </pc:spChg>
        <pc:spChg chg="del">
          <ac:chgData name="BAKSH DE LA IGLESIA, Amber (EAST LONDON NHS FOUNDATION TRUST)" userId="S::amber.bakshdelaiglesia1@nhs.net::b2650a99-9385-4d98-8a06-8e7c9d440112" providerId="AD" clId="Web-{6DF54F6E-BF44-562B-06C4-2F33A4814C63}" dt="2024-03-28T16:36:31.720" v="88"/>
          <ac:spMkLst>
            <pc:docMk/>
            <pc:sldMk cId="3640733818" sldId="257"/>
            <ac:spMk id="289" creationId="{ABC1EC55-E1C9-2149-255A-CF90B5609366}"/>
          </ac:spMkLst>
        </pc:spChg>
        <pc:spChg chg="del">
          <ac:chgData name="BAKSH DE LA IGLESIA, Amber (EAST LONDON NHS FOUNDATION TRUST)" userId="S::amber.bakshdelaiglesia1@nhs.net::b2650a99-9385-4d98-8a06-8e7c9d440112" providerId="AD" clId="Web-{6DF54F6E-BF44-562B-06C4-2F33A4814C63}" dt="2024-03-28T16:36:31.720" v="87"/>
          <ac:spMkLst>
            <pc:docMk/>
            <pc:sldMk cId="3640733818" sldId="257"/>
            <ac:spMk id="290" creationId="{E78DB0E5-E388-D04A-170C-7B6EA2491393}"/>
          </ac:spMkLst>
        </pc:spChg>
        <pc:spChg chg="del">
          <ac:chgData name="BAKSH DE LA IGLESIA, Amber (EAST LONDON NHS FOUNDATION TRUST)" userId="S::amber.bakshdelaiglesia1@nhs.net::b2650a99-9385-4d98-8a06-8e7c9d440112" providerId="AD" clId="Web-{6DF54F6E-BF44-562B-06C4-2F33A4814C63}" dt="2024-03-28T16:36:31.720" v="86"/>
          <ac:spMkLst>
            <pc:docMk/>
            <pc:sldMk cId="3640733818" sldId="257"/>
            <ac:spMk id="291" creationId="{580FC9E5-7C9F-EF6E-2769-4DAA2B712AEB}"/>
          </ac:spMkLst>
        </pc:spChg>
        <pc:spChg chg="del">
          <ac:chgData name="BAKSH DE LA IGLESIA, Amber (EAST LONDON NHS FOUNDATION TRUST)" userId="S::amber.bakshdelaiglesia1@nhs.net::b2650a99-9385-4d98-8a06-8e7c9d440112" providerId="AD" clId="Web-{6DF54F6E-BF44-562B-06C4-2F33A4814C63}" dt="2024-03-28T16:36:31.720" v="85"/>
          <ac:spMkLst>
            <pc:docMk/>
            <pc:sldMk cId="3640733818" sldId="257"/>
            <ac:spMk id="292" creationId="{57E6B75E-9ACA-7199-3E72-559315A19782}"/>
          </ac:spMkLst>
        </pc:spChg>
        <pc:spChg chg="del">
          <ac:chgData name="BAKSH DE LA IGLESIA, Amber (EAST LONDON NHS FOUNDATION TRUST)" userId="S::amber.bakshdelaiglesia1@nhs.net::b2650a99-9385-4d98-8a06-8e7c9d440112" providerId="AD" clId="Web-{6DF54F6E-BF44-562B-06C4-2F33A4814C63}" dt="2024-03-28T16:36:31.720" v="84"/>
          <ac:spMkLst>
            <pc:docMk/>
            <pc:sldMk cId="3640733818" sldId="257"/>
            <ac:spMk id="293" creationId="{ADBF99DF-3562-13CD-9082-5555DEDD4C67}"/>
          </ac:spMkLst>
        </pc:spChg>
        <pc:spChg chg="del">
          <ac:chgData name="BAKSH DE LA IGLESIA, Amber (EAST LONDON NHS FOUNDATION TRUST)" userId="S::amber.bakshdelaiglesia1@nhs.net::b2650a99-9385-4d98-8a06-8e7c9d440112" providerId="AD" clId="Web-{6DF54F6E-BF44-562B-06C4-2F33A4814C63}" dt="2024-03-28T16:36:31.720" v="83"/>
          <ac:spMkLst>
            <pc:docMk/>
            <pc:sldMk cId="3640733818" sldId="257"/>
            <ac:spMk id="294" creationId="{76F7819F-2D32-19A7-28B9-A89F88A89E59}"/>
          </ac:spMkLst>
        </pc:spChg>
        <pc:spChg chg="del">
          <ac:chgData name="BAKSH DE LA IGLESIA, Amber (EAST LONDON NHS FOUNDATION TRUST)" userId="S::amber.bakshdelaiglesia1@nhs.net::b2650a99-9385-4d98-8a06-8e7c9d440112" providerId="AD" clId="Web-{6DF54F6E-BF44-562B-06C4-2F33A4814C63}" dt="2024-03-28T16:36:31.720" v="82"/>
          <ac:spMkLst>
            <pc:docMk/>
            <pc:sldMk cId="3640733818" sldId="257"/>
            <ac:spMk id="295" creationId="{949DB869-5816-E6BD-1C5F-07C671AC13B6}"/>
          </ac:spMkLst>
        </pc:spChg>
        <pc:spChg chg="del">
          <ac:chgData name="BAKSH DE LA IGLESIA, Amber (EAST LONDON NHS FOUNDATION TRUST)" userId="S::amber.bakshdelaiglesia1@nhs.net::b2650a99-9385-4d98-8a06-8e7c9d440112" providerId="AD" clId="Web-{6DF54F6E-BF44-562B-06C4-2F33A4814C63}" dt="2024-03-28T16:36:31.720" v="81"/>
          <ac:spMkLst>
            <pc:docMk/>
            <pc:sldMk cId="3640733818" sldId="257"/>
            <ac:spMk id="296" creationId="{ADBCA952-BAB6-BB00-1762-CCB2D7462DB0}"/>
          </ac:spMkLst>
        </pc:spChg>
        <pc:spChg chg="del">
          <ac:chgData name="BAKSH DE LA IGLESIA, Amber (EAST LONDON NHS FOUNDATION TRUST)" userId="S::amber.bakshdelaiglesia1@nhs.net::b2650a99-9385-4d98-8a06-8e7c9d440112" providerId="AD" clId="Web-{6DF54F6E-BF44-562B-06C4-2F33A4814C63}" dt="2024-03-28T16:36:31.720" v="80"/>
          <ac:spMkLst>
            <pc:docMk/>
            <pc:sldMk cId="3640733818" sldId="257"/>
            <ac:spMk id="297" creationId="{73C2955A-D6C0-56D5-9781-D0F15D861A4D}"/>
          </ac:spMkLst>
        </pc:spChg>
        <pc:spChg chg="del">
          <ac:chgData name="BAKSH DE LA IGLESIA, Amber (EAST LONDON NHS FOUNDATION TRUST)" userId="S::amber.bakshdelaiglesia1@nhs.net::b2650a99-9385-4d98-8a06-8e7c9d440112" providerId="AD" clId="Web-{6DF54F6E-BF44-562B-06C4-2F33A4814C63}" dt="2024-03-28T16:36:31.720" v="79"/>
          <ac:spMkLst>
            <pc:docMk/>
            <pc:sldMk cId="3640733818" sldId="257"/>
            <ac:spMk id="298" creationId="{8FC81F69-B776-0B5F-8DFE-138C9968C7B6}"/>
          </ac:spMkLst>
        </pc:spChg>
        <pc:spChg chg="del">
          <ac:chgData name="BAKSH DE LA IGLESIA, Amber (EAST LONDON NHS FOUNDATION TRUST)" userId="S::amber.bakshdelaiglesia1@nhs.net::b2650a99-9385-4d98-8a06-8e7c9d440112" providerId="AD" clId="Web-{6DF54F6E-BF44-562B-06C4-2F33A4814C63}" dt="2024-03-28T16:36:31.720" v="78"/>
          <ac:spMkLst>
            <pc:docMk/>
            <pc:sldMk cId="3640733818" sldId="257"/>
            <ac:spMk id="299" creationId="{93C07AB4-74E3-05D3-83A5-62E9080CDBE1}"/>
          </ac:spMkLst>
        </pc:spChg>
        <pc:spChg chg="del">
          <ac:chgData name="BAKSH DE LA IGLESIA, Amber (EAST LONDON NHS FOUNDATION TRUST)" userId="S::amber.bakshdelaiglesia1@nhs.net::b2650a99-9385-4d98-8a06-8e7c9d440112" providerId="AD" clId="Web-{6DF54F6E-BF44-562B-06C4-2F33A4814C63}" dt="2024-03-28T16:36:31.720" v="77"/>
          <ac:spMkLst>
            <pc:docMk/>
            <pc:sldMk cId="3640733818" sldId="257"/>
            <ac:spMk id="300" creationId="{8FC81F69-B776-0B5F-8DFE-138C9968C7B6}"/>
          </ac:spMkLst>
        </pc:spChg>
        <pc:spChg chg="del">
          <ac:chgData name="BAKSH DE LA IGLESIA, Amber (EAST LONDON NHS FOUNDATION TRUST)" userId="S::amber.bakshdelaiglesia1@nhs.net::b2650a99-9385-4d98-8a06-8e7c9d440112" providerId="AD" clId="Web-{6DF54F6E-BF44-562B-06C4-2F33A4814C63}" dt="2024-03-28T16:36:31.720" v="76"/>
          <ac:spMkLst>
            <pc:docMk/>
            <pc:sldMk cId="3640733818" sldId="257"/>
            <ac:spMk id="301" creationId="{93C07AB4-74E3-05D3-83A5-62E9080CDBE1}"/>
          </ac:spMkLst>
        </pc:spChg>
        <pc:spChg chg="del">
          <ac:chgData name="BAKSH DE LA IGLESIA, Amber (EAST LONDON NHS FOUNDATION TRUST)" userId="S::amber.bakshdelaiglesia1@nhs.net::b2650a99-9385-4d98-8a06-8e7c9d440112" providerId="AD" clId="Web-{6DF54F6E-BF44-562B-06C4-2F33A4814C63}" dt="2024-03-28T16:36:31.720" v="75"/>
          <ac:spMkLst>
            <pc:docMk/>
            <pc:sldMk cId="3640733818" sldId="257"/>
            <ac:spMk id="302" creationId="{630C6963-CBC2-1E31-1D3B-9A99149AE33A}"/>
          </ac:spMkLst>
        </pc:spChg>
        <pc:spChg chg="del">
          <ac:chgData name="BAKSH DE LA IGLESIA, Amber (EAST LONDON NHS FOUNDATION TRUST)" userId="S::amber.bakshdelaiglesia1@nhs.net::b2650a99-9385-4d98-8a06-8e7c9d440112" providerId="AD" clId="Web-{6DF54F6E-BF44-562B-06C4-2F33A4814C63}" dt="2024-03-28T16:36:31.720" v="74"/>
          <ac:spMkLst>
            <pc:docMk/>
            <pc:sldMk cId="3640733818" sldId="257"/>
            <ac:spMk id="303" creationId="{A948BDBF-7F2B-CBB5-B87E-CAAE9A913A1B}"/>
          </ac:spMkLst>
        </pc:spChg>
        <pc:spChg chg="del">
          <ac:chgData name="BAKSH DE LA IGLESIA, Amber (EAST LONDON NHS FOUNDATION TRUST)" userId="S::amber.bakshdelaiglesia1@nhs.net::b2650a99-9385-4d98-8a06-8e7c9d440112" providerId="AD" clId="Web-{6DF54F6E-BF44-562B-06C4-2F33A4814C63}" dt="2024-03-28T16:36:31.720" v="73"/>
          <ac:spMkLst>
            <pc:docMk/>
            <pc:sldMk cId="3640733818" sldId="257"/>
            <ac:spMk id="304" creationId="{630C6963-CBC2-1E31-1D3B-9A99149AE33A}"/>
          </ac:spMkLst>
        </pc:spChg>
        <pc:spChg chg="del">
          <ac:chgData name="BAKSH DE LA IGLESIA, Amber (EAST LONDON NHS FOUNDATION TRUST)" userId="S::amber.bakshdelaiglesia1@nhs.net::b2650a99-9385-4d98-8a06-8e7c9d440112" providerId="AD" clId="Web-{6DF54F6E-BF44-562B-06C4-2F33A4814C63}" dt="2024-03-28T16:36:31.720" v="72"/>
          <ac:spMkLst>
            <pc:docMk/>
            <pc:sldMk cId="3640733818" sldId="257"/>
            <ac:spMk id="305" creationId="{A948BDBF-7F2B-CBB5-B87E-CAAE9A913A1B}"/>
          </ac:spMkLst>
        </pc:spChg>
        <pc:spChg chg="del">
          <ac:chgData name="BAKSH DE LA IGLESIA, Amber (EAST LONDON NHS FOUNDATION TRUST)" userId="S::amber.bakshdelaiglesia1@nhs.net::b2650a99-9385-4d98-8a06-8e7c9d440112" providerId="AD" clId="Web-{6DF54F6E-BF44-562B-06C4-2F33A4814C63}" dt="2024-03-28T16:36:31.720" v="71"/>
          <ac:spMkLst>
            <pc:docMk/>
            <pc:sldMk cId="3640733818" sldId="257"/>
            <ac:spMk id="306" creationId="{630C6963-CBC2-1E31-1D3B-9A99149AE33A}"/>
          </ac:spMkLst>
        </pc:spChg>
        <pc:spChg chg="del">
          <ac:chgData name="BAKSH DE LA IGLESIA, Amber (EAST LONDON NHS FOUNDATION TRUST)" userId="S::amber.bakshdelaiglesia1@nhs.net::b2650a99-9385-4d98-8a06-8e7c9d440112" providerId="AD" clId="Web-{6DF54F6E-BF44-562B-06C4-2F33A4814C63}" dt="2024-03-28T16:36:31.720" v="70"/>
          <ac:spMkLst>
            <pc:docMk/>
            <pc:sldMk cId="3640733818" sldId="257"/>
            <ac:spMk id="307" creationId="{A948BDBF-7F2B-CBB5-B87E-CAAE9A913A1B}"/>
          </ac:spMkLst>
        </pc:spChg>
        <pc:spChg chg="del">
          <ac:chgData name="BAKSH DE LA IGLESIA, Amber (EAST LONDON NHS FOUNDATION TRUST)" userId="S::amber.bakshdelaiglesia1@nhs.net::b2650a99-9385-4d98-8a06-8e7c9d440112" providerId="AD" clId="Web-{6DF54F6E-BF44-562B-06C4-2F33A4814C63}" dt="2024-03-28T16:36:31.720" v="69"/>
          <ac:spMkLst>
            <pc:docMk/>
            <pc:sldMk cId="3640733818" sldId="257"/>
            <ac:spMk id="308" creationId="{630C6963-CBC2-1E31-1D3B-9A99149AE33A}"/>
          </ac:spMkLst>
        </pc:spChg>
        <pc:spChg chg="del">
          <ac:chgData name="BAKSH DE LA IGLESIA, Amber (EAST LONDON NHS FOUNDATION TRUST)" userId="S::amber.bakshdelaiglesia1@nhs.net::b2650a99-9385-4d98-8a06-8e7c9d440112" providerId="AD" clId="Web-{6DF54F6E-BF44-562B-06C4-2F33A4814C63}" dt="2024-03-28T16:36:31.720" v="68"/>
          <ac:spMkLst>
            <pc:docMk/>
            <pc:sldMk cId="3640733818" sldId="257"/>
            <ac:spMk id="309" creationId="{A948BDBF-7F2B-CBB5-B87E-CAAE9A913A1B}"/>
          </ac:spMkLst>
        </pc:spChg>
        <pc:spChg chg="del">
          <ac:chgData name="BAKSH DE LA IGLESIA, Amber (EAST LONDON NHS FOUNDATION TRUST)" userId="S::amber.bakshdelaiglesia1@nhs.net::b2650a99-9385-4d98-8a06-8e7c9d440112" providerId="AD" clId="Web-{6DF54F6E-BF44-562B-06C4-2F33A4814C63}" dt="2024-03-28T16:36:31.705" v="67"/>
          <ac:spMkLst>
            <pc:docMk/>
            <pc:sldMk cId="3640733818" sldId="257"/>
            <ac:spMk id="310" creationId="{630C6963-CBC2-1E31-1D3B-9A99149AE33A}"/>
          </ac:spMkLst>
        </pc:spChg>
        <pc:spChg chg="del">
          <ac:chgData name="BAKSH DE LA IGLESIA, Amber (EAST LONDON NHS FOUNDATION TRUST)" userId="S::amber.bakshdelaiglesia1@nhs.net::b2650a99-9385-4d98-8a06-8e7c9d440112" providerId="AD" clId="Web-{6DF54F6E-BF44-562B-06C4-2F33A4814C63}" dt="2024-03-28T16:36:31.705" v="66"/>
          <ac:spMkLst>
            <pc:docMk/>
            <pc:sldMk cId="3640733818" sldId="257"/>
            <ac:spMk id="311" creationId="{630C6963-CBC2-1E31-1D3B-9A99149AE33A}"/>
          </ac:spMkLst>
        </pc:spChg>
        <pc:spChg chg="del">
          <ac:chgData name="BAKSH DE LA IGLESIA, Amber (EAST LONDON NHS FOUNDATION TRUST)" userId="S::amber.bakshdelaiglesia1@nhs.net::b2650a99-9385-4d98-8a06-8e7c9d440112" providerId="AD" clId="Web-{6DF54F6E-BF44-562B-06C4-2F33A4814C63}" dt="2024-03-28T16:36:31.705" v="65"/>
          <ac:spMkLst>
            <pc:docMk/>
            <pc:sldMk cId="3640733818" sldId="257"/>
            <ac:spMk id="312" creationId="{A948BDBF-7F2B-CBB5-B87E-CAAE9A913A1B}"/>
          </ac:spMkLst>
        </pc:spChg>
        <pc:spChg chg="del">
          <ac:chgData name="BAKSH DE LA IGLESIA, Amber (EAST LONDON NHS FOUNDATION TRUST)" userId="S::amber.bakshdelaiglesia1@nhs.net::b2650a99-9385-4d98-8a06-8e7c9d440112" providerId="AD" clId="Web-{6DF54F6E-BF44-562B-06C4-2F33A4814C63}" dt="2024-03-28T16:36:31.705" v="64"/>
          <ac:spMkLst>
            <pc:docMk/>
            <pc:sldMk cId="3640733818" sldId="257"/>
            <ac:spMk id="313" creationId="{A948BDBF-7F2B-CBB5-B87E-CAAE9A913A1B}"/>
          </ac:spMkLst>
        </pc:spChg>
        <pc:spChg chg="del">
          <ac:chgData name="BAKSH DE LA IGLESIA, Amber (EAST LONDON NHS FOUNDATION TRUST)" userId="S::amber.bakshdelaiglesia1@nhs.net::b2650a99-9385-4d98-8a06-8e7c9d440112" providerId="AD" clId="Web-{6DF54F6E-BF44-562B-06C4-2F33A4814C63}" dt="2024-03-28T16:36:31.752" v="107"/>
          <ac:spMkLst>
            <pc:docMk/>
            <pc:sldMk cId="3640733818" sldId="257"/>
            <ac:spMk id="314" creationId="{00000000-0000-0000-0000-000000000000}"/>
          </ac:spMkLst>
        </pc:spChg>
        <pc:spChg chg="del">
          <ac:chgData name="BAKSH DE LA IGLESIA, Amber (EAST LONDON NHS FOUNDATION TRUST)" userId="S::amber.bakshdelaiglesia1@nhs.net::b2650a99-9385-4d98-8a06-8e7c9d440112" providerId="AD" clId="Web-{6DF54F6E-BF44-562B-06C4-2F33A4814C63}" dt="2024-03-28T16:36:31.752" v="106"/>
          <ac:spMkLst>
            <pc:docMk/>
            <pc:sldMk cId="3640733818" sldId="257"/>
            <ac:spMk id="315" creationId="{00000000-0000-0000-0000-000000000000}"/>
          </ac:spMkLst>
        </pc:spChg>
        <pc:spChg chg="del">
          <ac:chgData name="BAKSH DE LA IGLESIA, Amber (EAST LONDON NHS FOUNDATION TRUST)" userId="S::amber.bakshdelaiglesia1@nhs.net::b2650a99-9385-4d98-8a06-8e7c9d440112" providerId="AD" clId="Web-{6DF54F6E-BF44-562B-06C4-2F33A4814C63}" dt="2024-03-28T16:36:31.752" v="105"/>
          <ac:spMkLst>
            <pc:docMk/>
            <pc:sldMk cId="3640733818" sldId="257"/>
            <ac:spMk id="316" creationId="{00000000-0000-0000-0000-000000000000}"/>
          </ac:spMkLst>
        </pc:spChg>
        <pc:spChg chg="del">
          <ac:chgData name="BAKSH DE LA IGLESIA, Amber (EAST LONDON NHS FOUNDATION TRUST)" userId="S::amber.bakshdelaiglesia1@nhs.net::b2650a99-9385-4d98-8a06-8e7c9d440112" providerId="AD" clId="Web-{6DF54F6E-BF44-562B-06C4-2F33A4814C63}" dt="2024-03-28T16:36:31.736" v="104"/>
          <ac:spMkLst>
            <pc:docMk/>
            <pc:sldMk cId="3640733818" sldId="257"/>
            <ac:spMk id="317" creationId="{00000000-0000-0000-0000-000000000000}"/>
          </ac:spMkLst>
        </pc:spChg>
        <pc:spChg chg="del">
          <ac:chgData name="BAKSH DE LA IGLESIA, Amber (EAST LONDON NHS FOUNDATION TRUST)" userId="S::amber.bakshdelaiglesia1@nhs.net::b2650a99-9385-4d98-8a06-8e7c9d440112" providerId="AD" clId="Web-{6DF54F6E-BF44-562B-06C4-2F33A4814C63}" dt="2024-03-28T16:36:31.705" v="63"/>
          <ac:spMkLst>
            <pc:docMk/>
            <pc:sldMk cId="3640733818" sldId="257"/>
            <ac:spMk id="318" creationId="{93C07AB4-74E3-05D3-83A5-62E9080CDBE1}"/>
          </ac:spMkLst>
        </pc:spChg>
        <pc:spChg chg="del">
          <ac:chgData name="BAKSH DE LA IGLESIA, Amber (EAST LONDON NHS FOUNDATION TRUST)" userId="S::amber.bakshdelaiglesia1@nhs.net::b2650a99-9385-4d98-8a06-8e7c9d440112" providerId="AD" clId="Web-{6DF54F6E-BF44-562B-06C4-2F33A4814C63}" dt="2024-03-28T16:36:31.705" v="62"/>
          <ac:spMkLst>
            <pc:docMk/>
            <pc:sldMk cId="3640733818" sldId="257"/>
            <ac:spMk id="319" creationId="{8FC81F69-B776-0B5F-8DFE-138C9968C7B6}"/>
          </ac:spMkLst>
        </pc:spChg>
        <pc:spChg chg="del">
          <ac:chgData name="BAKSH DE LA IGLESIA, Amber (EAST LONDON NHS FOUNDATION TRUST)" userId="S::amber.bakshdelaiglesia1@nhs.net::b2650a99-9385-4d98-8a06-8e7c9d440112" providerId="AD" clId="Web-{6DF54F6E-BF44-562B-06C4-2F33A4814C63}" dt="2024-03-28T16:36:31.705" v="61"/>
          <ac:spMkLst>
            <pc:docMk/>
            <pc:sldMk cId="3640733818" sldId="257"/>
            <ac:spMk id="320" creationId="{CD105C4F-6A89-0571-6D2E-5E63494278E2}"/>
          </ac:spMkLst>
        </pc:spChg>
        <pc:spChg chg="del">
          <ac:chgData name="BAKSH DE LA IGLESIA, Amber (EAST LONDON NHS FOUNDATION TRUST)" userId="S::amber.bakshdelaiglesia1@nhs.net::b2650a99-9385-4d98-8a06-8e7c9d440112" providerId="AD" clId="Web-{6DF54F6E-BF44-562B-06C4-2F33A4814C63}" dt="2024-03-28T16:36:31.705" v="60"/>
          <ac:spMkLst>
            <pc:docMk/>
            <pc:sldMk cId="3640733818" sldId="257"/>
            <ac:spMk id="321" creationId="{18DC1D8C-898F-AC4A-1F94-BCA88E4AEDAF}"/>
          </ac:spMkLst>
        </pc:spChg>
        <pc:spChg chg="del">
          <ac:chgData name="BAKSH DE LA IGLESIA, Amber (EAST LONDON NHS FOUNDATION TRUST)" userId="S::amber.bakshdelaiglesia1@nhs.net::b2650a99-9385-4d98-8a06-8e7c9d440112" providerId="AD" clId="Web-{6DF54F6E-BF44-562B-06C4-2F33A4814C63}" dt="2024-03-28T16:36:31.705" v="59"/>
          <ac:spMkLst>
            <pc:docMk/>
            <pc:sldMk cId="3640733818" sldId="257"/>
            <ac:spMk id="324" creationId="{630C6963-CBC2-1E31-1D3B-9A99149AE33A}"/>
          </ac:spMkLst>
        </pc:spChg>
        <pc:spChg chg="del">
          <ac:chgData name="BAKSH DE LA IGLESIA, Amber (EAST LONDON NHS FOUNDATION TRUST)" userId="S::amber.bakshdelaiglesia1@nhs.net::b2650a99-9385-4d98-8a06-8e7c9d440112" providerId="AD" clId="Web-{6DF54F6E-BF44-562B-06C4-2F33A4814C63}" dt="2024-03-28T16:36:31.705" v="58"/>
          <ac:spMkLst>
            <pc:docMk/>
            <pc:sldMk cId="3640733818" sldId="257"/>
            <ac:spMk id="325" creationId="{A948BDBF-7F2B-CBB5-B87E-CAAE9A913A1B}"/>
          </ac:spMkLst>
        </pc:spChg>
        <pc:spChg chg="del">
          <ac:chgData name="BAKSH DE LA IGLESIA, Amber (EAST LONDON NHS FOUNDATION TRUST)" userId="S::amber.bakshdelaiglesia1@nhs.net::b2650a99-9385-4d98-8a06-8e7c9d440112" providerId="AD" clId="Web-{6DF54F6E-BF44-562B-06C4-2F33A4814C63}" dt="2024-03-28T16:36:31.705" v="57"/>
          <ac:spMkLst>
            <pc:docMk/>
            <pc:sldMk cId="3640733818" sldId="257"/>
            <ac:spMk id="326" creationId="{CD105C4F-6A89-0571-6D2E-5E63494278E2}"/>
          </ac:spMkLst>
        </pc:spChg>
        <pc:spChg chg="del">
          <ac:chgData name="BAKSH DE LA IGLESIA, Amber (EAST LONDON NHS FOUNDATION TRUST)" userId="S::amber.bakshdelaiglesia1@nhs.net::b2650a99-9385-4d98-8a06-8e7c9d440112" providerId="AD" clId="Web-{6DF54F6E-BF44-562B-06C4-2F33A4814C63}" dt="2024-03-28T16:36:31.705" v="56"/>
          <ac:spMkLst>
            <pc:docMk/>
            <pc:sldMk cId="3640733818" sldId="257"/>
            <ac:spMk id="327" creationId="{13A2B149-F145-A9B4-8357-0DC0A70F51F3}"/>
          </ac:spMkLst>
        </pc:spChg>
        <pc:spChg chg="del">
          <ac:chgData name="BAKSH DE LA IGLESIA, Amber (EAST LONDON NHS FOUNDATION TRUST)" userId="S::amber.bakshdelaiglesia1@nhs.net::b2650a99-9385-4d98-8a06-8e7c9d440112" providerId="AD" clId="Web-{6DF54F6E-BF44-562B-06C4-2F33A4814C63}" dt="2024-03-28T16:36:31.705" v="55"/>
          <ac:spMkLst>
            <pc:docMk/>
            <pc:sldMk cId="3640733818" sldId="257"/>
            <ac:spMk id="328" creationId="{00000000-0000-0000-0000-000000000000}"/>
          </ac:spMkLst>
        </pc:spChg>
        <pc:spChg chg="del">
          <ac:chgData name="BAKSH DE LA IGLESIA, Amber (EAST LONDON NHS FOUNDATION TRUST)" userId="S::amber.bakshdelaiglesia1@nhs.net::b2650a99-9385-4d98-8a06-8e7c9d440112" providerId="AD" clId="Web-{6DF54F6E-BF44-562B-06C4-2F33A4814C63}" dt="2024-03-28T16:36:31.705" v="54"/>
          <ac:spMkLst>
            <pc:docMk/>
            <pc:sldMk cId="3640733818" sldId="257"/>
            <ac:spMk id="329" creationId="{00000000-0000-0000-0000-000000000000}"/>
          </ac:spMkLst>
        </pc:spChg>
        <pc:picChg chg="add">
          <ac:chgData name="BAKSH DE LA IGLESIA, Amber (EAST LONDON NHS FOUNDATION TRUST)" userId="S::amber.bakshdelaiglesia1@nhs.net::b2650a99-9385-4d98-8a06-8e7c9d440112" providerId="AD" clId="Web-{6DF54F6E-BF44-562B-06C4-2F33A4814C63}" dt="2024-03-28T16:36:35.268" v="138"/>
          <ac:picMkLst>
            <pc:docMk/>
            <pc:sldMk cId="3640733818" sldId="257"/>
            <ac:picMk id="7" creationId="{F21720EA-623F-1846-AAE8-37D37224EB72}"/>
          </ac:picMkLst>
        </pc:picChg>
        <pc:picChg chg="del">
          <ac:chgData name="BAKSH DE LA IGLESIA, Amber (EAST LONDON NHS FOUNDATION TRUST)" userId="S::amber.bakshdelaiglesia1@nhs.net::b2650a99-9385-4d98-8a06-8e7c9d440112" providerId="AD" clId="Web-{6DF54F6E-BF44-562B-06C4-2F33A4814C63}" dt="2024-03-28T16:36:31.752" v="135"/>
          <ac:picMkLst>
            <pc:docMk/>
            <pc:sldMk cId="3640733818" sldId="257"/>
            <ac:picMk id="1030" creationId="{00000000-0000-0000-0000-000000000000}"/>
          </ac:picMkLst>
        </pc:picChg>
        <pc:cxnChg chg="del mod">
          <ac:chgData name="BAKSH DE LA IGLESIA, Amber (EAST LONDON NHS FOUNDATION TRUST)" userId="S::amber.bakshdelaiglesia1@nhs.net::b2650a99-9385-4d98-8a06-8e7c9d440112" providerId="AD" clId="Web-{6DF54F6E-BF44-562B-06C4-2F33A4814C63}" dt="2024-03-28T16:36:31.752" v="126"/>
          <ac:cxnSpMkLst>
            <pc:docMk/>
            <pc:sldMk cId="3640733818" sldId="257"/>
            <ac:cxnSpMk id="9" creationId="{00000000-0000-0000-0000-000000000000}"/>
          </ac:cxnSpMkLst>
        </pc:cxnChg>
        <pc:cxnChg chg="del mod">
          <ac:chgData name="BAKSH DE LA IGLESIA, Amber (EAST LONDON NHS FOUNDATION TRUST)" userId="S::amber.bakshdelaiglesia1@nhs.net::b2650a99-9385-4d98-8a06-8e7c9d440112" providerId="AD" clId="Web-{6DF54F6E-BF44-562B-06C4-2F33A4814C63}" dt="2024-03-28T16:36:31.752" v="125"/>
          <ac:cxnSpMkLst>
            <pc:docMk/>
            <pc:sldMk cId="3640733818" sldId="257"/>
            <ac:cxnSpMk id="18" creationId="{00000000-0000-0000-0000-000000000000}"/>
          </ac:cxnSpMkLst>
        </pc:cxnChg>
        <pc:cxnChg chg="del mod">
          <ac:chgData name="BAKSH DE LA IGLESIA, Amber (EAST LONDON NHS FOUNDATION TRUST)" userId="S::amber.bakshdelaiglesia1@nhs.net::b2650a99-9385-4d98-8a06-8e7c9d440112" providerId="AD" clId="Web-{6DF54F6E-BF44-562B-06C4-2F33A4814C63}" dt="2024-03-28T16:36:31.752" v="124"/>
          <ac:cxnSpMkLst>
            <pc:docMk/>
            <pc:sldMk cId="3640733818" sldId="257"/>
            <ac:cxnSpMk id="21" creationId="{00000000-0000-0000-0000-000000000000}"/>
          </ac:cxnSpMkLst>
        </pc:cxnChg>
        <pc:cxnChg chg="del mod">
          <ac:chgData name="BAKSH DE LA IGLESIA, Amber (EAST LONDON NHS FOUNDATION TRUST)" userId="S::amber.bakshdelaiglesia1@nhs.net::b2650a99-9385-4d98-8a06-8e7c9d440112" providerId="AD" clId="Web-{6DF54F6E-BF44-562B-06C4-2F33A4814C63}" dt="2024-03-28T16:36:31.752" v="123"/>
          <ac:cxnSpMkLst>
            <pc:docMk/>
            <pc:sldMk cId="3640733818" sldId="257"/>
            <ac:cxnSpMk id="24" creationId="{00000000-0000-0000-0000-000000000000}"/>
          </ac:cxnSpMkLst>
        </pc:cxnChg>
        <pc:cxnChg chg="add">
          <ac:chgData name="BAKSH DE LA IGLESIA, Amber (EAST LONDON NHS FOUNDATION TRUST)" userId="S::amber.bakshdelaiglesia1@nhs.net::b2650a99-9385-4d98-8a06-8e7c9d440112" providerId="AD" clId="Web-{6DF54F6E-BF44-562B-06C4-2F33A4814C63}" dt="2024-03-28T16:36:35.268" v="138"/>
          <ac:cxnSpMkLst>
            <pc:docMk/>
            <pc:sldMk cId="3640733818" sldId="257"/>
            <ac:cxnSpMk id="27" creationId="{6B363BCB-9939-CDBC-B1BE-A273D4A9989B}"/>
          </ac:cxnSpMkLst>
        </pc:cxnChg>
        <pc:cxnChg chg="add">
          <ac:chgData name="BAKSH DE LA IGLESIA, Amber (EAST LONDON NHS FOUNDATION TRUST)" userId="S::amber.bakshdelaiglesia1@nhs.net::b2650a99-9385-4d98-8a06-8e7c9d440112" providerId="AD" clId="Web-{6DF54F6E-BF44-562B-06C4-2F33A4814C63}" dt="2024-03-28T16:36:35.268" v="138"/>
          <ac:cxnSpMkLst>
            <pc:docMk/>
            <pc:sldMk cId="3640733818" sldId="257"/>
            <ac:cxnSpMk id="28" creationId="{47A1A247-A7A3-7A05-BB3C-1580AEAE7D7C}"/>
          </ac:cxnSpMkLst>
        </pc:cxnChg>
        <pc:cxnChg chg="add">
          <ac:chgData name="BAKSH DE LA IGLESIA, Amber (EAST LONDON NHS FOUNDATION TRUST)" userId="S::amber.bakshdelaiglesia1@nhs.net::b2650a99-9385-4d98-8a06-8e7c9d440112" providerId="AD" clId="Web-{6DF54F6E-BF44-562B-06C4-2F33A4814C63}" dt="2024-03-28T16:36:35.268" v="138"/>
          <ac:cxnSpMkLst>
            <pc:docMk/>
            <pc:sldMk cId="3640733818" sldId="257"/>
            <ac:cxnSpMk id="30" creationId="{E3369FE5-00D8-47F0-FCCD-0A88A62F9F5E}"/>
          </ac:cxnSpMkLst>
        </pc:cxnChg>
        <pc:cxnChg chg="add">
          <ac:chgData name="BAKSH DE LA IGLESIA, Amber (EAST LONDON NHS FOUNDATION TRUST)" userId="S::amber.bakshdelaiglesia1@nhs.net::b2650a99-9385-4d98-8a06-8e7c9d440112" providerId="AD" clId="Web-{6DF54F6E-BF44-562B-06C4-2F33A4814C63}" dt="2024-03-28T16:36:35.268" v="138"/>
          <ac:cxnSpMkLst>
            <pc:docMk/>
            <pc:sldMk cId="3640733818" sldId="257"/>
            <ac:cxnSpMk id="31" creationId="{F8681245-ACF3-4F7B-FF97-8BA9C2123D73}"/>
          </ac:cxnSpMkLst>
        </pc:cxnChg>
        <pc:cxnChg chg="add">
          <ac:chgData name="BAKSH DE LA IGLESIA, Amber (EAST LONDON NHS FOUNDATION TRUST)" userId="S::amber.bakshdelaiglesia1@nhs.net::b2650a99-9385-4d98-8a06-8e7c9d440112" providerId="AD" clId="Web-{6DF54F6E-BF44-562B-06C4-2F33A4814C63}" dt="2024-03-28T16:36:35.268" v="138"/>
          <ac:cxnSpMkLst>
            <pc:docMk/>
            <pc:sldMk cId="3640733818" sldId="257"/>
            <ac:cxnSpMk id="33" creationId="{B14FECD0-3C07-31F2-377A-729AF5C186D9}"/>
          </ac:cxnSpMkLst>
        </pc:cxnChg>
        <pc:cxnChg chg="add">
          <ac:chgData name="BAKSH DE LA IGLESIA, Amber (EAST LONDON NHS FOUNDATION TRUST)" userId="S::amber.bakshdelaiglesia1@nhs.net::b2650a99-9385-4d98-8a06-8e7c9d440112" providerId="AD" clId="Web-{6DF54F6E-BF44-562B-06C4-2F33A4814C63}" dt="2024-03-28T16:36:35.268" v="138"/>
          <ac:cxnSpMkLst>
            <pc:docMk/>
            <pc:sldMk cId="3640733818" sldId="257"/>
            <ac:cxnSpMk id="36" creationId="{2A90663D-7829-36C9-2DF7-CFD9122BFD96}"/>
          </ac:cxnSpMkLst>
        </pc:cxnChg>
        <pc:cxnChg chg="add">
          <ac:chgData name="BAKSH DE LA IGLESIA, Amber (EAST LONDON NHS FOUNDATION TRUST)" userId="S::amber.bakshdelaiglesia1@nhs.net::b2650a99-9385-4d98-8a06-8e7c9d440112" providerId="AD" clId="Web-{6DF54F6E-BF44-562B-06C4-2F33A4814C63}" dt="2024-03-28T16:36:35.268" v="138"/>
          <ac:cxnSpMkLst>
            <pc:docMk/>
            <pc:sldMk cId="3640733818" sldId="257"/>
            <ac:cxnSpMk id="38" creationId="{0AE225E0-EAEF-D880-C6CE-5A0DBCC8754F}"/>
          </ac:cxnSpMkLst>
        </pc:cxnChg>
        <pc:cxnChg chg="add">
          <ac:chgData name="BAKSH DE LA IGLESIA, Amber (EAST LONDON NHS FOUNDATION TRUST)" userId="S::amber.bakshdelaiglesia1@nhs.net::b2650a99-9385-4d98-8a06-8e7c9d440112" providerId="AD" clId="Web-{6DF54F6E-BF44-562B-06C4-2F33A4814C63}" dt="2024-03-28T16:36:35.268" v="138"/>
          <ac:cxnSpMkLst>
            <pc:docMk/>
            <pc:sldMk cId="3640733818" sldId="257"/>
            <ac:cxnSpMk id="39" creationId="{4FB7FC75-EC65-13F6-339E-4BD70CFE7843}"/>
          </ac:cxnSpMkLst>
        </pc:cxnChg>
        <pc:cxnChg chg="add">
          <ac:chgData name="BAKSH DE LA IGLESIA, Amber (EAST LONDON NHS FOUNDATION TRUST)" userId="S::amber.bakshdelaiglesia1@nhs.net::b2650a99-9385-4d98-8a06-8e7c9d440112" providerId="AD" clId="Web-{6DF54F6E-BF44-562B-06C4-2F33A4814C63}" dt="2024-03-28T16:36:35.268" v="138"/>
          <ac:cxnSpMkLst>
            <pc:docMk/>
            <pc:sldMk cId="3640733818" sldId="257"/>
            <ac:cxnSpMk id="41" creationId="{ABFFDEE4-CA5A-A81E-E74B-654C26274358}"/>
          </ac:cxnSpMkLst>
        </pc:cxnChg>
        <pc:cxnChg chg="add">
          <ac:chgData name="BAKSH DE LA IGLESIA, Amber (EAST LONDON NHS FOUNDATION TRUST)" userId="S::amber.bakshdelaiglesia1@nhs.net::b2650a99-9385-4d98-8a06-8e7c9d440112" providerId="AD" clId="Web-{6DF54F6E-BF44-562B-06C4-2F33A4814C63}" dt="2024-03-28T16:36:35.268" v="138"/>
          <ac:cxnSpMkLst>
            <pc:docMk/>
            <pc:sldMk cId="3640733818" sldId="257"/>
            <ac:cxnSpMk id="49" creationId="{79B8BD80-516E-2B14-8706-FB0B242BACE9}"/>
          </ac:cxnSpMkLst>
        </pc:cxnChg>
        <pc:cxnChg chg="del mod">
          <ac:chgData name="BAKSH DE LA IGLESIA, Amber (EAST LONDON NHS FOUNDATION TRUST)" userId="S::amber.bakshdelaiglesia1@nhs.net::b2650a99-9385-4d98-8a06-8e7c9d440112" providerId="AD" clId="Web-{6DF54F6E-BF44-562B-06C4-2F33A4814C63}" dt="2024-03-28T16:36:31.752" v="121"/>
          <ac:cxnSpMkLst>
            <pc:docMk/>
            <pc:sldMk cId="3640733818" sldId="257"/>
            <ac:cxnSpMk id="64" creationId="{00000000-0000-0000-0000-000000000000}"/>
          </ac:cxnSpMkLst>
        </pc:cxnChg>
        <pc:cxnChg chg="del mod">
          <ac:chgData name="BAKSH DE LA IGLESIA, Amber (EAST LONDON NHS FOUNDATION TRUST)" userId="S::amber.bakshdelaiglesia1@nhs.net::b2650a99-9385-4d98-8a06-8e7c9d440112" providerId="AD" clId="Web-{6DF54F6E-BF44-562B-06C4-2F33A4814C63}" dt="2024-03-28T16:36:31.752" v="120"/>
          <ac:cxnSpMkLst>
            <pc:docMk/>
            <pc:sldMk cId="3640733818" sldId="257"/>
            <ac:cxnSpMk id="67" creationId="{00000000-0000-0000-0000-000000000000}"/>
          </ac:cxnSpMkLst>
        </pc:cxnChg>
        <pc:cxnChg chg="del mod">
          <ac:chgData name="BAKSH DE LA IGLESIA, Amber (EAST LONDON NHS FOUNDATION TRUST)" userId="S::amber.bakshdelaiglesia1@nhs.net::b2650a99-9385-4d98-8a06-8e7c9d440112" providerId="AD" clId="Web-{6DF54F6E-BF44-562B-06C4-2F33A4814C63}" dt="2024-03-28T16:36:31.752" v="117"/>
          <ac:cxnSpMkLst>
            <pc:docMk/>
            <pc:sldMk cId="3640733818" sldId="257"/>
            <ac:cxnSpMk id="112" creationId="{00000000-0000-0000-0000-000000000000}"/>
          </ac:cxnSpMkLst>
        </pc:cxnChg>
        <pc:cxnChg chg="del mod">
          <ac:chgData name="BAKSH DE LA IGLESIA, Amber (EAST LONDON NHS FOUNDATION TRUST)" userId="S::amber.bakshdelaiglesia1@nhs.net::b2650a99-9385-4d98-8a06-8e7c9d440112" providerId="AD" clId="Web-{6DF54F6E-BF44-562B-06C4-2F33A4814C63}" dt="2024-03-28T16:36:31.752" v="115"/>
          <ac:cxnSpMkLst>
            <pc:docMk/>
            <pc:sldMk cId="3640733818" sldId="257"/>
            <ac:cxnSpMk id="122" creationId="{00000000-0000-0000-0000-000000000000}"/>
          </ac:cxnSpMkLst>
        </pc:cxnChg>
        <pc:cxnChg chg="del mod">
          <ac:chgData name="BAKSH DE LA IGLESIA, Amber (EAST LONDON NHS FOUNDATION TRUST)" userId="S::amber.bakshdelaiglesia1@nhs.net::b2650a99-9385-4d98-8a06-8e7c9d440112" providerId="AD" clId="Web-{6DF54F6E-BF44-562B-06C4-2F33A4814C63}" dt="2024-03-28T16:36:31.752" v="113"/>
          <ac:cxnSpMkLst>
            <pc:docMk/>
            <pc:sldMk cId="3640733818" sldId="257"/>
            <ac:cxnSpMk id="171" creationId="{00000000-0000-0000-0000-000000000000}"/>
          </ac:cxnSpMkLst>
        </pc:cxnChg>
        <pc:cxnChg chg="del mod">
          <ac:chgData name="BAKSH DE LA IGLESIA, Amber (EAST LONDON NHS FOUNDATION TRUST)" userId="S::amber.bakshdelaiglesia1@nhs.net::b2650a99-9385-4d98-8a06-8e7c9d440112" providerId="AD" clId="Web-{6DF54F6E-BF44-562B-06C4-2F33A4814C63}" dt="2024-03-28T16:36:31.752" v="110"/>
          <ac:cxnSpMkLst>
            <pc:docMk/>
            <pc:sldMk cId="3640733818" sldId="257"/>
            <ac:cxnSpMk id="177" creationId="{00000000-0000-0000-0000-000000000000}"/>
          </ac:cxnSpMkLst>
        </pc:cxnChg>
        <pc:cxnChg chg="del mod">
          <ac:chgData name="BAKSH DE LA IGLESIA, Amber (EAST LONDON NHS FOUNDATION TRUST)" userId="S::amber.bakshdelaiglesia1@nhs.net::b2650a99-9385-4d98-8a06-8e7c9d440112" providerId="AD" clId="Web-{6DF54F6E-BF44-562B-06C4-2F33A4814C63}" dt="2024-03-28T16:36:31.752" v="112"/>
          <ac:cxnSpMkLst>
            <pc:docMk/>
            <pc:sldMk cId="3640733818" sldId="257"/>
            <ac:cxnSpMk id="199" creationId="{00000000-0000-0000-0000-000000000000}"/>
          </ac:cxnSpMkLst>
        </pc:cxnChg>
        <pc:cxnChg chg="del mod">
          <ac:chgData name="BAKSH DE LA IGLESIA, Amber (EAST LONDON NHS FOUNDATION TRUST)" userId="S::amber.bakshdelaiglesia1@nhs.net::b2650a99-9385-4d98-8a06-8e7c9d440112" providerId="AD" clId="Web-{6DF54F6E-BF44-562B-06C4-2F33A4814C63}" dt="2024-03-28T16:36:31.720" v="99"/>
          <ac:cxnSpMkLst>
            <pc:docMk/>
            <pc:sldMk cId="3640733818" sldId="257"/>
            <ac:cxnSpMk id="273" creationId="{00000000-0000-0000-0000-000000000000}"/>
          </ac:cxnSpMkLst>
        </pc:cxnChg>
      </pc:sldChg>
    </pc:docChg>
  </pc:docChgLst>
  <pc:docChgLst>
    <pc:chgData name="BAKSH DE LA IGLESIA, Amber (EAST LONDON NHS FOUNDATION TRUST)" userId="S::amber.bakshdelaiglesia1@nhs.net::b2650a99-9385-4d98-8a06-8e7c9d440112" providerId="AD" clId="Web-{1847BD56-0F7A-034C-EBAD-D7429CE54CC0}"/>
    <pc:docChg chg="modSld">
      <pc:chgData name="BAKSH DE LA IGLESIA, Amber (EAST LONDON NHS FOUNDATION TRUST)" userId="S::amber.bakshdelaiglesia1@nhs.net::b2650a99-9385-4d98-8a06-8e7c9d440112" providerId="AD" clId="Web-{1847BD56-0F7A-034C-EBAD-D7429CE54CC0}" dt="2024-04-02T09:39:34.508" v="74" actId="20577"/>
      <pc:docMkLst>
        <pc:docMk/>
      </pc:docMkLst>
      <pc:sldChg chg="addSp delSp modSp">
        <pc:chgData name="BAKSH DE LA IGLESIA, Amber (EAST LONDON NHS FOUNDATION TRUST)" userId="S::amber.bakshdelaiglesia1@nhs.net::b2650a99-9385-4d98-8a06-8e7c9d440112" providerId="AD" clId="Web-{1847BD56-0F7A-034C-EBAD-D7429CE54CC0}" dt="2024-04-02T09:39:34.508" v="74" actId="20577"/>
        <pc:sldMkLst>
          <pc:docMk/>
          <pc:sldMk cId="3640733818" sldId="257"/>
        </pc:sldMkLst>
        <pc:spChg chg="mod">
          <ac:chgData name="BAKSH DE LA IGLESIA, Amber (EAST LONDON NHS FOUNDATION TRUST)" userId="S::amber.bakshdelaiglesia1@nhs.net::b2650a99-9385-4d98-8a06-8e7c9d440112" providerId="AD" clId="Web-{1847BD56-0F7A-034C-EBAD-D7429CE54CC0}" dt="2024-04-02T09:39:34.508" v="74" actId="20577"/>
          <ac:spMkLst>
            <pc:docMk/>
            <pc:sldMk cId="3640733818" sldId="257"/>
            <ac:spMk id="2" creationId="{69876202-CDB5-2980-2C4C-87074269CCEA}"/>
          </ac:spMkLst>
        </pc:spChg>
        <pc:spChg chg="mod">
          <ac:chgData name="BAKSH DE LA IGLESIA, Amber (EAST LONDON NHS FOUNDATION TRUST)" userId="S::amber.bakshdelaiglesia1@nhs.net::b2650a99-9385-4d98-8a06-8e7c9d440112" providerId="AD" clId="Web-{1847BD56-0F7A-034C-EBAD-D7429CE54CC0}" dt="2024-04-02T09:39:12.335" v="52" actId="1076"/>
          <ac:spMkLst>
            <pc:docMk/>
            <pc:sldMk cId="3640733818" sldId="257"/>
            <ac:spMk id="15" creationId="{F3864463-570A-1C2B-E22B-A9C3B3940AF4}"/>
          </ac:spMkLst>
        </pc:spChg>
        <pc:spChg chg="mod">
          <ac:chgData name="BAKSH DE LA IGLESIA, Amber (EAST LONDON NHS FOUNDATION TRUST)" userId="S::amber.bakshdelaiglesia1@nhs.net::b2650a99-9385-4d98-8a06-8e7c9d440112" providerId="AD" clId="Web-{1847BD56-0F7A-034C-EBAD-D7429CE54CC0}" dt="2024-04-02T09:39:12.398" v="53" actId="1076"/>
          <ac:spMkLst>
            <pc:docMk/>
            <pc:sldMk cId="3640733818" sldId="257"/>
            <ac:spMk id="18" creationId="{CFD2A1FE-4760-8CDA-542A-0DE178AEF891}"/>
          </ac:spMkLst>
        </pc:spChg>
        <pc:spChg chg="mod">
          <ac:chgData name="BAKSH DE LA IGLESIA, Amber (EAST LONDON NHS FOUNDATION TRUST)" userId="S::amber.bakshdelaiglesia1@nhs.net::b2650a99-9385-4d98-8a06-8e7c9d440112" providerId="AD" clId="Web-{1847BD56-0F7A-034C-EBAD-D7429CE54CC0}" dt="2024-04-02T09:39:12.445" v="54" actId="1076"/>
          <ac:spMkLst>
            <pc:docMk/>
            <pc:sldMk cId="3640733818" sldId="257"/>
            <ac:spMk id="21" creationId="{2E23D6D7-AAD1-6B59-FD46-52BB1A962052}"/>
          </ac:spMkLst>
        </pc:spChg>
        <pc:spChg chg="mod">
          <ac:chgData name="BAKSH DE LA IGLESIA, Amber (EAST LONDON NHS FOUNDATION TRUST)" userId="S::amber.bakshdelaiglesia1@nhs.net::b2650a99-9385-4d98-8a06-8e7c9d440112" providerId="AD" clId="Web-{1847BD56-0F7A-034C-EBAD-D7429CE54CC0}" dt="2024-04-02T09:39:12.492" v="55" actId="1076"/>
          <ac:spMkLst>
            <pc:docMk/>
            <pc:sldMk cId="3640733818" sldId="257"/>
            <ac:spMk id="24" creationId="{D55C8331-6101-81FE-178D-022B0CAABD4F}"/>
          </ac:spMkLst>
        </pc:spChg>
        <pc:spChg chg="add mod">
          <ac:chgData name="BAKSH DE LA IGLESIA, Amber (EAST LONDON NHS FOUNDATION TRUST)" userId="S::amber.bakshdelaiglesia1@nhs.net::b2650a99-9385-4d98-8a06-8e7c9d440112" providerId="AD" clId="Web-{1847BD56-0F7A-034C-EBAD-D7429CE54CC0}" dt="2024-04-02T09:37:41.052" v="14" actId="1076"/>
          <ac:spMkLst>
            <pc:docMk/>
            <pc:sldMk cId="3640733818" sldId="257"/>
            <ac:spMk id="29" creationId="{61264859-5239-FC08-5DB3-E767CF8908DD}"/>
          </ac:spMkLst>
        </pc:spChg>
        <pc:spChg chg="mod">
          <ac:chgData name="BAKSH DE LA IGLESIA, Amber (EAST LONDON NHS FOUNDATION TRUST)" userId="S::amber.bakshdelaiglesia1@nhs.net::b2650a99-9385-4d98-8a06-8e7c9d440112" providerId="AD" clId="Web-{1847BD56-0F7A-034C-EBAD-D7429CE54CC0}" dt="2024-04-02T09:38:20.350" v="44" actId="20577"/>
          <ac:spMkLst>
            <pc:docMk/>
            <pc:sldMk cId="3640733818" sldId="257"/>
            <ac:spMk id="56" creationId="{13B80213-4D85-8B6C-0DF4-491266563E58}"/>
          </ac:spMkLst>
        </pc:spChg>
        <pc:spChg chg="add mod">
          <ac:chgData name="BAKSH DE LA IGLESIA, Amber (EAST LONDON NHS FOUNDATION TRUST)" userId="S::amber.bakshdelaiglesia1@nhs.net::b2650a99-9385-4d98-8a06-8e7c9d440112" providerId="AD" clId="Web-{1847BD56-0F7A-034C-EBAD-D7429CE54CC0}" dt="2024-04-02T09:37:41.114" v="15" actId="1076"/>
          <ac:spMkLst>
            <pc:docMk/>
            <pc:sldMk cId="3640733818" sldId="257"/>
            <ac:spMk id="64" creationId="{5A7EB8DB-846D-955C-6A63-D54101BCCDC0}"/>
          </ac:spMkLst>
        </pc:spChg>
        <pc:spChg chg="add mod">
          <ac:chgData name="BAKSH DE LA IGLESIA, Amber (EAST LONDON NHS FOUNDATION TRUST)" userId="S::amber.bakshdelaiglesia1@nhs.net::b2650a99-9385-4d98-8a06-8e7c9d440112" providerId="AD" clId="Web-{1847BD56-0F7A-034C-EBAD-D7429CE54CC0}" dt="2024-04-02T09:37:41.146" v="16" actId="1076"/>
          <ac:spMkLst>
            <pc:docMk/>
            <pc:sldMk cId="3640733818" sldId="257"/>
            <ac:spMk id="67" creationId="{BECFA8CD-61E3-07EA-97D2-C5797A0096A4}"/>
          </ac:spMkLst>
        </pc:spChg>
        <pc:spChg chg="mod">
          <ac:chgData name="BAKSH DE LA IGLESIA, Amber (EAST LONDON NHS FOUNDATION TRUST)" userId="S::amber.bakshdelaiglesia1@nhs.net::b2650a99-9385-4d98-8a06-8e7c9d440112" providerId="AD" clId="Web-{1847BD56-0F7A-034C-EBAD-D7429CE54CC0}" dt="2024-04-02T09:38:02.146" v="35" actId="20577"/>
          <ac:spMkLst>
            <pc:docMk/>
            <pc:sldMk cId="3640733818" sldId="257"/>
            <ac:spMk id="72" creationId="{93C07AB4-74E3-05D3-83A5-62E9080CDBE1}"/>
          </ac:spMkLst>
        </pc:spChg>
        <pc:spChg chg="add mod">
          <ac:chgData name="BAKSH DE LA IGLESIA, Amber (EAST LONDON NHS FOUNDATION TRUST)" userId="S::amber.bakshdelaiglesia1@nhs.net::b2650a99-9385-4d98-8a06-8e7c9d440112" providerId="AD" clId="Web-{1847BD56-0F7A-034C-EBAD-D7429CE54CC0}" dt="2024-04-02T09:37:41.208" v="17" actId="1076"/>
          <ac:spMkLst>
            <pc:docMk/>
            <pc:sldMk cId="3640733818" sldId="257"/>
            <ac:spMk id="97" creationId="{4CB195DE-E4B0-C828-390C-F8E1195A7A6D}"/>
          </ac:spMkLst>
        </pc:spChg>
        <pc:spChg chg="add mod">
          <ac:chgData name="BAKSH DE LA IGLESIA, Amber (EAST LONDON NHS FOUNDATION TRUST)" userId="S::amber.bakshdelaiglesia1@nhs.net::b2650a99-9385-4d98-8a06-8e7c9d440112" providerId="AD" clId="Web-{1847BD56-0F7A-034C-EBAD-D7429CE54CC0}" dt="2024-04-02T09:37:41.239" v="18" actId="1076"/>
          <ac:spMkLst>
            <pc:docMk/>
            <pc:sldMk cId="3640733818" sldId="257"/>
            <ac:spMk id="98" creationId="{5CEB5EF5-AB9F-661B-4EF4-085C51F848B4}"/>
          </ac:spMkLst>
        </pc:spChg>
        <pc:spChg chg="add mod">
          <ac:chgData name="BAKSH DE LA IGLESIA, Amber (EAST LONDON NHS FOUNDATION TRUST)" userId="S::amber.bakshdelaiglesia1@nhs.net::b2650a99-9385-4d98-8a06-8e7c9d440112" providerId="AD" clId="Web-{1847BD56-0F7A-034C-EBAD-D7429CE54CC0}" dt="2024-04-02T09:37:41.302" v="19" actId="1076"/>
          <ac:spMkLst>
            <pc:docMk/>
            <pc:sldMk cId="3640733818" sldId="257"/>
            <ac:spMk id="99" creationId="{88E08103-7032-272B-B94A-041643B8E8F8}"/>
          </ac:spMkLst>
        </pc:spChg>
        <pc:spChg chg="add">
          <ac:chgData name="BAKSH DE LA IGLESIA, Amber (EAST LONDON NHS FOUNDATION TRUST)" userId="S::amber.bakshdelaiglesia1@nhs.net::b2650a99-9385-4d98-8a06-8e7c9d440112" providerId="AD" clId="Web-{1847BD56-0F7A-034C-EBAD-D7429CE54CC0}" dt="2024-04-02T09:38:39.131" v="45"/>
          <ac:spMkLst>
            <pc:docMk/>
            <pc:sldMk cId="3640733818" sldId="257"/>
            <ac:spMk id="100" creationId="{12FCCC5A-B3F2-733B-EE9F-3AD5DA99A6AF}"/>
          </ac:spMkLst>
        </pc:spChg>
        <pc:spChg chg="add">
          <ac:chgData name="BAKSH DE LA IGLESIA, Amber (EAST LONDON NHS FOUNDATION TRUST)" userId="S::amber.bakshdelaiglesia1@nhs.net::b2650a99-9385-4d98-8a06-8e7c9d440112" providerId="AD" clId="Web-{1847BD56-0F7A-034C-EBAD-D7429CE54CC0}" dt="2024-04-02T09:38:39.131" v="45"/>
          <ac:spMkLst>
            <pc:docMk/>
            <pc:sldMk cId="3640733818" sldId="257"/>
            <ac:spMk id="101" creationId="{8C2F2FC5-848E-CE33-77F9-5929D0471376}"/>
          </ac:spMkLst>
        </pc:spChg>
        <pc:spChg chg="add">
          <ac:chgData name="BAKSH DE LA IGLESIA, Amber (EAST LONDON NHS FOUNDATION TRUST)" userId="S::amber.bakshdelaiglesia1@nhs.net::b2650a99-9385-4d98-8a06-8e7c9d440112" providerId="AD" clId="Web-{1847BD56-0F7A-034C-EBAD-D7429CE54CC0}" dt="2024-04-02T09:38:39.131" v="45"/>
          <ac:spMkLst>
            <pc:docMk/>
            <pc:sldMk cId="3640733818" sldId="257"/>
            <ac:spMk id="102" creationId="{ECEF991F-4F8E-0943-8117-060BA3509280}"/>
          </ac:spMkLst>
        </pc:spChg>
        <pc:spChg chg="add">
          <ac:chgData name="BAKSH DE LA IGLESIA, Amber (EAST LONDON NHS FOUNDATION TRUST)" userId="S::amber.bakshdelaiglesia1@nhs.net::b2650a99-9385-4d98-8a06-8e7c9d440112" providerId="AD" clId="Web-{1847BD56-0F7A-034C-EBAD-D7429CE54CC0}" dt="2024-04-02T09:38:39.131" v="45"/>
          <ac:spMkLst>
            <pc:docMk/>
            <pc:sldMk cId="3640733818" sldId="257"/>
            <ac:spMk id="103" creationId="{54DA4555-7B7F-FC93-30C4-169921B6AFC8}"/>
          </ac:spMkLst>
        </pc:spChg>
        <pc:spChg chg="add">
          <ac:chgData name="BAKSH DE LA IGLESIA, Amber (EAST LONDON NHS FOUNDATION TRUST)" userId="S::amber.bakshdelaiglesia1@nhs.net::b2650a99-9385-4d98-8a06-8e7c9d440112" providerId="AD" clId="Web-{1847BD56-0F7A-034C-EBAD-D7429CE54CC0}" dt="2024-04-02T09:38:39.131" v="45"/>
          <ac:spMkLst>
            <pc:docMk/>
            <pc:sldMk cId="3640733818" sldId="257"/>
            <ac:spMk id="104" creationId="{5CAF33B7-0642-E43D-1294-7D32FACFCBBA}"/>
          </ac:spMkLst>
        </pc:spChg>
        <pc:spChg chg="add">
          <ac:chgData name="BAKSH DE LA IGLESIA, Amber (EAST LONDON NHS FOUNDATION TRUST)" userId="S::amber.bakshdelaiglesia1@nhs.net::b2650a99-9385-4d98-8a06-8e7c9d440112" providerId="AD" clId="Web-{1847BD56-0F7A-034C-EBAD-D7429CE54CC0}" dt="2024-04-02T09:38:39.131" v="45"/>
          <ac:spMkLst>
            <pc:docMk/>
            <pc:sldMk cId="3640733818" sldId="257"/>
            <ac:spMk id="105" creationId="{575D8F94-A193-A2B9-E3FC-38F26976123B}"/>
          </ac:spMkLst>
        </pc:spChg>
        <pc:spChg chg="add">
          <ac:chgData name="BAKSH DE LA IGLESIA, Amber (EAST LONDON NHS FOUNDATION TRUST)" userId="S::amber.bakshdelaiglesia1@nhs.net::b2650a99-9385-4d98-8a06-8e7c9d440112" providerId="AD" clId="Web-{1847BD56-0F7A-034C-EBAD-D7429CE54CC0}" dt="2024-04-02T09:38:46.507" v="46"/>
          <ac:spMkLst>
            <pc:docMk/>
            <pc:sldMk cId="3640733818" sldId="257"/>
            <ac:spMk id="106" creationId="{BCB9D7E8-3599-5599-0BC3-B2A11BF92D22}"/>
          </ac:spMkLst>
        </pc:spChg>
        <pc:spChg chg="add">
          <ac:chgData name="BAKSH DE LA IGLESIA, Amber (EAST LONDON NHS FOUNDATION TRUST)" userId="S::amber.bakshdelaiglesia1@nhs.net::b2650a99-9385-4d98-8a06-8e7c9d440112" providerId="AD" clId="Web-{1847BD56-0F7A-034C-EBAD-D7429CE54CC0}" dt="2024-04-02T09:38:46.507" v="46"/>
          <ac:spMkLst>
            <pc:docMk/>
            <pc:sldMk cId="3640733818" sldId="257"/>
            <ac:spMk id="107" creationId="{1A8DCFAE-C5DF-05DD-BB54-1F44EE0A51D7}"/>
          </ac:spMkLst>
        </pc:spChg>
        <pc:spChg chg="add">
          <ac:chgData name="BAKSH DE LA IGLESIA, Amber (EAST LONDON NHS FOUNDATION TRUST)" userId="S::amber.bakshdelaiglesia1@nhs.net::b2650a99-9385-4d98-8a06-8e7c9d440112" providerId="AD" clId="Web-{1847BD56-0F7A-034C-EBAD-D7429CE54CC0}" dt="2024-04-02T09:38:46.507" v="46"/>
          <ac:spMkLst>
            <pc:docMk/>
            <pc:sldMk cId="3640733818" sldId="257"/>
            <ac:spMk id="108" creationId="{D71A7B21-0845-BEBA-AC9A-90F47D3A0BBD}"/>
          </ac:spMkLst>
        </pc:spChg>
        <pc:spChg chg="add">
          <ac:chgData name="BAKSH DE LA IGLESIA, Amber (EAST LONDON NHS FOUNDATION TRUST)" userId="S::amber.bakshdelaiglesia1@nhs.net::b2650a99-9385-4d98-8a06-8e7c9d440112" providerId="AD" clId="Web-{1847BD56-0F7A-034C-EBAD-D7429CE54CC0}" dt="2024-04-02T09:38:46.507" v="46"/>
          <ac:spMkLst>
            <pc:docMk/>
            <pc:sldMk cId="3640733818" sldId="257"/>
            <ac:spMk id="109" creationId="{F5018C5F-3E38-671F-3EC4-FAA4CE8AECFB}"/>
          </ac:spMkLst>
        </pc:spChg>
        <pc:spChg chg="add">
          <ac:chgData name="BAKSH DE LA IGLESIA, Amber (EAST LONDON NHS FOUNDATION TRUST)" userId="S::amber.bakshdelaiglesia1@nhs.net::b2650a99-9385-4d98-8a06-8e7c9d440112" providerId="AD" clId="Web-{1847BD56-0F7A-034C-EBAD-D7429CE54CC0}" dt="2024-04-02T09:38:46.507" v="46"/>
          <ac:spMkLst>
            <pc:docMk/>
            <pc:sldMk cId="3640733818" sldId="257"/>
            <ac:spMk id="110" creationId="{1413A2CB-733C-C1D0-FD58-26FC6DC5776B}"/>
          </ac:spMkLst>
        </pc:spChg>
        <pc:spChg chg="add">
          <ac:chgData name="BAKSH DE LA IGLESIA, Amber (EAST LONDON NHS FOUNDATION TRUST)" userId="S::amber.bakshdelaiglesia1@nhs.net::b2650a99-9385-4d98-8a06-8e7c9d440112" providerId="AD" clId="Web-{1847BD56-0F7A-034C-EBAD-D7429CE54CC0}" dt="2024-04-02T09:38:53.132" v="47"/>
          <ac:spMkLst>
            <pc:docMk/>
            <pc:sldMk cId="3640733818" sldId="257"/>
            <ac:spMk id="111" creationId="{6ADE1EA9-E865-325B-7B3A-C5FE40BCDD37}"/>
          </ac:spMkLst>
        </pc:spChg>
        <pc:spChg chg="add">
          <ac:chgData name="BAKSH DE LA IGLESIA, Amber (EAST LONDON NHS FOUNDATION TRUST)" userId="S::amber.bakshdelaiglesia1@nhs.net::b2650a99-9385-4d98-8a06-8e7c9d440112" providerId="AD" clId="Web-{1847BD56-0F7A-034C-EBAD-D7429CE54CC0}" dt="2024-04-02T09:38:53.132" v="47"/>
          <ac:spMkLst>
            <pc:docMk/>
            <pc:sldMk cId="3640733818" sldId="257"/>
            <ac:spMk id="112" creationId="{1F60F7F4-9093-8870-DF22-B9E56C12DC07}"/>
          </ac:spMkLst>
        </pc:spChg>
        <pc:spChg chg="add">
          <ac:chgData name="BAKSH DE LA IGLESIA, Amber (EAST LONDON NHS FOUNDATION TRUST)" userId="S::amber.bakshdelaiglesia1@nhs.net::b2650a99-9385-4d98-8a06-8e7c9d440112" providerId="AD" clId="Web-{1847BD56-0F7A-034C-EBAD-D7429CE54CC0}" dt="2024-04-02T09:38:53.132" v="47"/>
          <ac:spMkLst>
            <pc:docMk/>
            <pc:sldMk cId="3640733818" sldId="257"/>
            <ac:spMk id="113" creationId="{0C9D57EE-2B67-B3B7-F062-44933DA82660}"/>
          </ac:spMkLst>
        </pc:spChg>
        <pc:spChg chg="add">
          <ac:chgData name="BAKSH DE LA IGLESIA, Amber (EAST LONDON NHS FOUNDATION TRUST)" userId="S::amber.bakshdelaiglesia1@nhs.net::b2650a99-9385-4d98-8a06-8e7c9d440112" providerId="AD" clId="Web-{1847BD56-0F7A-034C-EBAD-D7429CE54CC0}" dt="2024-04-02T09:38:53.132" v="47"/>
          <ac:spMkLst>
            <pc:docMk/>
            <pc:sldMk cId="3640733818" sldId="257"/>
            <ac:spMk id="114" creationId="{903F5820-2211-344C-57E9-E903BBF18C89}"/>
          </ac:spMkLst>
        </pc:spChg>
        <pc:spChg chg="add">
          <ac:chgData name="BAKSH DE LA IGLESIA, Amber (EAST LONDON NHS FOUNDATION TRUST)" userId="S::amber.bakshdelaiglesia1@nhs.net::b2650a99-9385-4d98-8a06-8e7c9d440112" providerId="AD" clId="Web-{1847BD56-0F7A-034C-EBAD-D7429CE54CC0}" dt="2024-04-02T09:38:53.132" v="47"/>
          <ac:spMkLst>
            <pc:docMk/>
            <pc:sldMk cId="3640733818" sldId="257"/>
            <ac:spMk id="115" creationId="{6CF49346-8333-5F0F-E42C-872B79380317}"/>
          </ac:spMkLst>
        </pc:spChg>
        <pc:spChg chg="add del">
          <ac:chgData name="BAKSH DE LA IGLESIA, Amber (EAST LONDON NHS FOUNDATION TRUST)" userId="S::amber.bakshdelaiglesia1@nhs.net::b2650a99-9385-4d98-8a06-8e7c9d440112" providerId="AD" clId="Web-{1847BD56-0F7A-034C-EBAD-D7429CE54CC0}" dt="2024-04-02T09:38:57.944" v="48"/>
          <ac:spMkLst>
            <pc:docMk/>
            <pc:sldMk cId="3640733818" sldId="257"/>
            <ac:spMk id="116" creationId="{04517D3C-A401-62B3-5668-7ABAA76DE50B}"/>
          </ac:spMkLst>
        </pc:spChg>
        <pc:spChg chg="add mod">
          <ac:chgData name="BAKSH DE LA IGLESIA, Amber (EAST LONDON NHS FOUNDATION TRUST)" userId="S::amber.bakshdelaiglesia1@nhs.net::b2650a99-9385-4d98-8a06-8e7c9d440112" providerId="AD" clId="Web-{1847BD56-0F7A-034C-EBAD-D7429CE54CC0}" dt="2024-04-02T09:39:03.319" v="49" actId="1076"/>
          <ac:spMkLst>
            <pc:docMk/>
            <pc:sldMk cId="3640733818" sldId="257"/>
            <ac:spMk id="117" creationId="{A95B01C1-BC0F-8658-3CB3-D2392E6DFEAB}"/>
          </ac:spMkLst>
        </pc:spChg>
        <pc:spChg chg="add mod">
          <ac:chgData name="BAKSH DE LA IGLESIA, Amber (EAST LONDON NHS FOUNDATION TRUST)" userId="S::amber.bakshdelaiglesia1@nhs.net::b2650a99-9385-4d98-8a06-8e7c9d440112" providerId="AD" clId="Web-{1847BD56-0F7A-034C-EBAD-D7429CE54CC0}" dt="2024-04-02T09:39:03.382" v="50" actId="1076"/>
          <ac:spMkLst>
            <pc:docMk/>
            <pc:sldMk cId="3640733818" sldId="257"/>
            <ac:spMk id="118" creationId="{DC814E65-BEA1-6C8E-2FE5-CCD463B4EC0B}"/>
          </ac:spMkLst>
        </pc:spChg>
        <pc:cxnChg chg="mod">
          <ac:chgData name="BAKSH DE LA IGLESIA, Amber (EAST LONDON NHS FOUNDATION TRUST)" userId="S::amber.bakshdelaiglesia1@nhs.net::b2650a99-9385-4d98-8a06-8e7c9d440112" providerId="AD" clId="Web-{1847BD56-0F7A-034C-EBAD-D7429CE54CC0}" dt="2024-04-02T09:39:12.288" v="51" actId="1076"/>
          <ac:cxnSpMkLst>
            <pc:docMk/>
            <pc:sldMk cId="3640733818" sldId="257"/>
            <ac:cxnSpMk id="10" creationId="{F48C9A0D-10F2-B804-118D-17E84BB30E44}"/>
          </ac:cxnSpMkLst>
        </pc:cxnChg>
        <pc:cxnChg chg="del">
          <ac:chgData name="BAKSH DE LA IGLESIA, Amber (EAST LONDON NHS FOUNDATION TRUST)" userId="S::amber.bakshdelaiglesia1@nhs.net::b2650a99-9385-4d98-8a06-8e7c9d440112" providerId="AD" clId="Web-{1847BD56-0F7A-034C-EBAD-D7429CE54CC0}" dt="2024-04-02T09:25:28.253" v="4"/>
          <ac:cxnSpMkLst>
            <pc:docMk/>
            <pc:sldMk cId="3640733818" sldId="257"/>
            <ac:cxnSpMk id="11" creationId="{2A393853-EF2E-A478-0E89-32199E68DEDA}"/>
          </ac:cxnSpMkLst>
        </pc:cxnChg>
        <pc:cxnChg chg="del">
          <ac:chgData name="BAKSH DE LA IGLESIA, Amber (EAST LONDON NHS FOUNDATION TRUST)" userId="S::amber.bakshdelaiglesia1@nhs.net::b2650a99-9385-4d98-8a06-8e7c9d440112" providerId="AD" clId="Web-{1847BD56-0F7A-034C-EBAD-D7429CE54CC0}" dt="2024-04-02T09:25:26.534" v="2"/>
          <ac:cxnSpMkLst>
            <pc:docMk/>
            <pc:sldMk cId="3640733818" sldId="257"/>
            <ac:cxnSpMk id="12" creationId="{8D26B3FE-113A-6767-7515-343EE674B3DF}"/>
          </ac:cxnSpMkLst>
        </pc:cxnChg>
        <pc:cxnChg chg="del">
          <ac:chgData name="BAKSH DE LA IGLESIA, Amber (EAST LONDON NHS FOUNDATION TRUST)" userId="S::amber.bakshdelaiglesia1@nhs.net::b2650a99-9385-4d98-8a06-8e7c9d440112" providerId="AD" clId="Web-{1847BD56-0F7A-034C-EBAD-D7429CE54CC0}" dt="2024-04-02T09:25:27.472" v="3"/>
          <ac:cxnSpMkLst>
            <pc:docMk/>
            <pc:sldMk cId="3640733818" sldId="257"/>
            <ac:cxnSpMk id="13" creationId="{A6B1F672-AB24-D137-6B54-BFECEBC35802}"/>
          </ac:cxnSpMkLst>
        </pc:cxnChg>
        <pc:cxnChg chg="del">
          <ac:chgData name="BAKSH DE LA IGLESIA, Amber (EAST LONDON NHS FOUNDATION TRUST)" userId="S::amber.bakshdelaiglesia1@nhs.net::b2650a99-9385-4d98-8a06-8e7c9d440112" providerId="AD" clId="Web-{1847BD56-0F7A-034C-EBAD-D7429CE54CC0}" dt="2024-04-02T09:25:21.565" v="1"/>
          <ac:cxnSpMkLst>
            <pc:docMk/>
            <pc:sldMk cId="3640733818" sldId="257"/>
            <ac:cxnSpMk id="14" creationId="{50EBADDA-BDD1-CC85-938C-1FA91452621B}"/>
          </ac:cxnSpMkLst>
        </pc:cxnChg>
        <pc:cxnChg chg="del mod">
          <ac:chgData name="BAKSH DE LA IGLESIA, Amber (EAST LONDON NHS FOUNDATION TRUST)" userId="S::amber.bakshdelaiglesia1@nhs.net::b2650a99-9385-4d98-8a06-8e7c9d440112" providerId="AD" clId="Web-{1847BD56-0F7A-034C-EBAD-D7429CE54CC0}" dt="2024-04-02T09:25:37.034" v="10"/>
          <ac:cxnSpMkLst>
            <pc:docMk/>
            <pc:sldMk cId="3640733818" sldId="257"/>
            <ac:cxnSpMk id="28" creationId="{47A1A247-A7A3-7A05-BB3C-1580AEAE7D7C}"/>
          </ac:cxnSpMkLst>
        </pc:cxnChg>
        <pc:cxnChg chg="del mod">
          <ac:chgData name="BAKSH DE LA IGLESIA, Amber (EAST LONDON NHS FOUNDATION TRUST)" userId="S::amber.bakshdelaiglesia1@nhs.net::b2650a99-9385-4d98-8a06-8e7c9d440112" providerId="AD" clId="Web-{1847BD56-0F7A-034C-EBAD-D7429CE54CC0}" dt="2024-04-02T09:25:19.612" v="0"/>
          <ac:cxnSpMkLst>
            <pc:docMk/>
            <pc:sldMk cId="3640733818" sldId="257"/>
            <ac:cxnSpMk id="30" creationId="{E3369FE5-00D8-47F0-FCCD-0A88A62F9F5E}"/>
          </ac:cxnSpMkLst>
        </pc:cxnChg>
        <pc:cxnChg chg="del mod">
          <ac:chgData name="BAKSH DE LA IGLESIA, Amber (EAST LONDON NHS FOUNDATION TRUST)" userId="S::amber.bakshdelaiglesia1@nhs.net::b2650a99-9385-4d98-8a06-8e7c9d440112" providerId="AD" clId="Web-{1847BD56-0F7A-034C-EBAD-D7429CE54CC0}" dt="2024-04-02T09:25:33.253" v="7"/>
          <ac:cxnSpMkLst>
            <pc:docMk/>
            <pc:sldMk cId="3640733818" sldId="257"/>
            <ac:cxnSpMk id="31" creationId="{F8681245-ACF3-4F7B-FF97-8BA9C2123D73}"/>
          </ac:cxnSpMkLst>
        </pc:cxnChg>
        <pc:cxnChg chg="del mod">
          <ac:chgData name="BAKSH DE LA IGLESIA, Amber (EAST LONDON NHS FOUNDATION TRUST)" userId="S::amber.bakshdelaiglesia1@nhs.net::b2650a99-9385-4d98-8a06-8e7c9d440112" providerId="AD" clId="Web-{1847BD56-0F7A-034C-EBAD-D7429CE54CC0}" dt="2024-04-02T09:25:34.066" v="8"/>
          <ac:cxnSpMkLst>
            <pc:docMk/>
            <pc:sldMk cId="3640733818" sldId="257"/>
            <ac:cxnSpMk id="33" creationId="{B14FECD0-3C07-31F2-377A-729AF5C186D9}"/>
          </ac:cxnSpMkLst>
        </pc:cxnChg>
        <pc:cxnChg chg="del mod">
          <ac:chgData name="BAKSH DE LA IGLESIA, Amber (EAST LONDON NHS FOUNDATION TRUST)" userId="S::amber.bakshdelaiglesia1@nhs.net::b2650a99-9385-4d98-8a06-8e7c9d440112" providerId="AD" clId="Web-{1847BD56-0F7A-034C-EBAD-D7429CE54CC0}" dt="2024-04-02T09:25:31.566" v="6"/>
          <ac:cxnSpMkLst>
            <pc:docMk/>
            <pc:sldMk cId="3640733818" sldId="257"/>
            <ac:cxnSpMk id="36" creationId="{2A90663D-7829-36C9-2DF7-CFD9122BFD96}"/>
          </ac:cxnSpMkLst>
        </pc:cxnChg>
        <pc:cxnChg chg="del mod">
          <ac:chgData name="BAKSH DE LA IGLESIA, Amber (EAST LONDON NHS FOUNDATION TRUST)" userId="S::amber.bakshdelaiglesia1@nhs.net::b2650a99-9385-4d98-8a06-8e7c9d440112" providerId="AD" clId="Web-{1847BD56-0F7A-034C-EBAD-D7429CE54CC0}" dt="2024-04-02T09:25:38.566" v="12"/>
          <ac:cxnSpMkLst>
            <pc:docMk/>
            <pc:sldMk cId="3640733818" sldId="257"/>
            <ac:cxnSpMk id="38" creationId="{0AE225E0-EAEF-D880-C6CE-5A0DBCC8754F}"/>
          </ac:cxnSpMkLst>
        </pc:cxnChg>
        <pc:cxnChg chg="del mod">
          <ac:chgData name="BAKSH DE LA IGLESIA, Amber (EAST LONDON NHS FOUNDATION TRUST)" userId="S::amber.bakshdelaiglesia1@nhs.net::b2650a99-9385-4d98-8a06-8e7c9d440112" providerId="AD" clId="Web-{1847BD56-0F7A-034C-EBAD-D7429CE54CC0}" dt="2024-04-02T09:25:30.206" v="5"/>
          <ac:cxnSpMkLst>
            <pc:docMk/>
            <pc:sldMk cId="3640733818" sldId="257"/>
            <ac:cxnSpMk id="39" creationId="{4FB7FC75-EC65-13F6-339E-4BD70CFE7843}"/>
          </ac:cxnSpMkLst>
        </pc:cxnChg>
        <pc:cxnChg chg="del mod">
          <ac:chgData name="BAKSH DE LA IGLESIA, Amber (EAST LONDON NHS FOUNDATION TRUST)" userId="S::amber.bakshdelaiglesia1@nhs.net::b2650a99-9385-4d98-8a06-8e7c9d440112" providerId="AD" clId="Web-{1847BD56-0F7A-034C-EBAD-D7429CE54CC0}" dt="2024-04-02T09:25:37.534" v="11"/>
          <ac:cxnSpMkLst>
            <pc:docMk/>
            <pc:sldMk cId="3640733818" sldId="257"/>
            <ac:cxnSpMk id="41" creationId="{ABFFDEE4-CA5A-A81E-E74B-654C26274358}"/>
          </ac:cxnSpMkLst>
        </pc:cxnChg>
        <pc:cxnChg chg="del">
          <ac:chgData name="BAKSH DE LA IGLESIA, Amber (EAST LONDON NHS FOUNDATION TRUST)" userId="S::amber.bakshdelaiglesia1@nhs.net::b2650a99-9385-4d98-8a06-8e7c9d440112" providerId="AD" clId="Web-{1847BD56-0F7A-034C-EBAD-D7429CE54CC0}" dt="2024-04-02T09:25:36.253" v="9"/>
          <ac:cxnSpMkLst>
            <pc:docMk/>
            <pc:sldMk cId="3640733818" sldId="257"/>
            <ac:cxnSpMk id="49" creationId="{79B8BD80-516E-2B14-8706-FB0B242BACE9}"/>
          </ac:cxnSpMkLst>
        </pc:cxnChg>
      </pc:sldChg>
    </pc:docChg>
  </pc:docChgLst>
  <pc:docChgLst>
    <pc:chgData name="BAKSH DE LA IGLESIA, Amber (EAST LONDON NHS FOUNDATION TRUST)" userId="S::amber.bakshdelaiglesia1@nhs.net::b2650a99-9385-4d98-8a06-8e7c9d440112" providerId="AD" clId="Web-{3F96F9DF-59AC-3992-2562-D2149CC73A4B}"/>
    <pc:docChg chg="modSld">
      <pc:chgData name="BAKSH DE LA IGLESIA, Amber (EAST LONDON NHS FOUNDATION TRUST)" userId="S::amber.bakshdelaiglesia1@nhs.net::b2650a99-9385-4d98-8a06-8e7c9d440112" providerId="AD" clId="Web-{3F96F9DF-59AC-3992-2562-D2149CC73A4B}" dt="2024-04-02T16:22:53.385" v="8" actId="20577"/>
      <pc:docMkLst>
        <pc:docMk/>
      </pc:docMkLst>
      <pc:sldChg chg="modSp">
        <pc:chgData name="BAKSH DE LA IGLESIA, Amber (EAST LONDON NHS FOUNDATION TRUST)" userId="S::amber.bakshdelaiglesia1@nhs.net::b2650a99-9385-4d98-8a06-8e7c9d440112" providerId="AD" clId="Web-{3F96F9DF-59AC-3992-2562-D2149CC73A4B}" dt="2024-04-02T16:22:53.385" v="8" actId="20577"/>
        <pc:sldMkLst>
          <pc:docMk/>
          <pc:sldMk cId="3640733818" sldId="257"/>
        </pc:sldMkLst>
        <pc:spChg chg="mod">
          <ac:chgData name="BAKSH DE LA IGLESIA, Amber (EAST LONDON NHS FOUNDATION TRUST)" userId="S::amber.bakshdelaiglesia1@nhs.net::b2650a99-9385-4d98-8a06-8e7c9d440112" providerId="AD" clId="Web-{3F96F9DF-59AC-3992-2562-D2149CC73A4B}" dt="2024-04-02T16:22:53.385" v="8" actId="20577"/>
          <ac:spMkLst>
            <pc:docMk/>
            <pc:sldMk cId="3640733818" sldId="257"/>
            <ac:spMk id="48" creationId="{81FBD816-41B6-4437-6A50-F95DBB93DB8D}"/>
          </ac:spMkLst>
        </pc:spChg>
      </pc:sldChg>
    </pc:docChg>
  </pc:docChgLst>
  <pc:docChgLst>
    <pc:chgData name="BAKSH DE LA IGLESIA, Amber (EAST LONDON NHS FOUNDATION TRUST)" userId="S::amber.bakshdelaiglesia1@nhs.net::b2650a99-9385-4d98-8a06-8e7c9d440112" providerId="AD" clId="Web-{E294697C-EE65-7937-B621-A830DF0E20DC}"/>
    <pc:docChg chg="addSld delSld modSld">
      <pc:chgData name="BAKSH DE LA IGLESIA, Amber (EAST LONDON NHS FOUNDATION TRUST)" userId="S::amber.bakshdelaiglesia1@nhs.net::b2650a99-9385-4d98-8a06-8e7c9d440112" providerId="AD" clId="Web-{E294697C-EE65-7937-B621-A830DF0E20DC}" dt="2024-03-18T13:50:10.608" v="536" actId="14100"/>
      <pc:docMkLst>
        <pc:docMk/>
      </pc:docMkLst>
      <pc:sldChg chg="new del">
        <pc:chgData name="BAKSH DE LA IGLESIA, Amber (EAST LONDON NHS FOUNDATION TRUST)" userId="S::amber.bakshdelaiglesia1@nhs.net::b2650a99-9385-4d98-8a06-8e7c9d440112" providerId="AD" clId="Web-{E294697C-EE65-7937-B621-A830DF0E20DC}" dt="2024-03-18T13:42:05.624" v="3"/>
        <pc:sldMkLst>
          <pc:docMk/>
          <pc:sldMk cId="3878694575" sldId="256"/>
        </pc:sldMkLst>
      </pc:sldChg>
      <pc:sldChg chg="del">
        <pc:chgData name="BAKSH DE LA IGLESIA, Amber (EAST LONDON NHS FOUNDATION TRUST)" userId="S::amber.bakshdelaiglesia1@nhs.net::b2650a99-9385-4d98-8a06-8e7c9d440112" providerId="AD" clId="Web-{E294697C-EE65-7937-B621-A830DF0E20DC}" dt="2024-03-18T13:41:54.342" v="0"/>
        <pc:sldMkLst>
          <pc:docMk/>
          <pc:sldMk cId="603450290" sldId="257"/>
        </pc:sldMkLst>
      </pc:sldChg>
      <pc:sldChg chg="delSp modSp add">
        <pc:chgData name="BAKSH DE LA IGLESIA, Amber (EAST LONDON NHS FOUNDATION TRUST)" userId="S::amber.bakshdelaiglesia1@nhs.net::b2650a99-9385-4d98-8a06-8e7c9d440112" providerId="AD" clId="Web-{E294697C-EE65-7937-B621-A830DF0E20DC}" dt="2024-03-18T13:50:10.608" v="536" actId="14100"/>
        <pc:sldMkLst>
          <pc:docMk/>
          <pc:sldMk cId="3640733818" sldId="257"/>
        </pc:sldMkLst>
        <pc:spChg chg="mod">
          <ac:chgData name="BAKSH DE LA IGLESIA, Amber (EAST LONDON NHS FOUNDATION TRUST)" userId="S::amber.bakshdelaiglesia1@nhs.net::b2650a99-9385-4d98-8a06-8e7c9d440112" providerId="AD" clId="Web-{E294697C-EE65-7937-B621-A830DF0E20DC}" dt="2024-03-18T13:47:02.180" v="307" actId="20577"/>
          <ac:spMkLst>
            <pc:docMk/>
            <pc:sldMk cId="3640733818" sldId="257"/>
            <ac:spMk id="4" creationId="{00000000-0000-0000-0000-000000000000}"/>
          </ac:spMkLst>
        </pc:spChg>
        <pc:spChg chg="mod">
          <ac:chgData name="BAKSH DE LA IGLESIA, Amber (EAST LONDON NHS FOUNDATION TRUST)" userId="S::amber.bakshdelaiglesia1@nhs.net::b2650a99-9385-4d98-8a06-8e7c9d440112" providerId="AD" clId="Web-{E294697C-EE65-7937-B621-A830DF0E20DC}" dt="2024-03-18T13:43:53.237" v="152" actId="14100"/>
          <ac:spMkLst>
            <pc:docMk/>
            <pc:sldMk cId="3640733818" sldId="257"/>
            <ac:spMk id="29" creationId="{00000000-0000-0000-0000-000000000000}"/>
          </ac:spMkLst>
        </pc:spChg>
        <pc:spChg chg="mod">
          <ac:chgData name="BAKSH DE LA IGLESIA, Amber (EAST LONDON NHS FOUNDATION TRUST)" userId="S::amber.bakshdelaiglesia1@nhs.net::b2650a99-9385-4d98-8a06-8e7c9d440112" providerId="AD" clId="Web-{E294697C-EE65-7937-B621-A830DF0E20DC}" dt="2024-03-18T13:43:10.376" v="6" actId="1076"/>
          <ac:spMkLst>
            <pc:docMk/>
            <pc:sldMk cId="3640733818" sldId="257"/>
            <ac:spMk id="105" creationId="{00000000-0000-0000-0000-000000000000}"/>
          </ac:spMkLst>
        </pc:spChg>
        <pc:spChg chg="mod">
          <ac:chgData name="BAKSH DE LA IGLESIA, Amber (EAST LONDON NHS FOUNDATION TRUST)" userId="S::amber.bakshdelaiglesia1@nhs.net::b2650a99-9385-4d98-8a06-8e7c9d440112" providerId="AD" clId="Web-{E294697C-EE65-7937-B621-A830DF0E20DC}" dt="2024-03-18T13:50:00.296" v="534" actId="14100"/>
          <ac:spMkLst>
            <pc:docMk/>
            <pc:sldMk cId="3640733818" sldId="257"/>
            <ac:spMk id="110" creationId="{00000000-0000-0000-0000-000000000000}"/>
          </ac:spMkLst>
        </pc:spChg>
        <pc:spChg chg="mod">
          <ac:chgData name="BAKSH DE LA IGLESIA, Amber (EAST LONDON NHS FOUNDATION TRUST)" userId="S::amber.bakshdelaiglesia1@nhs.net::b2650a99-9385-4d98-8a06-8e7c9d440112" providerId="AD" clId="Web-{E294697C-EE65-7937-B621-A830DF0E20DC}" dt="2024-03-18T13:50:10.608" v="536" actId="14100"/>
          <ac:spMkLst>
            <pc:docMk/>
            <pc:sldMk cId="3640733818" sldId="257"/>
            <ac:spMk id="117" creationId="{00000000-0000-0000-0000-000000000000}"/>
          </ac:spMkLst>
        </pc:spChg>
        <pc:spChg chg="mod">
          <ac:chgData name="BAKSH DE LA IGLESIA, Amber (EAST LONDON NHS FOUNDATION TRUST)" userId="S::amber.bakshdelaiglesia1@nhs.net::b2650a99-9385-4d98-8a06-8e7c9d440112" providerId="AD" clId="Web-{E294697C-EE65-7937-B621-A830DF0E20DC}" dt="2024-03-18T13:43:11.392" v="20" actId="1076"/>
          <ac:spMkLst>
            <pc:docMk/>
            <pc:sldMk cId="3640733818" sldId="257"/>
            <ac:spMk id="144" creationId="{CD105C4F-6A89-0571-6D2E-5E63494278E2}"/>
          </ac:spMkLst>
        </pc:spChg>
        <pc:spChg chg="mod">
          <ac:chgData name="BAKSH DE LA IGLESIA, Amber (EAST LONDON NHS FOUNDATION TRUST)" userId="S::amber.bakshdelaiglesia1@nhs.net::b2650a99-9385-4d98-8a06-8e7c9d440112" providerId="AD" clId="Web-{E294697C-EE65-7937-B621-A830DF0E20DC}" dt="2024-03-18T13:44:41.801" v="213" actId="1076"/>
          <ac:spMkLst>
            <pc:docMk/>
            <pc:sldMk cId="3640733818" sldId="257"/>
            <ac:spMk id="145" creationId="{630C6963-CBC2-1E31-1D3B-9A99149AE33A}"/>
          </ac:spMkLst>
        </pc:spChg>
        <pc:spChg chg="mod">
          <ac:chgData name="BAKSH DE LA IGLESIA, Amber (EAST LONDON NHS FOUNDATION TRUST)" userId="S::amber.bakshdelaiglesia1@nhs.net::b2650a99-9385-4d98-8a06-8e7c9d440112" providerId="AD" clId="Web-{E294697C-EE65-7937-B621-A830DF0E20DC}" dt="2024-03-18T13:43:11.485" v="22" actId="1076"/>
          <ac:spMkLst>
            <pc:docMk/>
            <pc:sldMk cId="3640733818" sldId="257"/>
            <ac:spMk id="146" creationId="{630C6963-CBC2-1E31-1D3B-9A99149AE33A}"/>
          </ac:spMkLst>
        </pc:spChg>
        <pc:spChg chg="mod">
          <ac:chgData name="BAKSH DE LA IGLESIA, Amber (EAST LONDON NHS FOUNDATION TRUST)" userId="S::amber.bakshdelaiglesia1@nhs.net::b2650a99-9385-4d98-8a06-8e7c9d440112" providerId="AD" clId="Web-{E294697C-EE65-7937-B621-A830DF0E20DC}" dt="2024-03-18T13:43:11.532" v="23" actId="1076"/>
          <ac:spMkLst>
            <pc:docMk/>
            <pc:sldMk cId="3640733818" sldId="257"/>
            <ac:spMk id="147" creationId="{630C6963-CBC2-1E31-1D3B-9A99149AE33A}"/>
          </ac:spMkLst>
        </pc:spChg>
        <pc:spChg chg="mod">
          <ac:chgData name="BAKSH DE LA IGLESIA, Amber (EAST LONDON NHS FOUNDATION TRUST)" userId="S::amber.bakshdelaiglesia1@nhs.net::b2650a99-9385-4d98-8a06-8e7c9d440112" providerId="AD" clId="Web-{E294697C-EE65-7937-B621-A830DF0E20DC}" dt="2024-03-18T13:43:11.579" v="24" actId="1076"/>
          <ac:spMkLst>
            <pc:docMk/>
            <pc:sldMk cId="3640733818" sldId="257"/>
            <ac:spMk id="148" creationId="{8249FF3E-6912-49FF-F576-59215463120C}"/>
          </ac:spMkLst>
        </pc:spChg>
        <pc:spChg chg="mod">
          <ac:chgData name="BAKSH DE LA IGLESIA, Amber (EAST LONDON NHS FOUNDATION TRUST)" userId="S::amber.bakshdelaiglesia1@nhs.net::b2650a99-9385-4d98-8a06-8e7c9d440112" providerId="AD" clId="Web-{E294697C-EE65-7937-B621-A830DF0E20DC}" dt="2024-03-18T13:43:11.642" v="25" actId="1076"/>
          <ac:spMkLst>
            <pc:docMk/>
            <pc:sldMk cId="3640733818" sldId="257"/>
            <ac:spMk id="150" creationId="{8FC81F69-B776-0B5F-8DFE-138C9968C7B6}"/>
          </ac:spMkLst>
        </pc:spChg>
        <pc:spChg chg="mod">
          <ac:chgData name="BAKSH DE LA IGLESIA, Amber (EAST LONDON NHS FOUNDATION TRUST)" userId="S::amber.bakshdelaiglesia1@nhs.net::b2650a99-9385-4d98-8a06-8e7c9d440112" providerId="AD" clId="Web-{E294697C-EE65-7937-B621-A830DF0E20DC}" dt="2024-03-18T13:43:11.688" v="26" actId="1076"/>
          <ac:spMkLst>
            <pc:docMk/>
            <pc:sldMk cId="3640733818" sldId="257"/>
            <ac:spMk id="151" creationId="{8FC81F69-B776-0B5F-8DFE-138C9968C7B6}"/>
          </ac:spMkLst>
        </pc:spChg>
        <pc:spChg chg="mod">
          <ac:chgData name="BAKSH DE LA IGLESIA, Amber (EAST LONDON NHS FOUNDATION TRUST)" userId="S::amber.bakshdelaiglesia1@nhs.net::b2650a99-9385-4d98-8a06-8e7c9d440112" providerId="AD" clId="Web-{E294697C-EE65-7937-B621-A830DF0E20DC}" dt="2024-03-18T13:43:11.735" v="27" actId="1076"/>
          <ac:spMkLst>
            <pc:docMk/>
            <pc:sldMk cId="3640733818" sldId="257"/>
            <ac:spMk id="153" creationId="{9A4E9919-5D86-170E-1014-72CBD9D5AEC1}"/>
          </ac:spMkLst>
        </pc:spChg>
        <pc:spChg chg="mod">
          <ac:chgData name="BAKSH DE LA IGLESIA, Amber (EAST LONDON NHS FOUNDATION TRUST)" userId="S::amber.bakshdelaiglesia1@nhs.net::b2650a99-9385-4d98-8a06-8e7c9d440112" providerId="AD" clId="Web-{E294697C-EE65-7937-B621-A830DF0E20DC}" dt="2024-03-18T13:43:11.782" v="28" actId="1076"/>
          <ac:spMkLst>
            <pc:docMk/>
            <pc:sldMk cId="3640733818" sldId="257"/>
            <ac:spMk id="156" creationId="{9A4E9919-5D86-170E-1014-72CBD9D5AEC1}"/>
          </ac:spMkLst>
        </pc:spChg>
        <pc:spChg chg="mod">
          <ac:chgData name="BAKSH DE LA IGLESIA, Amber (EAST LONDON NHS FOUNDATION TRUST)" userId="S::amber.bakshdelaiglesia1@nhs.net::b2650a99-9385-4d98-8a06-8e7c9d440112" providerId="AD" clId="Web-{E294697C-EE65-7937-B621-A830DF0E20DC}" dt="2024-03-18T13:43:10.782" v="10" actId="1076"/>
          <ac:spMkLst>
            <pc:docMk/>
            <pc:sldMk cId="3640733818" sldId="257"/>
            <ac:spMk id="159" creationId="{00000000-0000-0000-0000-000000000000}"/>
          </ac:spMkLst>
        </pc:spChg>
        <pc:spChg chg="mod">
          <ac:chgData name="BAKSH DE LA IGLESIA, Amber (EAST LONDON NHS FOUNDATION TRUST)" userId="S::amber.bakshdelaiglesia1@nhs.net::b2650a99-9385-4d98-8a06-8e7c9d440112" providerId="AD" clId="Web-{E294697C-EE65-7937-B621-A830DF0E20DC}" dt="2024-03-18T13:43:11.845" v="29" actId="1076"/>
          <ac:spMkLst>
            <pc:docMk/>
            <pc:sldMk cId="3640733818" sldId="257"/>
            <ac:spMk id="164" creationId="{9A4E9919-5D86-170E-1014-72CBD9D5AEC1}"/>
          </ac:spMkLst>
        </pc:spChg>
        <pc:spChg chg="mod">
          <ac:chgData name="BAKSH DE LA IGLESIA, Amber (EAST LONDON NHS FOUNDATION TRUST)" userId="S::amber.bakshdelaiglesia1@nhs.net::b2650a99-9385-4d98-8a06-8e7c9d440112" providerId="AD" clId="Web-{E294697C-EE65-7937-B621-A830DF0E20DC}" dt="2024-03-18T13:47:05.540" v="312" actId="1076"/>
          <ac:spMkLst>
            <pc:docMk/>
            <pc:sldMk cId="3640733818" sldId="257"/>
            <ac:spMk id="172" creationId="{8FC81F69-B776-0B5F-8DFE-138C9968C7B6}"/>
          </ac:spMkLst>
        </pc:spChg>
        <pc:spChg chg="mod">
          <ac:chgData name="BAKSH DE LA IGLESIA, Amber (EAST LONDON NHS FOUNDATION TRUST)" userId="S::amber.bakshdelaiglesia1@nhs.net::b2650a99-9385-4d98-8a06-8e7c9d440112" providerId="AD" clId="Web-{E294697C-EE65-7937-B621-A830DF0E20DC}" dt="2024-03-18T13:44:41.848" v="214" actId="1076"/>
          <ac:spMkLst>
            <pc:docMk/>
            <pc:sldMk cId="3640733818" sldId="257"/>
            <ac:spMk id="175" creationId="{630C6963-CBC2-1E31-1D3B-9A99149AE33A}"/>
          </ac:spMkLst>
        </pc:spChg>
        <pc:spChg chg="mod">
          <ac:chgData name="BAKSH DE LA IGLESIA, Amber (EAST LONDON NHS FOUNDATION TRUST)" userId="S::amber.bakshdelaiglesia1@nhs.net::b2650a99-9385-4d98-8a06-8e7c9d440112" providerId="AD" clId="Web-{E294697C-EE65-7937-B621-A830DF0E20DC}" dt="2024-03-18T13:43:12.001" v="32" actId="1076"/>
          <ac:spMkLst>
            <pc:docMk/>
            <pc:sldMk cId="3640733818" sldId="257"/>
            <ac:spMk id="176" creationId="{630C6963-CBC2-1E31-1D3B-9A99149AE33A}"/>
          </ac:spMkLst>
        </pc:spChg>
        <pc:spChg chg="mod">
          <ac:chgData name="BAKSH DE LA IGLESIA, Amber (EAST LONDON NHS FOUNDATION TRUST)" userId="S::amber.bakshdelaiglesia1@nhs.net::b2650a99-9385-4d98-8a06-8e7c9d440112" providerId="AD" clId="Web-{E294697C-EE65-7937-B621-A830DF0E20DC}" dt="2024-03-18T13:46:02.913" v="301" actId="14100"/>
          <ac:spMkLst>
            <pc:docMk/>
            <pc:sldMk cId="3640733818" sldId="257"/>
            <ac:spMk id="178" creationId="{00000000-0000-0000-0000-000000000000}"/>
          </ac:spMkLst>
        </pc:spChg>
        <pc:spChg chg="mod">
          <ac:chgData name="BAKSH DE LA IGLESIA, Amber (EAST LONDON NHS FOUNDATION TRUST)" userId="S::amber.bakshdelaiglesia1@nhs.net::b2650a99-9385-4d98-8a06-8e7c9d440112" providerId="AD" clId="Web-{E294697C-EE65-7937-B621-A830DF0E20DC}" dt="2024-03-18T13:45:21.302" v="226" actId="20577"/>
          <ac:spMkLst>
            <pc:docMk/>
            <pc:sldMk cId="3640733818" sldId="257"/>
            <ac:spMk id="179" creationId="{00000000-0000-0000-0000-000000000000}"/>
          </ac:spMkLst>
        </pc:spChg>
        <pc:spChg chg="mod">
          <ac:chgData name="BAKSH DE LA IGLESIA, Amber (EAST LONDON NHS FOUNDATION TRUST)" userId="S::amber.bakshdelaiglesia1@nhs.net::b2650a99-9385-4d98-8a06-8e7c9d440112" providerId="AD" clId="Web-{E294697C-EE65-7937-B621-A830DF0E20DC}" dt="2024-03-18T13:43:12.063" v="33" actId="1076"/>
          <ac:spMkLst>
            <pc:docMk/>
            <pc:sldMk cId="3640733818" sldId="257"/>
            <ac:spMk id="181" creationId="{630C6963-CBC2-1E31-1D3B-9A99149AE33A}"/>
          </ac:spMkLst>
        </pc:spChg>
        <pc:spChg chg="mod">
          <ac:chgData name="BAKSH DE LA IGLESIA, Amber (EAST LONDON NHS FOUNDATION TRUST)" userId="S::amber.bakshdelaiglesia1@nhs.net::b2650a99-9385-4d98-8a06-8e7c9d440112" providerId="AD" clId="Web-{E294697C-EE65-7937-B621-A830DF0E20DC}" dt="2024-03-18T13:43:12.110" v="34" actId="1076"/>
          <ac:spMkLst>
            <pc:docMk/>
            <pc:sldMk cId="3640733818" sldId="257"/>
            <ac:spMk id="183" creationId="{630C6963-CBC2-1E31-1D3B-9A99149AE33A}"/>
          </ac:spMkLst>
        </pc:spChg>
        <pc:spChg chg="mod">
          <ac:chgData name="BAKSH DE LA IGLESIA, Amber (EAST LONDON NHS FOUNDATION TRUST)" userId="S::amber.bakshdelaiglesia1@nhs.net::b2650a99-9385-4d98-8a06-8e7c9d440112" providerId="AD" clId="Web-{E294697C-EE65-7937-B621-A830DF0E20DC}" dt="2024-03-18T13:47:05.602" v="313" actId="1076"/>
          <ac:spMkLst>
            <pc:docMk/>
            <pc:sldMk cId="3640733818" sldId="257"/>
            <ac:spMk id="184" creationId="{630C6963-CBC2-1E31-1D3B-9A99149AE33A}"/>
          </ac:spMkLst>
        </pc:spChg>
        <pc:spChg chg="mod">
          <ac:chgData name="BAKSH DE LA IGLESIA, Amber (EAST LONDON NHS FOUNDATION TRUST)" userId="S::amber.bakshdelaiglesia1@nhs.net::b2650a99-9385-4d98-8a06-8e7c9d440112" providerId="AD" clId="Web-{E294697C-EE65-7937-B621-A830DF0E20DC}" dt="2024-03-18T13:43:12.204" v="36" actId="1076"/>
          <ac:spMkLst>
            <pc:docMk/>
            <pc:sldMk cId="3640733818" sldId="257"/>
            <ac:spMk id="191" creationId="{949DB869-5816-E6BD-1C5F-07C671AC13B6}"/>
          </ac:spMkLst>
        </pc:spChg>
        <pc:spChg chg="mod">
          <ac:chgData name="BAKSH DE LA IGLESIA, Amber (EAST LONDON NHS FOUNDATION TRUST)" userId="S::amber.bakshdelaiglesia1@nhs.net::b2650a99-9385-4d98-8a06-8e7c9d440112" providerId="AD" clId="Web-{E294697C-EE65-7937-B621-A830DF0E20DC}" dt="2024-03-18T13:43:12.267" v="37" actId="1076"/>
          <ac:spMkLst>
            <pc:docMk/>
            <pc:sldMk cId="3640733818" sldId="257"/>
            <ac:spMk id="192" creationId="{630C6963-CBC2-1E31-1D3B-9A99149AE33A}"/>
          </ac:spMkLst>
        </pc:spChg>
        <pc:spChg chg="mod">
          <ac:chgData name="BAKSH DE LA IGLESIA, Amber (EAST LONDON NHS FOUNDATION TRUST)" userId="S::amber.bakshdelaiglesia1@nhs.net::b2650a99-9385-4d98-8a06-8e7c9d440112" providerId="AD" clId="Web-{E294697C-EE65-7937-B621-A830DF0E20DC}" dt="2024-03-18T13:43:12.313" v="38" actId="1076"/>
          <ac:spMkLst>
            <pc:docMk/>
            <pc:sldMk cId="3640733818" sldId="257"/>
            <ac:spMk id="193" creationId="{8FC81F69-B776-0B5F-8DFE-138C9968C7B6}"/>
          </ac:spMkLst>
        </pc:spChg>
        <pc:spChg chg="mod">
          <ac:chgData name="BAKSH DE LA IGLESIA, Amber (EAST LONDON NHS FOUNDATION TRUST)" userId="S::amber.bakshdelaiglesia1@nhs.net::b2650a99-9385-4d98-8a06-8e7c9d440112" providerId="AD" clId="Web-{E294697C-EE65-7937-B621-A830DF0E20DC}" dt="2024-03-18T13:43:12.360" v="39" actId="1076"/>
          <ac:spMkLst>
            <pc:docMk/>
            <pc:sldMk cId="3640733818" sldId="257"/>
            <ac:spMk id="194" creationId="{630C6963-CBC2-1E31-1D3B-9A99149AE33A}"/>
          </ac:spMkLst>
        </pc:spChg>
        <pc:spChg chg="mod">
          <ac:chgData name="BAKSH DE LA IGLESIA, Amber (EAST LONDON NHS FOUNDATION TRUST)" userId="S::amber.bakshdelaiglesia1@nhs.net::b2650a99-9385-4d98-8a06-8e7c9d440112" providerId="AD" clId="Web-{E294697C-EE65-7937-B621-A830DF0E20DC}" dt="2024-03-18T13:44:41.895" v="215" actId="1076"/>
          <ac:spMkLst>
            <pc:docMk/>
            <pc:sldMk cId="3640733818" sldId="257"/>
            <ac:spMk id="195" creationId="{ADBF99DF-3562-13CD-9082-5555DEDD4C67}"/>
          </ac:spMkLst>
        </pc:spChg>
        <pc:spChg chg="mod">
          <ac:chgData name="BAKSH DE LA IGLESIA, Amber (EAST LONDON NHS FOUNDATION TRUST)" userId="S::amber.bakshdelaiglesia1@nhs.net::b2650a99-9385-4d98-8a06-8e7c9d440112" providerId="AD" clId="Web-{E294697C-EE65-7937-B621-A830DF0E20DC}" dt="2024-03-18T13:43:12.454" v="41" actId="1076"/>
          <ac:spMkLst>
            <pc:docMk/>
            <pc:sldMk cId="3640733818" sldId="257"/>
            <ac:spMk id="197" creationId="{FBB2FED6-ACCF-AC42-AA8A-D09F53AEF28C}"/>
          </ac:spMkLst>
        </pc:spChg>
        <pc:spChg chg="mod">
          <ac:chgData name="BAKSH DE LA IGLESIA, Amber (EAST LONDON NHS FOUNDATION TRUST)" userId="S::amber.bakshdelaiglesia1@nhs.net::b2650a99-9385-4d98-8a06-8e7c9d440112" providerId="AD" clId="Web-{E294697C-EE65-7937-B621-A830DF0E20DC}" dt="2024-03-18T13:47:05.649" v="314" actId="1076"/>
          <ac:spMkLst>
            <pc:docMk/>
            <pc:sldMk cId="3640733818" sldId="257"/>
            <ac:spMk id="198" creationId="{8FC81F69-B776-0B5F-8DFE-138C9968C7B6}"/>
          </ac:spMkLst>
        </pc:spChg>
        <pc:spChg chg="mod">
          <ac:chgData name="BAKSH DE LA IGLESIA, Amber (EAST LONDON NHS FOUNDATION TRUST)" userId="S::amber.bakshdelaiglesia1@nhs.net::b2650a99-9385-4d98-8a06-8e7c9d440112" providerId="AD" clId="Web-{E294697C-EE65-7937-B621-A830DF0E20DC}" dt="2024-03-18T13:47:05.696" v="315" actId="1076"/>
          <ac:spMkLst>
            <pc:docMk/>
            <pc:sldMk cId="3640733818" sldId="257"/>
            <ac:spMk id="200" creationId="{8FC81F69-B776-0B5F-8DFE-138C9968C7B6}"/>
          </ac:spMkLst>
        </pc:spChg>
        <pc:spChg chg="mod">
          <ac:chgData name="BAKSH DE LA IGLESIA, Amber (EAST LONDON NHS FOUNDATION TRUST)" userId="S::amber.bakshdelaiglesia1@nhs.net::b2650a99-9385-4d98-8a06-8e7c9d440112" providerId="AD" clId="Web-{E294697C-EE65-7937-B621-A830DF0E20DC}" dt="2024-03-18T13:43:12.610" v="44" actId="1076"/>
          <ac:spMkLst>
            <pc:docMk/>
            <pc:sldMk cId="3640733818" sldId="257"/>
            <ac:spMk id="207" creationId="{CD105C4F-6A89-0571-6D2E-5E63494278E2}"/>
          </ac:spMkLst>
        </pc:spChg>
        <pc:spChg chg="mod">
          <ac:chgData name="BAKSH DE LA IGLESIA, Amber (EAST LONDON NHS FOUNDATION TRUST)" userId="S::amber.bakshdelaiglesia1@nhs.net::b2650a99-9385-4d98-8a06-8e7c9d440112" providerId="AD" clId="Web-{E294697C-EE65-7937-B621-A830DF0E20DC}" dt="2024-03-18T13:43:12.657" v="45" actId="1076"/>
          <ac:spMkLst>
            <pc:docMk/>
            <pc:sldMk cId="3640733818" sldId="257"/>
            <ac:spMk id="208" creationId="{9B0E94C8-E1C8-0BDE-365B-8D4A256003BC}"/>
          </ac:spMkLst>
        </pc:spChg>
        <pc:spChg chg="mod">
          <ac:chgData name="BAKSH DE LA IGLESIA, Amber (EAST LONDON NHS FOUNDATION TRUST)" userId="S::amber.bakshdelaiglesia1@nhs.net::b2650a99-9385-4d98-8a06-8e7c9d440112" providerId="AD" clId="Web-{E294697C-EE65-7937-B621-A830DF0E20DC}" dt="2024-03-18T13:43:12.704" v="46" actId="1076"/>
          <ac:spMkLst>
            <pc:docMk/>
            <pc:sldMk cId="3640733818" sldId="257"/>
            <ac:spMk id="213" creationId="{630C6963-CBC2-1E31-1D3B-9A99149AE33A}"/>
          </ac:spMkLst>
        </pc:spChg>
        <pc:spChg chg="mod">
          <ac:chgData name="BAKSH DE LA IGLESIA, Amber (EAST LONDON NHS FOUNDATION TRUST)" userId="S::amber.bakshdelaiglesia1@nhs.net::b2650a99-9385-4d98-8a06-8e7c9d440112" providerId="AD" clId="Web-{E294697C-EE65-7937-B621-A830DF0E20DC}" dt="2024-03-18T13:44:41.941" v="216" actId="1076"/>
          <ac:spMkLst>
            <pc:docMk/>
            <pc:sldMk cId="3640733818" sldId="257"/>
            <ac:spMk id="215" creationId="{CD105C4F-6A89-0571-6D2E-5E63494278E2}"/>
          </ac:spMkLst>
        </pc:spChg>
        <pc:spChg chg="mod">
          <ac:chgData name="BAKSH DE LA IGLESIA, Amber (EAST LONDON NHS FOUNDATION TRUST)" userId="S::amber.bakshdelaiglesia1@nhs.net::b2650a99-9385-4d98-8a06-8e7c9d440112" providerId="AD" clId="Web-{E294697C-EE65-7937-B621-A830DF0E20DC}" dt="2024-03-18T13:44:41.988" v="217" actId="1076"/>
          <ac:spMkLst>
            <pc:docMk/>
            <pc:sldMk cId="3640733818" sldId="257"/>
            <ac:spMk id="216" creationId="{9B0E94C8-E1C8-0BDE-365B-8D4A256003BC}"/>
          </ac:spMkLst>
        </pc:spChg>
        <pc:spChg chg="mod">
          <ac:chgData name="BAKSH DE LA IGLESIA, Amber (EAST LONDON NHS FOUNDATION TRUST)" userId="S::amber.bakshdelaiglesia1@nhs.net::b2650a99-9385-4d98-8a06-8e7c9d440112" providerId="AD" clId="Web-{E294697C-EE65-7937-B621-A830DF0E20DC}" dt="2024-03-18T13:44:42.020" v="218" actId="1076"/>
          <ac:spMkLst>
            <pc:docMk/>
            <pc:sldMk cId="3640733818" sldId="257"/>
            <ac:spMk id="217" creationId="{630C6963-CBC2-1E31-1D3B-9A99149AE33A}"/>
          </ac:spMkLst>
        </pc:spChg>
        <pc:spChg chg="mod">
          <ac:chgData name="BAKSH DE LA IGLESIA, Amber (EAST LONDON NHS FOUNDATION TRUST)" userId="S::amber.bakshdelaiglesia1@nhs.net::b2650a99-9385-4d98-8a06-8e7c9d440112" providerId="AD" clId="Web-{E294697C-EE65-7937-B621-A830DF0E20DC}" dt="2024-03-18T13:43:12.892" v="50" actId="1076"/>
          <ac:spMkLst>
            <pc:docMk/>
            <pc:sldMk cId="3640733818" sldId="257"/>
            <ac:spMk id="219" creationId="{630C6963-CBC2-1E31-1D3B-9A99149AE33A}"/>
          </ac:spMkLst>
        </pc:spChg>
        <pc:spChg chg="mod">
          <ac:chgData name="BAKSH DE LA IGLESIA, Amber (EAST LONDON NHS FOUNDATION TRUST)" userId="S::amber.bakshdelaiglesia1@nhs.net::b2650a99-9385-4d98-8a06-8e7c9d440112" providerId="AD" clId="Web-{E294697C-EE65-7937-B621-A830DF0E20DC}" dt="2024-03-18T13:43:12.939" v="51" actId="1076"/>
          <ac:spMkLst>
            <pc:docMk/>
            <pc:sldMk cId="3640733818" sldId="257"/>
            <ac:spMk id="220" creationId="{CD105C4F-6A89-0571-6D2E-5E63494278E2}"/>
          </ac:spMkLst>
        </pc:spChg>
        <pc:spChg chg="mod">
          <ac:chgData name="BAKSH DE LA IGLESIA, Amber (EAST LONDON NHS FOUNDATION TRUST)" userId="S::amber.bakshdelaiglesia1@nhs.net::b2650a99-9385-4d98-8a06-8e7c9d440112" providerId="AD" clId="Web-{E294697C-EE65-7937-B621-A830DF0E20DC}" dt="2024-03-18T13:43:13.017" v="52" actId="1076"/>
          <ac:spMkLst>
            <pc:docMk/>
            <pc:sldMk cId="3640733818" sldId="257"/>
            <ac:spMk id="221" creationId="{9B0E94C8-E1C8-0BDE-365B-8D4A256003BC}"/>
          </ac:spMkLst>
        </pc:spChg>
        <pc:spChg chg="mod">
          <ac:chgData name="BAKSH DE LA IGLESIA, Amber (EAST LONDON NHS FOUNDATION TRUST)" userId="S::amber.bakshdelaiglesia1@nhs.net::b2650a99-9385-4d98-8a06-8e7c9d440112" providerId="AD" clId="Web-{E294697C-EE65-7937-B621-A830DF0E20DC}" dt="2024-03-18T13:43:13.048" v="53" actId="1076"/>
          <ac:spMkLst>
            <pc:docMk/>
            <pc:sldMk cId="3640733818" sldId="257"/>
            <ac:spMk id="222" creationId="{630C6963-CBC2-1E31-1D3B-9A99149AE33A}"/>
          </ac:spMkLst>
        </pc:spChg>
        <pc:spChg chg="mod">
          <ac:chgData name="BAKSH DE LA IGLESIA, Amber (EAST LONDON NHS FOUNDATION TRUST)" userId="S::amber.bakshdelaiglesia1@nhs.net::b2650a99-9385-4d98-8a06-8e7c9d440112" providerId="AD" clId="Web-{E294697C-EE65-7937-B621-A830DF0E20DC}" dt="2024-03-18T13:43:13.095" v="54" actId="1076"/>
          <ac:spMkLst>
            <pc:docMk/>
            <pc:sldMk cId="3640733818" sldId="257"/>
            <ac:spMk id="224" creationId="{CD105C4F-6A89-0571-6D2E-5E63494278E2}"/>
          </ac:spMkLst>
        </pc:spChg>
        <pc:spChg chg="mod">
          <ac:chgData name="BAKSH DE LA IGLESIA, Amber (EAST LONDON NHS FOUNDATION TRUST)" userId="S::amber.bakshdelaiglesia1@nhs.net::b2650a99-9385-4d98-8a06-8e7c9d440112" providerId="AD" clId="Web-{E294697C-EE65-7937-B621-A830DF0E20DC}" dt="2024-03-18T13:43:13.142" v="55" actId="1076"/>
          <ac:spMkLst>
            <pc:docMk/>
            <pc:sldMk cId="3640733818" sldId="257"/>
            <ac:spMk id="225" creationId="{9B0E94C8-E1C8-0BDE-365B-8D4A256003BC}"/>
          </ac:spMkLst>
        </pc:spChg>
        <pc:spChg chg="mod">
          <ac:chgData name="BAKSH DE LA IGLESIA, Amber (EAST LONDON NHS FOUNDATION TRUST)" userId="S::amber.bakshdelaiglesia1@nhs.net::b2650a99-9385-4d98-8a06-8e7c9d440112" providerId="AD" clId="Web-{E294697C-EE65-7937-B621-A830DF0E20DC}" dt="2024-03-18T13:43:13.189" v="56" actId="1076"/>
          <ac:spMkLst>
            <pc:docMk/>
            <pc:sldMk cId="3640733818" sldId="257"/>
            <ac:spMk id="226" creationId="{630C6963-CBC2-1E31-1D3B-9A99149AE33A}"/>
          </ac:spMkLst>
        </pc:spChg>
        <pc:spChg chg="mod">
          <ac:chgData name="BAKSH DE LA IGLESIA, Amber (EAST LONDON NHS FOUNDATION TRUST)" userId="S::amber.bakshdelaiglesia1@nhs.net::b2650a99-9385-4d98-8a06-8e7c9d440112" providerId="AD" clId="Web-{E294697C-EE65-7937-B621-A830DF0E20DC}" dt="2024-03-18T13:43:13.235" v="57" actId="1076"/>
          <ac:spMkLst>
            <pc:docMk/>
            <pc:sldMk cId="3640733818" sldId="257"/>
            <ac:spMk id="228" creationId="{CD105C4F-6A89-0571-6D2E-5E63494278E2}"/>
          </ac:spMkLst>
        </pc:spChg>
        <pc:spChg chg="mod">
          <ac:chgData name="BAKSH DE LA IGLESIA, Amber (EAST LONDON NHS FOUNDATION TRUST)" userId="S::amber.bakshdelaiglesia1@nhs.net::b2650a99-9385-4d98-8a06-8e7c9d440112" providerId="AD" clId="Web-{E294697C-EE65-7937-B621-A830DF0E20DC}" dt="2024-03-18T13:43:13.282" v="58" actId="1076"/>
          <ac:spMkLst>
            <pc:docMk/>
            <pc:sldMk cId="3640733818" sldId="257"/>
            <ac:spMk id="229" creationId="{CD105C4F-6A89-0571-6D2E-5E63494278E2}"/>
          </ac:spMkLst>
        </pc:spChg>
        <pc:spChg chg="mod">
          <ac:chgData name="BAKSH DE LA IGLESIA, Amber (EAST LONDON NHS FOUNDATION TRUST)" userId="S::amber.bakshdelaiglesia1@nhs.net::b2650a99-9385-4d98-8a06-8e7c9d440112" providerId="AD" clId="Web-{E294697C-EE65-7937-B621-A830DF0E20DC}" dt="2024-03-18T13:47:05.743" v="316" actId="1076"/>
          <ac:spMkLst>
            <pc:docMk/>
            <pc:sldMk cId="3640733818" sldId="257"/>
            <ac:spMk id="230" creationId="{CD105C4F-6A89-0571-6D2E-5E63494278E2}"/>
          </ac:spMkLst>
        </pc:spChg>
        <pc:spChg chg="mod">
          <ac:chgData name="BAKSH DE LA IGLESIA, Amber (EAST LONDON NHS FOUNDATION TRUST)" userId="S::amber.bakshdelaiglesia1@nhs.net::b2650a99-9385-4d98-8a06-8e7c9d440112" providerId="AD" clId="Web-{E294697C-EE65-7937-B621-A830DF0E20DC}" dt="2024-03-18T13:47:05.790" v="317" actId="1076"/>
          <ac:spMkLst>
            <pc:docMk/>
            <pc:sldMk cId="3640733818" sldId="257"/>
            <ac:spMk id="231" creationId="{9B0E94C8-E1C8-0BDE-365B-8D4A256003BC}"/>
          </ac:spMkLst>
        </pc:spChg>
        <pc:spChg chg="mod">
          <ac:chgData name="BAKSH DE LA IGLESIA, Amber (EAST LONDON NHS FOUNDATION TRUST)" userId="S::amber.bakshdelaiglesia1@nhs.net::b2650a99-9385-4d98-8a06-8e7c9d440112" providerId="AD" clId="Web-{E294697C-EE65-7937-B621-A830DF0E20DC}" dt="2024-03-18T13:47:05.837" v="318" actId="1076"/>
          <ac:spMkLst>
            <pc:docMk/>
            <pc:sldMk cId="3640733818" sldId="257"/>
            <ac:spMk id="232" creationId="{630C6963-CBC2-1E31-1D3B-9A99149AE33A}"/>
          </ac:spMkLst>
        </pc:spChg>
        <pc:spChg chg="mod">
          <ac:chgData name="BAKSH DE LA IGLESIA, Amber (EAST LONDON NHS FOUNDATION TRUST)" userId="S::amber.bakshdelaiglesia1@nhs.net::b2650a99-9385-4d98-8a06-8e7c9d440112" providerId="AD" clId="Web-{E294697C-EE65-7937-B621-A830DF0E20DC}" dt="2024-03-18T13:44:42.066" v="219" actId="1076"/>
          <ac:spMkLst>
            <pc:docMk/>
            <pc:sldMk cId="3640733818" sldId="257"/>
            <ac:spMk id="234" creationId="{CD105C4F-6A89-0571-6D2E-5E63494278E2}"/>
          </ac:spMkLst>
        </pc:spChg>
        <pc:spChg chg="mod">
          <ac:chgData name="BAKSH DE LA IGLESIA, Amber (EAST LONDON NHS FOUNDATION TRUST)" userId="S::amber.bakshdelaiglesia1@nhs.net::b2650a99-9385-4d98-8a06-8e7c9d440112" providerId="AD" clId="Web-{E294697C-EE65-7937-B621-A830DF0E20DC}" dt="2024-03-18T13:47:05.884" v="319" actId="1076"/>
          <ac:spMkLst>
            <pc:docMk/>
            <pc:sldMk cId="3640733818" sldId="257"/>
            <ac:spMk id="235" creationId="{CD105C4F-6A89-0571-6D2E-5E63494278E2}"/>
          </ac:spMkLst>
        </pc:spChg>
        <pc:spChg chg="mod">
          <ac:chgData name="BAKSH DE LA IGLESIA, Amber (EAST LONDON NHS FOUNDATION TRUST)" userId="S::amber.bakshdelaiglesia1@nhs.net::b2650a99-9385-4d98-8a06-8e7c9d440112" providerId="AD" clId="Web-{E294697C-EE65-7937-B621-A830DF0E20DC}" dt="2024-03-18T13:47:05.946" v="320" actId="1076"/>
          <ac:spMkLst>
            <pc:docMk/>
            <pc:sldMk cId="3640733818" sldId="257"/>
            <ac:spMk id="236" creationId="{9B0E94C8-E1C8-0BDE-365B-8D4A256003BC}"/>
          </ac:spMkLst>
        </pc:spChg>
        <pc:spChg chg="mod">
          <ac:chgData name="BAKSH DE LA IGLESIA, Amber (EAST LONDON NHS FOUNDATION TRUST)" userId="S::amber.bakshdelaiglesia1@nhs.net::b2650a99-9385-4d98-8a06-8e7c9d440112" providerId="AD" clId="Web-{E294697C-EE65-7937-B621-A830DF0E20DC}" dt="2024-03-18T13:47:05.993" v="321" actId="1076"/>
          <ac:spMkLst>
            <pc:docMk/>
            <pc:sldMk cId="3640733818" sldId="257"/>
            <ac:spMk id="237" creationId="{630C6963-CBC2-1E31-1D3B-9A99149AE33A}"/>
          </ac:spMkLst>
        </pc:spChg>
        <pc:spChg chg="mod">
          <ac:chgData name="BAKSH DE LA IGLESIA, Amber (EAST LONDON NHS FOUNDATION TRUST)" userId="S::amber.bakshdelaiglesia1@nhs.net::b2650a99-9385-4d98-8a06-8e7c9d440112" providerId="AD" clId="Web-{E294697C-EE65-7937-B621-A830DF0E20DC}" dt="2024-03-18T13:45:58.600" v="300" actId="20577"/>
          <ac:spMkLst>
            <pc:docMk/>
            <pc:sldMk cId="3640733818" sldId="257"/>
            <ac:spMk id="249" creationId="{00000000-0000-0000-0000-000000000000}"/>
          </ac:spMkLst>
        </pc:spChg>
        <pc:spChg chg="mod">
          <ac:chgData name="BAKSH DE LA IGLESIA, Amber (EAST LONDON NHS FOUNDATION TRUST)" userId="S::amber.bakshdelaiglesia1@nhs.net::b2650a99-9385-4d98-8a06-8e7c9d440112" providerId="AD" clId="Web-{E294697C-EE65-7937-B621-A830DF0E20DC}" dt="2024-03-18T13:46:42.227" v="305" actId="20577"/>
          <ac:spMkLst>
            <pc:docMk/>
            <pc:sldMk cId="3640733818" sldId="257"/>
            <ac:spMk id="253" creationId="{00000000-0000-0000-0000-000000000000}"/>
          </ac:spMkLst>
        </pc:spChg>
        <pc:spChg chg="mod">
          <ac:chgData name="BAKSH DE LA IGLESIA, Amber (EAST LONDON NHS FOUNDATION TRUST)" userId="S::amber.bakshdelaiglesia1@nhs.net::b2650a99-9385-4d98-8a06-8e7c9d440112" providerId="AD" clId="Web-{E294697C-EE65-7937-B621-A830DF0E20DC}" dt="2024-03-18T13:49:15.622" v="460" actId="14100"/>
          <ac:spMkLst>
            <pc:docMk/>
            <pc:sldMk cId="3640733818" sldId="257"/>
            <ac:spMk id="266" creationId="{00000000-0000-0000-0000-000000000000}"/>
          </ac:spMkLst>
        </pc:spChg>
        <pc:spChg chg="mod">
          <ac:chgData name="BAKSH DE LA IGLESIA, Amber (EAST LONDON NHS FOUNDATION TRUST)" userId="S::amber.bakshdelaiglesia1@nhs.net::b2650a99-9385-4d98-8a06-8e7c9d440112" providerId="AD" clId="Web-{E294697C-EE65-7937-B621-A830DF0E20DC}" dt="2024-03-18T13:44:42.207" v="221" actId="1076"/>
          <ac:spMkLst>
            <pc:docMk/>
            <pc:sldMk cId="3640733818" sldId="257"/>
            <ac:spMk id="270" creationId="{00000000-0000-0000-0000-000000000000}"/>
          </ac:spMkLst>
        </pc:spChg>
        <pc:spChg chg="mod">
          <ac:chgData name="BAKSH DE LA IGLESIA, Amber (EAST LONDON NHS FOUNDATION TRUST)" userId="S::amber.bakshdelaiglesia1@nhs.net::b2650a99-9385-4d98-8a06-8e7c9d440112" providerId="AD" clId="Web-{E294697C-EE65-7937-B621-A830DF0E20DC}" dt="2024-03-18T13:44:42.113" v="220" actId="1076"/>
          <ac:spMkLst>
            <pc:docMk/>
            <pc:sldMk cId="3640733818" sldId="257"/>
            <ac:spMk id="272" creationId="{00000000-0000-0000-0000-000000000000}"/>
          </ac:spMkLst>
        </pc:spChg>
        <pc:spChg chg="mod">
          <ac:chgData name="BAKSH DE LA IGLESIA, Amber (EAST LONDON NHS FOUNDATION TRUST)" userId="S::amber.bakshdelaiglesia1@nhs.net::b2650a99-9385-4d98-8a06-8e7c9d440112" providerId="AD" clId="Web-{E294697C-EE65-7937-B621-A830DF0E20DC}" dt="2024-03-18T13:43:10.876" v="12" actId="1076"/>
          <ac:spMkLst>
            <pc:docMk/>
            <pc:sldMk cId="3640733818" sldId="257"/>
            <ac:spMk id="314" creationId="{00000000-0000-0000-0000-000000000000}"/>
          </ac:spMkLst>
        </pc:spChg>
        <pc:spChg chg="mod">
          <ac:chgData name="BAKSH DE LA IGLESIA, Amber (EAST LONDON NHS FOUNDATION TRUST)" userId="S::amber.bakshdelaiglesia1@nhs.net::b2650a99-9385-4d98-8a06-8e7c9d440112" providerId="AD" clId="Web-{E294697C-EE65-7937-B621-A830DF0E20DC}" dt="2024-03-18T13:49:56.342" v="533" actId="14100"/>
          <ac:spMkLst>
            <pc:docMk/>
            <pc:sldMk cId="3640733818" sldId="257"/>
            <ac:spMk id="315" creationId="{00000000-0000-0000-0000-000000000000}"/>
          </ac:spMkLst>
        </pc:spChg>
        <pc:spChg chg="mod">
          <ac:chgData name="BAKSH DE LA IGLESIA, Amber (EAST LONDON NHS FOUNDATION TRUST)" userId="S::amber.bakshdelaiglesia1@nhs.net::b2650a99-9385-4d98-8a06-8e7c9d440112" providerId="AD" clId="Web-{E294697C-EE65-7937-B621-A830DF0E20DC}" dt="2024-03-18T13:50:08.046" v="535" actId="14100"/>
          <ac:spMkLst>
            <pc:docMk/>
            <pc:sldMk cId="3640733818" sldId="257"/>
            <ac:spMk id="316" creationId="{00000000-0000-0000-0000-000000000000}"/>
          </ac:spMkLst>
        </pc:spChg>
        <pc:spChg chg="mod">
          <ac:chgData name="BAKSH DE LA IGLESIA, Amber (EAST LONDON NHS FOUNDATION TRUST)" userId="S::amber.bakshdelaiglesia1@nhs.net::b2650a99-9385-4d98-8a06-8e7c9d440112" providerId="AD" clId="Web-{E294697C-EE65-7937-B621-A830DF0E20DC}" dt="2024-03-18T13:49:01.919" v="459" actId="20577"/>
          <ac:spMkLst>
            <pc:docMk/>
            <pc:sldMk cId="3640733818" sldId="257"/>
            <ac:spMk id="317" creationId="{00000000-0000-0000-0000-000000000000}"/>
          </ac:spMkLst>
        </pc:spChg>
        <pc:spChg chg="del">
          <ac:chgData name="BAKSH DE LA IGLESIA, Amber (EAST LONDON NHS FOUNDATION TRUST)" userId="S::amber.bakshdelaiglesia1@nhs.net::b2650a99-9385-4d98-8a06-8e7c9d440112" providerId="AD" clId="Web-{E294697C-EE65-7937-B621-A830DF0E20DC}" dt="2024-03-18T13:42:18.359" v="5"/>
          <ac:spMkLst>
            <pc:docMk/>
            <pc:sldMk cId="3640733818" sldId="257"/>
            <ac:spMk id="322" creationId="{CD105C4F-6A89-0571-6D2E-5E63494278E2}"/>
          </ac:spMkLst>
        </pc:spChg>
        <pc:spChg chg="del">
          <ac:chgData name="BAKSH DE LA IGLESIA, Amber (EAST LONDON NHS FOUNDATION TRUST)" userId="S::amber.bakshdelaiglesia1@nhs.net::b2650a99-9385-4d98-8a06-8e7c9d440112" providerId="AD" clId="Web-{E294697C-EE65-7937-B621-A830DF0E20DC}" dt="2024-03-18T13:42:16.749" v="4"/>
          <ac:spMkLst>
            <pc:docMk/>
            <pc:sldMk cId="3640733818" sldId="257"/>
            <ac:spMk id="323" creationId="{18DC1D8C-898F-AC4A-1F94-BCA88E4AEDAF}"/>
          </ac:spMkLst>
        </pc:spChg>
        <pc:cxnChg chg="mod">
          <ac:chgData name="BAKSH DE LA IGLESIA, Amber (EAST LONDON NHS FOUNDATION TRUST)" userId="S::amber.bakshdelaiglesia1@nhs.net::b2650a99-9385-4d98-8a06-8e7c9d440112" providerId="AD" clId="Web-{E294697C-EE65-7937-B621-A830DF0E20DC}" dt="2024-03-18T13:43:53.237" v="152" actId="14100"/>
          <ac:cxnSpMkLst>
            <pc:docMk/>
            <pc:sldMk cId="3640733818" sldId="257"/>
            <ac:cxnSpMk id="64" creationId="{00000000-0000-0000-0000-000000000000}"/>
          </ac:cxnSpMkLst>
        </pc:cxnChg>
        <pc:cxnChg chg="mod">
          <ac:chgData name="BAKSH DE LA IGLESIA, Amber (EAST LONDON NHS FOUNDATION TRUST)" userId="S::amber.bakshdelaiglesia1@nhs.net::b2650a99-9385-4d98-8a06-8e7c9d440112" providerId="AD" clId="Web-{E294697C-EE65-7937-B621-A830DF0E20DC}" dt="2024-03-18T13:46:02.913" v="301" actId="14100"/>
          <ac:cxnSpMkLst>
            <pc:docMk/>
            <pc:sldMk cId="3640733818" sldId="257"/>
            <ac:cxnSpMk id="67" creationId="{00000000-0000-0000-0000-000000000000}"/>
          </ac:cxnSpMkLst>
        </pc:cxnChg>
        <pc:cxnChg chg="mod">
          <ac:chgData name="BAKSH DE LA IGLESIA, Amber (EAST LONDON NHS FOUNDATION TRUST)" userId="S::amber.bakshdelaiglesia1@nhs.net::b2650a99-9385-4d98-8a06-8e7c9d440112" providerId="AD" clId="Web-{E294697C-EE65-7937-B621-A830DF0E20DC}" dt="2024-03-18T13:50:00.296" v="534" actId="14100"/>
          <ac:cxnSpMkLst>
            <pc:docMk/>
            <pc:sldMk cId="3640733818" sldId="257"/>
            <ac:cxnSpMk id="112" creationId="{00000000-0000-0000-0000-000000000000}"/>
          </ac:cxnSpMkLst>
        </pc:cxnChg>
        <pc:cxnChg chg="mod">
          <ac:chgData name="BAKSH DE LA IGLESIA, Amber (EAST LONDON NHS FOUNDATION TRUST)" userId="S::amber.bakshdelaiglesia1@nhs.net::b2650a99-9385-4d98-8a06-8e7c9d440112" providerId="AD" clId="Web-{E294697C-EE65-7937-B621-A830DF0E20DC}" dt="2024-03-18T13:50:10.608" v="536" actId="14100"/>
          <ac:cxnSpMkLst>
            <pc:docMk/>
            <pc:sldMk cId="3640733818" sldId="257"/>
            <ac:cxnSpMk id="122" creationId="{00000000-0000-0000-0000-000000000000}"/>
          </ac:cxnSpMkLst>
        </pc:cxnChg>
        <pc:cxnChg chg="mod">
          <ac:chgData name="BAKSH DE LA IGLESIA, Amber (EAST LONDON NHS FOUNDATION TRUST)" userId="S::amber.bakshdelaiglesia1@nhs.net::b2650a99-9385-4d98-8a06-8e7c9d440112" providerId="AD" clId="Web-{E294697C-EE65-7937-B621-A830DF0E20DC}" dt="2024-03-18T13:43:10.376" v="6" actId="1076"/>
          <ac:cxnSpMkLst>
            <pc:docMk/>
            <pc:sldMk cId="3640733818" sldId="257"/>
            <ac:cxnSpMk id="171" creationId="{00000000-0000-0000-0000-000000000000}"/>
          </ac:cxnSpMkLst>
        </pc:cxnChg>
        <pc:cxnChg chg="mod">
          <ac:chgData name="BAKSH DE LA IGLESIA, Amber (EAST LONDON NHS FOUNDATION TRUST)" userId="S::amber.bakshdelaiglesia1@nhs.net::b2650a99-9385-4d98-8a06-8e7c9d440112" providerId="AD" clId="Web-{E294697C-EE65-7937-B621-A830DF0E20DC}" dt="2024-03-18T13:43:10.782" v="10" actId="1076"/>
          <ac:cxnSpMkLst>
            <pc:docMk/>
            <pc:sldMk cId="3640733818" sldId="257"/>
            <ac:cxnSpMk id="177" creationId="{00000000-0000-0000-0000-000000000000}"/>
          </ac:cxnSpMkLst>
        </pc:cxnChg>
        <pc:cxnChg chg="mod">
          <ac:chgData name="BAKSH DE LA IGLESIA, Amber (EAST LONDON NHS FOUNDATION TRUST)" userId="S::amber.bakshdelaiglesia1@nhs.net::b2650a99-9385-4d98-8a06-8e7c9d440112" providerId="AD" clId="Web-{E294697C-EE65-7937-B621-A830DF0E20DC}" dt="2024-03-18T13:49:15.622" v="460" actId="14100"/>
          <ac:cxnSpMkLst>
            <pc:docMk/>
            <pc:sldMk cId="3640733818" sldId="257"/>
            <ac:cxnSpMk id="199" creationId="{00000000-0000-0000-0000-000000000000}"/>
          </ac:cxnSpMkLst>
        </pc:cxnChg>
        <pc:cxnChg chg="mod">
          <ac:chgData name="BAKSH DE LA IGLESIA, Amber (EAST LONDON NHS FOUNDATION TRUST)" userId="S::amber.bakshdelaiglesia1@nhs.net::b2650a99-9385-4d98-8a06-8e7c9d440112" providerId="AD" clId="Web-{E294697C-EE65-7937-B621-A830DF0E20DC}" dt="2024-03-18T13:44:42.207" v="221" actId="1076"/>
          <ac:cxnSpMkLst>
            <pc:docMk/>
            <pc:sldMk cId="3640733818" sldId="257"/>
            <ac:cxnSpMk id="273" creationId="{00000000-0000-0000-0000-000000000000}"/>
          </ac:cxnSpMkLst>
        </pc:cxnChg>
      </pc:sldChg>
    </pc:docChg>
  </pc:docChgLst>
  <pc:docChgLst>
    <pc:chgData name="BAKSH DE LA IGLESIA, Amber (EAST LONDON NHS FOUNDATION TRUST)" userId="S::amber.bakshdelaiglesia1@nhs.net::b2650a99-9385-4d98-8a06-8e7c9d440112" providerId="AD" clId="Web-{64AE9CB1-538D-0A7A-8FC3-8318B5CDF60F}"/>
    <pc:docChg chg="modSld">
      <pc:chgData name="BAKSH DE LA IGLESIA, Amber (EAST LONDON NHS FOUNDATION TRUST)" userId="S::amber.bakshdelaiglesia1@nhs.net::b2650a99-9385-4d98-8a06-8e7c9d440112" providerId="AD" clId="Web-{64AE9CB1-538D-0A7A-8FC3-8318B5CDF60F}" dt="2024-04-02T09:25:03.290" v="124" actId="1076"/>
      <pc:docMkLst>
        <pc:docMk/>
      </pc:docMkLst>
      <pc:sldChg chg="addSp modSp">
        <pc:chgData name="BAKSH DE LA IGLESIA, Amber (EAST LONDON NHS FOUNDATION TRUST)" userId="S::amber.bakshdelaiglesia1@nhs.net::b2650a99-9385-4d98-8a06-8e7c9d440112" providerId="AD" clId="Web-{64AE9CB1-538D-0A7A-8FC3-8318B5CDF60F}" dt="2024-04-02T09:25:03.290" v="124" actId="1076"/>
        <pc:sldMkLst>
          <pc:docMk/>
          <pc:sldMk cId="3640733818" sldId="257"/>
        </pc:sldMkLst>
        <pc:spChg chg="add mod">
          <ac:chgData name="BAKSH DE LA IGLESIA, Amber (EAST LONDON NHS FOUNDATION TRUST)" userId="S::amber.bakshdelaiglesia1@nhs.net::b2650a99-9385-4d98-8a06-8e7c9d440112" providerId="AD" clId="Web-{64AE9CB1-538D-0A7A-8FC3-8318B5CDF60F}" dt="2024-04-02T09:23:49.475" v="97" actId="1076"/>
          <ac:spMkLst>
            <pc:docMk/>
            <pc:sldMk cId="3640733818" sldId="257"/>
            <ac:spMk id="4" creationId="{814043B0-75DB-F105-C807-82B20772D89B}"/>
          </ac:spMkLst>
        </pc:spChg>
        <pc:spChg chg="add mod">
          <ac:chgData name="BAKSH DE LA IGLESIA, Amber (EAST LONDON NHS FOUNDATION TRUST)" userId="S::amber.bakshdelaiglesia1@nhs.net::b2650a99-9385-4d98-8a06-8e7c9d440112" providerId="AD" clId="Web-{64AE9CB1-538D-0A7A-8FC3-8318B5CDF60F}" dt="2024-04-02T09:24:08.867" v="100" actId="1076"/>
          <ac:spMkLst>
            <pc:docMk/>
            <pc:sldMk cId="3640733818" sldId="257"/>
            <ac:spMk id="5" creationId="{DA3F5965-3A09-2C92-E212-C5C1EFF60FFD}"/>
          </ac:spMkLst>
        </pc:spChg>
        <pc:spChg chg="add mod">
          <ac:chgData name="BAKSH DE LA IGLESIA, Amber (EAST LONDON NHS FOUNDATION TRUST)" userId="S::amber.bakshdelaiglesia1@nhs.net::b2650a99-9385-4d98-8a06-8e7c9d440112" providerId="AD" clId="Web-{64AE9CB1-538D-0A7A-8FC3-8318B5CDF60F}" dt="2024-04-02T09:24:18.429" v="102" actId="1076"/>
          <ac:spMkLst>
            <pc:docMk/>
            <pc:sldMk cId="3640733818" sldId="257"/>
            <ac:spMk id="6" creationId="{92F18FBF-9D2C-A05B-2DBC-326CAAEE4A74}"/>
          </ac:spMkLst>
        </pc:spChg>
        <pc:spChg chg="add mod">
          <ac:chgData name="BAKSH DE LA IGLESIA, Amber (EAST LONDON NHS FOUNDATION TRUST)" userId="S::amber.bakshdelaiglesia1@nhs.net::b2650a99-9385-4d98-8a06-8e7c9d440112" providerId="AD" clId="Web-{64AE9CB1-538D-0A7A-8FC3-8318B5CDF60F}" dt="2024-04-02T09:24:29.742" v="104" actId="1076"/>
          <ac:spMkLst>
            <pc:docMk/>
            <pc:sldMk cId="3640733818" sldId="257"/>
            <ac:spMk id="8" creationId="{0B1895F7-384C-AFA1-5B57-7F134E8E1726}"/>
          </ac:spMkLst>
        </pc:spChg>
        <pc:spChg chg="add mod">
          <ac:chgData name="BAKSH DE LA IGLESIA, Amber (EAST LONDON NHS FOUNDATION TRUST)" userId="S::amber.bakshdelaiglesia1@nhs.net::b2650a99-9385-4d98-8a06-8e7c9d440112" providerId="AD" clId="Web-{64AE9CB1-538D-0A7A-8FC3-8318B5CDF60F}" dt="2024-04-02T09:24:36.508" v="106" actId="1076"/>
          <ac:spMkLst>
            <pc:docMk/>
            <pc:sldMk cId="3640733818" sldId="257"/>
            <ac:spMk id="9" creationId="{3B38F3A3-2F59-70D1-653E-4252F72D0B69}"/>
          </ac:spMkLst>
        </pc:spChg>
        <pc:spChg chg="add mod">
          <ac:chgData name="BAKSH DE LA IGLESIA, Amber (EAST LONDON NHS FOUNDATION TRUST)" userId="S::amber.bakshdelaiglesia1@nhs.net::b2650a99-9385-4d98-8a06-8e7c9d440112" providerId="AD" clId="Web-{64AE9CB1-538D-0A7A-8FC3-8318B5CDF60F}" dt="2024-04-02T09:25:03.165" v="121" actId="1076"/>
          <ac:spMkLst>
            <pc:docMk/>
            <pc:sldMk cId="3640733818" sldId="257"/>
            <ac:spMk id="15" creationId="{F3864463-570A-1C2B-E22B-A9C3B3940AF4}"/>
          </ac:spMkLst>
        </pc:spChg>
        <pc:spChg chg="add mod">
          <ac:chgData name="BAKSH DE LA IGLESIA, Amber (EAST LONDON NHS FOUNDATION TRUST)" userId="S::amber.bakshdelaiglesia1@nhs.net::b2650a99-9385-4d98-8a06-8e7c9d440112" providerId="AD" clId="Web-{64AE9CB1-538D-0A7A-8FC3-8318B5CDF60F}" dt="2024-04-02T09:25:03.196" v="122" actId="1076"/>
          <ac:spMkLst>
            <pc:docMk/>
            <pc:sldMk cId="3640733818" sldId="257"/>
            <ac:spMk id="18" creationId="{CFD2A1FE-4760-8CDA-542A-0DE178AEF891}"/>
          </ac:spMkLst>
        </pc:spChg>
        <pc:spChg chg="add mod">
          <ac:chgData name="BAKSH DE LA IGLESIA, Amber (EAST LONDON NHS FOUNDATION TRUST)" userId="S::amber.bakshdelaiglesia1@nhs.net::b2650a99-9385-4d98-8a06-8e7c9d440112" providerId="AD" clId="Web-{64AE9CB1-538D-0A7A-8FC3-8318B5CDF60F}" dt="2024-04-02T09:25:03.243" v="123" actId="1076"/>
          <ac:spMkLst>
            <pc:docMk/>
            <pc:sldMk cId="3640733818" sldId="257"/>
            <ac:spMk id="21" creationId="{2E23D6D7-AAD1-6B59-FD46-52BB1A962052}"/>
          </ac:spMkLst>
        </pc:spChg>
        <pc:spChg chg="add mod">
          <ac:chgData name="BAKSH DE LA IGLESIA, Amber (EAST LONDON NHS FOUNDATION TRUST)" userId="S::amber.bakshdelaiglesia1@nhs.net::b2650a99-9385-4d98-8a06-8e7c9d440112" providerId="AD" clId="Web-{64AE9CB1-538D-0A7A-8FC3-8318B5CDF60F}" dt="2024-04-02T09:25:03.290" v="124" actId="1076"/>
          <ac:spMkLst>
            <pc:docMk/>
            <pc:sldMk cId="3640733818" sldId="257"/>
            <ac:spMk id="24" creationId="{D55C8331-6101-81FE-178D-022B0CAABD4F}"/>
          </ac:spMkLst>
        </pc:spChg>
        <pc:spChg chg="mod">
          <ac:chgData name="BAKSH DE LA IGLESIA, Amber (EAST LONDON NHS FOUNDATION TRUST)" userId="S::amber.bakshdelaiglesia1@nhs.net::b2650a99-9385-4d98-8a06-8e7c9d440112" providerId="AD" clId="Web-{64AE9CB1-538D-0A7A-8FC3-8318B5CDF60F}" dt="2024-04-02T09:22:35.020" v="95" actId="14100"/>
          <ac:spMkLst>
            <pc:docMk/>
            <pc:sldMk cId="3640733818" sldId="257"/>
            <ac:spMk id="34" creationId="{7DA5FAB8-8567-19AC-0C95-86C56FE898DE}"/>
          </ac:spMkLst>
        </pc:spChg>
        <pc:spChg chg="mod">
          <ac:chgData name="BAKSH DE LA IGLESIA, Amber (EAST LONDON NHS FOUNDATION TRUST)" userId="S::amber.bakshdelaiglesia1@nhs.net::b2650a99-9385-4d98-8a06-8e7c9d440112" providerId="AD" clId="Web-{64AE9CB1-538D-0A7A-8FC3-8318B5CDF60F}" dt="2024-04-02T09:22:30.770" v="93" actId="1076"/>
          <ac:spMkLst>
            <pc:docMk/>
            <pc:sldMk cId="3640733818" sldId="257"/>
            <ac:spMk id="44" creationId="{6115CDB0-5D0F-D742-603C-0A4BEA1DEDFA}"/>
          </ac:spMkLst>
        </pc:spChg>
        <pc:spChg chg="mod">
          <ac:chgData name="BAKSH DE LA IGLESIA, Amber (EAST LONDON NHS FOUNDATION TRUST)" userId="S::amber.bakshdelaiglesia1@nhs.net::b2650a99-9385-4d98-8a06-8e7c9d440112" providerId="AD" clId="Web-{64AE9CB1-538D-0A7A-8FC3-8318B5CDF60F}" dt="2024-04-02T09:21:26.643" v="1" actId="20577"/>
          <ac:spMkLst>
            <pc:docMk/>
            <pc:sldMk cId="3640733818" sldId="257"/>
            <ac:spMk id="46" creationId="{EFDB7032-E218-9813-B329-0DF2056ECDD7}"/>
          </ac:spMkLst>
        </pc:spChg>
        <pc:cxnChg chg="add mod">
          <ac:chgData name="BAKSH DE LA IGLESIA, Amber (EAST LONDON NHS FOUNDATION TRUST)" userId="S::amber.bakshdelaiglesia1@nhs.net::b2650a99-9385-4d98-8a06-8e7c9d440112" providerId="AD" clId="Web-{64AE9CB1-538D-0A7A-8FC3-8318B5CDF60F}" dt="2024-04-02T09:25:02.806" v="116" actId="1076"/>
          <ac:cxnSpMkLst>
            <pc:docMk/>
            <pc:sldMk cId="3640733818" sldId="257"/>
            <ac:cxnSpMk id="10" creationId="{F48C9A0D-10F2-B804-118D-17E84BB30E44}"/>
          </ac:cxnSpMkLst>
        </pc:cxnChg>
        <pc:cxnChg chg="add mod">
          <ac:chgData name="BAKSH DE LA IGLESIA, Amber (EAST LONDON NHS FOUNDATION TRUST)" userId="S::amber.bakshdelaiglesia1@nhs.net::b2650a99-9385-4d98-8a06-8e7c9d440112" providerId="AD" clId="Web-{64AE9CB1-538D-0A7A-8FC3-8318B5CDF60F}" dt="2024-04-02T09:25:02.852" v="117" actId="1076"/>
          <ac:cxnSpMkLst>
            <pc:docMk/>
            <pc:sldMk cId="3640733818" sldId="257"/>
            <ac:cxnSpMk id="11" creationId="{2A393853-EF2E-A478-0E89-32199E68DEDA}"/>
          </ac:cxnSpMkLst>
        </pc:cxnChg>
        <pc:cxnChg chg="add mod">
          <ac:chgData name="BAKSH DE LA IGLESIA, Amber (EAST LONDON NHS FOUNDATION TRUST)" userId="S::amber.bakshdelaiglesia1@nhs.net::b2650a99-9385-4d98-8a06-8e7c9d440112" providerId="AD" clId="Web-{64AE9CB1-538D-0A7A-8FC3-8318B5CDF60F}" dt="2024-04-02T09:25:02.899" v="118" actId="1076"/>
          <ac:cxnSpMkLst>
            <pc:docMk/>
            <pc:sldMk cId="3640733818" sldId="257"/>
            <ac:cxnSpMk id="12" creationId="{8D26B3FE-113A-6767-7515-343EE674B3DF}"/>
          </ac:cxnSpMkLst>
        </pc:cxnChg>
        <pc:cxnChg chg="add mod">
          <ac:chgData name="BAKSH DE LA IGLESIA, Amber (EAST LONDON NHS FOUNDATION TRUST)" userId="S::amber.bakshdelaiglesia1@nhs.net::b2650a99-9385-4d98-8a06-8e7c9d440112" providerId="AD" clId="Web-{64AE9CB1-538D-0A7A-8FC3-8318B5CDF60F}" dt="2024-04-02T09:25:02.930" v="119" actId="1076"/>
          <ac:cxnSpMkLst>
            <pc:docMk/>
            <pc:sldMk cId="3640733818" sldId="257"/>
            <ac:cxnSpMk id="13" creationId="{A6B1F672-AB24-D137-6B54-BFECEBC35802}"/>
          </ac:cxnSpMkLst>
        </pc:cxnChg>
        <pc:cxnChg chg="add mod">
          <ac:chgData name="BAKSH DE LA IGLESIA, Amber (EAST LONDON NHS FOUNDATION TRUST)" userId="S::amber.bakshdelaiglesia1@nhs.net::b2650a99-9385-4d98-8a06-8e7c9d440112" providerId="AD" clId="Web-{64AE9CB1-538D-0A7A-8FC3-8318B5CDF60F}" dt="2024-04-02T09:25:02.977" v="120" actId="1076"/>
          <ac:cxnSpMkLst>
            <pc:docMk/>
            <pc:sldMk cId="3640733818" sldId="257"/>
            <ac:cxnSpMk id="14" creationId="{50EBADDA-BDD1-CC85-938C-1FA91452621B}"/>
          </ac:cxnSpMkLst>
        </pc:cxnChg>
        <pc:cxnChg chg="mod">
          <ac:chgData name="BAKSH DE LA IGLESIA, Amber (EAST LONDON NHS FOUNDATION TRUST)" userId="S::amber.bakshdelaiglesia1@nhs.net::b2650a99-9385-4d98-8a06-8e7c9d440112" providerId="AD" clId="Web-{64AE9CB1-538D-0A7A-8FC3-8318B5CDF60F}" dt="2024-04-02T09:24:29.742" v="104" actId="1076"/>
          <ac:cxnSpMkLst>
            <pc:docMk/>
            <pc:sldMk cId="3640733818" sldId="257"/>
            <ac:cxnSpMk id="27" creationId="{6B363BCB-9939-CDBC-B1BE-A273D4A9989B}"/>
          </ac:cxnSpMkLst>
        </pc:cxnChg>
        <pc:cxnChg chg="mod">
          <ac:chgData name="BAKSH DE LA IGLESIA, Amber (EAST LONDON NHS FOUNDATION TRUST)" userId="S::amber.bakshdelaiglesia1@nhs.net::b2650a99-9385-4d98-8a06-8e7c9d440112" providerId="AD" clId="Web-{64AE9CB1-538D-0A7A-8FC3-8318B5CDF60F}" dt="2024-04-02T09:23:49.475" v="97" actId="1076"/>
          <ac:cxnSpMkLst>
            <pc:docMk/>
            <pc:sldMk cId="3640733818" sldId="257"/>
            <ac:cxnSpMk id="28" creationId="{47A1A247-A7A3-7A05-BB3C-1580AEAE7D7C}"/>
          </ac:cxnSpMkLst>
        </pc:cxnChg>
        <pc:cxnChg chg="mod">
          <ac:chgData name="BAKSH DE LA IGLESIA, Amber (EAST LONDON NHS FOUNDATION TRUST)" userId="S::amber.bakshdelaiglesia1@nhs.net::b2650a99-9385-4d98-8a06-8e7c9d440112" providerId="AD" clId="Web-{64AE9CB1-538D-0A7A-8FC3-8318B5CDF60F}" dt="2024-04-02T09:23:49.475" v="97" actId="1076"/>
          <ac:cxnSpMkLst>
            <pc:docMk/>
            <pc:sldMk cId="3640733818" sldId="257"/>
            <ac:cxnSpMk id="30" creationId="{E3369FE5-00D8-47F0-FCCD-0A88A62F9F5E}"/>
          </ac:cxnSpMkLst>
        </pc:cxnChg>
        <pc:cxnChg chg="mod">
          <ac:chgData name="BAKSH DE LA IGLESIA, Amber (EAST LONDON NHS FOUNDATION TRUST)" userId="S::amber.bakshdelaiglesia1@nhs.net::b2650a99-9385-4d98-8a06-8e7c9d440112" providerId="AD" clId="Web-{64AE9CB1-538D-0A7A-8FC3-8318B5CDF60F}" dt="2024-04-02T09:25:03.165" v="121" actId="1076"/>
          <ac:cxnSpMkLst>
            <pc:docMk/>
            <pc:sldMk cId="3640733818" sldId="257"/>
            <ac:cxnSpMk id="31" creationId="{F8681245-ACF3-4F7B-FF97-8BA9C2123D73}"/>
          </ac:cxnSpMkLst>
        </pc:cxnChg>
        <pc:cxnChg chg="mod">
          <ac:chgData name="BAKSH DE LA IGLESIA, Amber (EAST LONDON NHS FOUNDATION TRUST)" userId="S::amber.bakshdelaiglesia1@nhs.net::b2650a99-9385-4d98-8a06-8e7c9d440112" providerId="AD" clId="Web-{64AE9CB1-538D-0A7A-8FC3-8318B5CDF60F}" dt="2024-04-02T09:24:29.742" v="104" actId="1076"/>
          <ac:cxnSpMkLst>
            <pc:docMk/>
            <pc:sldMk cId="3640733818" sldId="257"/>
            <ac:cxnSpMk id="33" creationId="{B14FECD0-3C07-31F2-377A-729AF5C186D9}"/>
          </ac:cxnSpMkLst>
        </pc:cxnChg>
        <pc:cxnChg chg="mod">
          <ac:chgData name="BAKSH DE LA IGLESIA, Amber (EAST LONDON NHS FOUNDATION TRUST)" userId="S::amber.bakshdelaiglesia1@nhs.net::b2650a99-9385-4d98-8a06-8e7c9d440112" providerId="AD" clId="Web-{64AE9CB1-538D-0A7A-8FC3-8318B5CDF60F}" dt="2024-04-02T09:25:03.165" v="121" actId="1076"/>
          <ac:cxnSpMkLst>
            <pc:docMk/>
            <pc:sldMk cId="3640733818" sldId="257"/>
            <ac:cxnSpMk id="36" creationId="{2A90663D-7829-36C9-2DF7-CFD9122BFD96}"/>
          </ac:cxnSpMkLst>
        </pc:cxnChg>
        <pc:cxnChg chg="mod">
          <ac:chgData name="BAKSH DE LA IGLESIA, Amber (EAST LONDON NHS FOUNDATION TRUST)" userId="S::amber.bakshdelaiglesia1@nhs.net::b2650a99-9385-4d98-8a06-8e7c9d440112" providerId="AD" clId="Web-{64AE9CB1-538D-0A7A-8FC3-8318B5CDF60F}" dt="2024-04-02T09:25:03.165" v="121" actId="1076"/>
          <ac:cxnSpMkLst>
            <pc:docMk/>
            <pc:sldMk cId="3640733818" sldId="257"/>
            <ac:cxnSpMk id="39" creationId="{4FB7FC75-EC65-13F6-339E-4BD70CFE7843}"/>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8D826A-B6A9-48AF-8B41-4CE5BB67CDB3}" type="datetimeFigureOut">
              <a:rPr lang="en-GB" smtClean="0"/>
              <a:t>05/04/2024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D8C165-ECCD-4033-997A-825131304F56}" type="slidenum">
              <a:rPr lang="en-GB" smtClean="0"/>
              <a:t>‹#›</a:t>
            </a:fld>
            <a:endParaRPr lang="en-GB"/>
          </a:p>
        </p:txBody>
      </p:sp>
    </p:spTree>
    <p:extLst>
      <p:ext uri="{BB962C8B-B14F-4D97-AF65-F5344CB8AC3E}">
        <p14:creationId xmlns:p14="http://schemas.microsoft.com/office/powerpoint/2010/main" val="3884446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E9CCDCB-F8B1-4A88-8EDD-C4647E26D274}" type="slidenum">
              <a:rPr lang="en-GB" smtClean="0"/>
              <a:t>1</a:t>
            </a:fld>
            <a:endParaRPr lang="en-GB"/>
          </a:p>
        </p:txBody>
      </p:sp>
    </p:spTree>
    <p:extLst>
      <p:ext uri="{BB962C8B-B14F-4D97-AF65-F5344CB8AC3E}">
        <p14:creationId xmlns:p14="http://schemas.microsoft.com/office/powerpoint/2010/main" val="1350256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C7117A6-AA5C-49D2-B261-3FFEB96B4DFB}" type="datetimeFigureOut">
              <a:rPr lang="en-GB" smtClean="0"/>
              <a:t>05/04/2024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A59283-C00A-4F90-98BE-27204BF1F14C}" type="slidenum">
              <a:rPr lang="en-GB" smtClean="0"/>
              <a:t>‹#›</a:t>
            </a:fld>
            <a:endParaRPr lang="en-GB"/>
          </a:p>
        </p:txBody>
      </p:sp>
    </p:spTree>
    <p:extLst>
      <p:ext uri="{BB962C8B-B14F-4D97-AF65-F5344CB8AC3E}">
        <p14:creationId xmlns:p14="http://schemas.microsoft.com/office/powerpoint/2010/main" val="743997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C7117A6-AA5C-49D2-B261-3FFEB96B4DFB}" type="datetimeFigureOut">
              <a:rPr lang="en-GB" smtClean="0"/>
              <a:t>05/04/2024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A59283-C00A-4F90-98BE-27204BF1F14C}" type="slidenum">
              <a:rPr lang="en-GB" smtClean="0"/>
              <a:t>‹#›</a:t>
            </a:fld>
            <a:endParaRPr lang="en-GB"/>
          </a:p>
        </p:txBody>
      </p:sp>
    </p:spTree>
    <p:extLst>
      <p:ext uri="{BB962C8B-B14F-4D97-AF65-F5344CB8AC3E}">
        <p14:creationId xmlns:p14="http://schemas.microsoft.com/office/powerpoint/2010/main" val="4181324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C7117A6-AA5C-49D2-B261-3FFEB96B4DFB}" type="datetimeFigureOut">
              <a:rPr lang="en-GB" smtClean="0"/>
              <a:t>05/04/2024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A59283-C00A-4F90-98BE-27204BF1F14C}" type="slidenum">
              <a:rPr lang="en-GB" smtClean="0"/>
              <a:t>‹#›</a:t>
            </a:fld>
            <a:endParaRPr lang="en-GB"/>
          </a:p>
        </p:txBody>
      </p:sp>
    </p:spTree>
    <p:extLst>
      <p:ext uri="{BB962C8B-B14F-4D97-AF65-F5344CB8AC3E}">
        <p14:creationId xmlns:p14="http://schemas.microsoft.com/office/powerpoint/2010/main" val="3026001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C7117A6-AA5C-49D2-B261-3FFEB96B4DFB}" type="datetimeFigureOut">
              <a:rPr lang="en-GB" smtClean="0"/>
              <a:t>05/04/2024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A59283-C00A-4F90-98BE-27204BF1F14C}" type="slidenum">
              <a:rPr lang="en-GB" smtClean="0"/>
              <a:t>‹#›</a:t>
            </a:fld>
            <a:endParaRPr lang="en-GB"/>
          </a:p>
        </p:txBody>
      </p:sp>
    </p:spTree>
    <p:extLst>
      <p:ext uri="{BB962C8B-B14F-4D97-AF65-F5344CB8AC3E}">
        <p14:creationId xmlns:p14="http://schemas.microsoft.com/office/powerpoint/2010/main" val="1176942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C7117A6-AA5C-49D2-B261-3FFEB96B4DFB}" type="datetimeFigureOut">
              <a:rPr lang="en-GB" smtClean="0"/>
              <a:t>05/04/2024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A59283-C00A-4F90-98BE-27204BF1F14C}" type="slidenum">
              <a:rPr lang="en-GB" smtClean="0"/>
              <a:t>‹#›</a:t>
            </a:fld>
            <a:endParaRPr lang="en-GB"/>
          </a:p>
        </p:txBody>
      </p:sp>
    </p:spTree>
    <p:extLst>
      <p:ext uri="{BB962C8B-B14F-4D97-AF65-F5344CB8AC3E}">
        <p14:creationId xmlns:p14="http://schemas.microsoft.com/office/powerpoint/2010/main" val="544936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C7117A6-AA5C-49D2-B261-3FFEB96B4DFB}" type="datetimeFigureOut">
              <a:rPr lang="en-GB" smtClean="0"/>
              <a:t>05/04/2024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A59283-C00A-4F90-98BE-27204BF1F14C}" type="slidenum">
              <a:rPr lang="en-GB" smtClean="0"/>
              <a:t>‹#›</a:t>
            </a:fld>
            <a:endParaRPr lang="en-GB"/>
          </a:p>
        </p:txBody>
      </p:sp>
    </p:spTree>
    <p:extLst>
      <p:ext uri="{BB962C8B-B14F-4D97-AF65-F5344CB8AC3E}">
        <p14:creationId xmlns:p14="http://schemas.microsoft.com/office/powerpoint/2010/main" val="1471971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C7117A6-AA5C-49D2-B261-3FFEB96B4DFB}" type="datetimeFigureOut">
              <a:rPr lang="en-GB" smtClean="0"/>
              <a:t>05/04/2024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0A59283-C00A-4F90-98BE-27204BF1F14C}" type="slidenum">
              <a:rPr lang="en-GB" smtClean="0"/>
              <a:t>‹#›</a:t>
            </a:fld>
            <a:endParaRPr lang="en-GB"/>
          </a:p>
        </p:txBody>
      </p:sp>
    </p:spTree>
    <p:extLst>
      <p:ext uri="{BB962C8B-B14F-4D97-AF65-F5344CB8AC3E}">
        <p14:creationId xmlns:p14="http://schemas.microsoft.com/office/powerpoint/2010/main" val="346361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C7117A6-AA5C-49D2-B261-3FFEB96B4DFB}" type="datetimeFigureOut">
              <a:rPr lang="en-GB" smtClean="0"/>
              <a:t>05/04/2024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0A59283-C00A-4F90-98BE-27204BF1F14C}" type="slidenum">
              <a:rPr lang="en-GB" smtClean="0"/>
              <a:t>‹#›</a:t>
            </a:fld>
            <a:endParaRPr lang="en-GB"/>
          </a:p>
        </p:txBody>
      </p:sp>
    </p:spTree>
    <p:extLst>
      <p:ext uri="{BB962C8B-B14F-4D97-AF65-F5344CB8AC3E}">
        <p14:creationId xmlns:p14="http://schemas.microsoft.com/office/powerpoint/2010/main" val="1449736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7117A6-AA5C-49D2-B261-3FFEB96B4DFB}" type="datetimeFigureOut">
              <a:rPr lang="en-GB" smtClean="0"/>
              <a:t>05/04/2024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0A59283-C00A-4F90-98BE-27204BF1F14C}" type="slidenum">
              <a:rPr lang="en-GB" smtClean="0"/>
              <a:t>‹#›</a:t>
            </a:fld>
            <a:endParaRPr lang="en-GB"/>
          </a:p>
        </p:txBody>
      </p:sp>
    </p:spTree>
    <p:extLst>
      <p:ext uri="{BB962C8B-B14F-4D97-AF65-F5344CB8AC3E}">
        <p14:creationId xmlns:p14="http://schemas.microsoft.com/office/powerpoint/2010/main" val="178132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C7117A6-AA5C-49D2-B261-3FFEB96B4DFB}" type="datetimeFigureOut">
              <a:rPr lang="en-GB" smtClean="0"/>
              <a:t>05/04/2024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A59283-C00A-4F90-98BE-27204BF1F14C}" type="slidenum">
              <a:rPr lang="en-GB" smtClean="0"/>
              <a:t>‹#›</a:t>
            </a:fld>
            <a:endParaRPr lang="en-GB"/>
          </a:p>
        </p:txBody>
      </p:sp>
    </p:spTree>
    <p:extLst>
      <p:ext uri="{BB962C8B-B14F-4D97-AF65-F5344CB8AC3E}">
        <p14:creationId xmlns:p14="http://schemas.microsoft.com/office/powerpoint/2010/main" val="2433830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C7117A6-AA5C-49D2-B261-3FFEB96B4DFB}" type="datetimeFigureOut">
              <a:rPr lang="en-GB" smtClean="0"/>
              <a:t>05/04/2024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A59283-C00A-4F90-98BE-27204BF1F14C}" type="slidenum">
              <a:rPr lang="en-GB" smtClean="0"/>
              <a:t>‹#›</a:t>
            </a:fld>
            <a:endParaRPr lang="en-GB"/>
          </a:p>
        </p:txBody>
      </p:sp>
    </p:spTree>
    <p:extLst>
      <p:ext uri="{BB962C8B-B14F-4D97-AF65-F5344CB8AC3E}">
        <p14:creationId xmlns:p14="http://schemas.microsoft.com/office/powerpoint/2010/main" val="1713890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7117A6-AA5C-49D2-B261-3FFEB96B4DFB}" type="datetimeFigureOut">
              <a:rPr lang="en-GB" smtClean="0"/>
              <a:t>05/04/2024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A59283-C00A-4F90-98BE-27204BF1F14C}" type="slidenum">
              <a:rPr lang="en-GB" smtClean="0"/>
              <a:t>‹#›</a:t>
            </a:fld>
            <a:endParaRPr lang="en-GB"/>
          </a:p>
        </p:txBody>
      </p:sp>
    </p:spTree>
    <p:extLst>
      <p:ext uri="{BB962C8B-B14F-4D97-AF65-F5344CB8AC3E}">
        <p14:creationId xmlns:p14="http://schemas.microsoft.com/office/powerpoint/2010/main" val="2722932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9876202-CDB5-2980-2C4C-87074269CCEA}"/>
              </a:ext>
            </a:extLst>
          </p:cNvPr>
          <p:cNvSpPr/>
          <p:nvPr/>
        </p:nvSpPr>
        <p:spPr>
          <a:xfrm>
            <a:off x="243816" y="2895678"/>
            <a:ext cx="984602" cy="982640"/>
          </a:xfrm>
          <a:prstGeom prst="rect">
            <a:avLst/>
          </a:prstGeom>
          <a:solidFill>
            <a:schemeClr val="accent2">
              <a:lumMod val="60000"/>
              <a:lumOff val="4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82951" tIns="41475" rIns="82951" bIns="41475"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950" dirty="0">
                <a:solidFill>
                  <a:schemeClr val="tx1"/>
                </a:solidFill>
                <a:latin typeface="Arial"/>
                <a:cs typeface="Arial"/>
              </a:rPr>
              <a:t>To improve the quality of life for all we serve: </a:t>
            </a:r>
            <a:r>
              <a:rPr lang="en-GB" sz="950" b="1" dirty="0">
                <a:solidFill>
                  <a:schemeClr val="tx1"/>
                </a:solidFill>
                <a:latin typeface="Arial"/>
                <a:cs typeface="Arial"/>
              </a:rPr>
              <a:t>Central Bedfordshire</a:t>
            </a:r>
            <a:endParaRPr lang="en-GB" sz="950" b="1" dirty="0">
              <a:solidFill>
                <a:schemeClr val="tx1"/>
              </a:solidFill>
              <a:latin typeface="Arial" panose="020B0604020202020204" pitchFamily="34" charset="0"/>
              <a:cs typeface="Arial" panose="020B0604020202020204" pitchFamily="34" charset="0"/>
            </a:endParaRPr>
          </a:p>
        </p:txBody>
      </p:sp>
      <p:sp>
        <p:nvSpPr>
          <p:cNvPr id="3" name="AutoShape 2" descr="data:image/png;base64,%20iVBORw0KGgoAAAANSUhEUgAAAFoAAAAuCAYAAACoGw7VAAAAAXNSR0IArs4c6QAAAARnQU1BAACxjwv8YQUAAAAJcEhZcwAADsMAAA7DAcdvqGQAABdqSURBVHhe7VsJdFXVuf733ufcIfdmJAmQmQQZBUSEql3IIK8yONeo1FLtW8WhVFttfW3tq0qr1eeqrYpD1WpRBFFrcWAUteKzPgYBmSIghEyQQAaSkJube4a937fPvTcJlvdq8fmWWYtvcXLuPXv+9j/ue2DURzD45pX+2lb2jMvYVUTK1s+kwqX/fAZCMOq9MF3DdY+vp+vopko/T1ZmjAye+JyA41VKfNFV0Q7/kl/JlYk/vetxVEhceio+xjp6z+crDU30gaP8edcwryTp8UypfkEj80LgKb4M8ESdlkvb6zpIrz8JgQUP659C6UHD++6ClK01x6hfyKSy3KDHk25b3xqjA81dPcQDg7ODlJvmIwUSNXeVTV1U3xaLEwsMygnSiPwQ5WcGKAXzsbFx7Z2219ee+k6qa7dIKNmHicaCLhmbQ89cPypRI87PkfYYXfy7LfTpkWicGRCSn+mnN28dS8XZKZ7QbatupysWfEy3zyihG84v8p7ptne8uIeefP8gdiZBC9q+dNNomjYqOy6s+PPD5z+hxe/X0ajSdPrJzBKaOrIfZaSYlBIQGC7eznakt+H7Gzrpikc/puojnR2fUZQ+BEjhxGGZ1C/V131l4RqWn0oXj83VOh+vB3JywyaNKEj1ynW9PYc6YCIY/QsITD7T95qjkOYk0C4TGjBhcEZ3HY42VS2dNG5IBi279Uz6znkFVNAvSGHUS5KsYcL+pIN8vTkNrRbaYc/jRX0PXBBNKEtPfDsepxeFyYAae/oOFGYEyG/iewJ7D3dSCOXFMAtJNEETqrTZSEJKGg6TkAHzkkRtS5TqW7ro7ssHUxlMURJHYEr+srGe/vBWNT39Tg29ta2RmmEy1uAejbkwS6yPEg0CB2T4PVNwIpxZnE6FWQFP6rX6XzZhQLwAiGDhn4Lown4ByoSkJ3GgMUqHQU63fUbb4XlhSGvPBtXAPvdL9dPZp2UmnsCug/zZj3xMsx/bTvMW76YbF31Clz6ylc6680P6PYgnI95h3yQa9nlUQRjOzOd91YLb2mF1RyDD88M0XEscvpsmhzkJe881DkP69h2O0hmFqWSInuV/XNVOLejDc3IOLtwHow9D630Cu+sj3gYmnaoGZxzTUWRFHW98fUVt5WlHU8RBjb5MNHjQRGsHpGEhbHh9UwO1ROLRiLaR5wyB1EFls8IG5SBqSOIQVP8gLm17e0OTVz5+IF19Th5ddfZAumZiPk0c2iO5EmRu3NdKNWgbS9p/oD8c7cIbR9NPLy2jEq1Feq/1ZmlH3GO2+ybRDOp42oAULyTT0Hbw6XfraPfBjvgD4PLx/cnn4zR8YJiyU3tMRDUkLRpzEJL1SLlGOQh+6ZYzaMm8MfTiD8bQC7h/fWhWohRhI8bYhf63ImJ5e0dT4mkcJbkpdP+3htFH95xLj88ZDpMGwj8Tt/c9oiEtWvpKejkybQ4+BglboP5JFKF8KGJkvSGhQFzVtYn5YM9RRAoBL+7tDb1pva/PogFxcXVLzIvBf4wwcMkHdeR42UoPdGRy0zeKaen3x9DQgaHjyO6DRBPlIYoYlpeaeEBUUXfMc3LvVrR4kqcRBrmThmd5CYUO5TS6bJfWVTR5kqpDtiSqGjvpcUQLj75dQ4/hWgAn9sHuo4nSOLbsb4PtRd+w2ZWI0f/1mQqa9puNtAgxdUNrr2gFOBtma+6k/MSGxcnue0RDLMtyA1So1TOBzQfikvzB3qNUhyggiRmjs2lILiQrgSOIKurbLBoGaTOTSQmwZlsTzfvjTrp5YQX9ANctz1XQjpoe7dDYAY2RWkJ1M7SNQZrX7Wml7zy1g86/dyM2piVeMYGzStIoNQiTlRDqvkc0pHP4gDCkJU6Ugirv01kgoJ2hjh6S+PqwLJo4ssfO6kRFRwilkPLeqNC2XfenyUf/QTjZ0cU9GqNNzt6GiM7d44mQJlwTqNlDu4qaDnp2XZ1XNwmd3DCWYBnoU0RriyjgCM9FZpZEa6ftRQIaChVWIklIQmdnuWn+xLe45IcCJsK2HinvsiRtrmrzCI5DURbaleT0xOg67Nt3pJPKBoToPGxe/3Sfl/AEkQSlwkSVIbH55rj+idpx7Ef9zpiecRx9S6Ix7zQsbDhCuyRqEUUcOhqLqzSujZVtdAwx7YnwMSIGTVJp/x6Jbu2Mk9jNBISwBM4yu5cN15qgx7jj4lJa+/PxtPy2M2nx9aNo0dzT6cUbR9Han42nWWf1EK2joBXYcFvb9MT+9SmiFUS2EHFrflYPUbtBgo6L4wcKjA40xejdnceHXxo6QtCSX5juR1zdI+W7D0WouVdioc3ChLIMpOw91OhMksF+XAwyfYjRz0L5Jcg2v4l4exYkeRDCuyT0gdJ9r++n5VuhWV5CFO+3TxGtJTofqXfLMQsSBkkGcTqkc7TdTEh0F2Lk1dubvbJknQZIo459tTrnYaMaEs/rcV+99Qg2AWKc4FnfC1BHl+n2ehM3QUsCPgHT00afYmNaO+KJURJtMF97seFvfHSYrnx4C/36jUrq0lYj2SfQ6+NXG/qYdH8zW5ybk/7N4kwRD53Aj051DyOS6BYZLFAnKNrh6TrakemTtSZszv7GqHf+nB02u5M374zjGIhLMoHnQ2FaMkPx0zfd/kBTlBoxRhBkFydi8Nw00zt/1uFkE4ivaY56TtnVm64luZtZRqa0u7q/ftUxovxl3x5f+GGXmReSZWkO4oBzZN2OLA4diXjnFb2hIwp9aenVVxInav8/1PH61Zcu0/ckdHtNLvr3BOA4cDLI7fy7x19lFF/7p0AoVGIYwcxeq+wLOJy4n8IpnMIp/FP4IjZatz1Rex3YfFnoPeaXOQ4VFBQEhVJf45y7Z5199oevvPJK/LTqJHHSRJcMzL9emOJcxD8C3XD0xKTr7j1w8OA9KD5xavY5UNq/NNcyrWN1dXU9p0MJFBcXD+eu+qHitKuqpmZB4vGXgtKBpUVkuKsQRsTOzBvw9T+vX/938/lncNIJCxdsKuPiWsnYWMl4HrguUEzkJopPCsX5+TOV33mVBwKDEo+Og1IqH2HW97D4byQefWkQYeH+X6ZzJy3RgwoLlzAmLnNIXiGlfNd1Xebz+WR1dXUXlZeLog0bigzGhqFqkKSoycyt3LZ5M3kp1ZAhQ7Jt2x5LlpsmDXYwPT19x7Fjx/KVJW83DPY9m9R3/X7/utl7Z1fPp/ndJqKoqGiqQexNSWoNJPryxONu5OTkhFODwTEkZa4wjENRx9me1IyhhYV5ljL6DQwNrGqI1o2WSvUTPl/FfgDFXrg4orh4QIzoDGyojSSnBQ+fU4o5vSSalxaUjpDMLjMNI2J1yJ3VjdUNui20LYB2Iw3DqAUfmeS6wwTnR/zV1ZsriKwvtmf6uMzLAgooMzOTZ2dne3asbMuWQVyqFbCiz2AJC5RyPmg6XPRrFJkleXlD7WjsdXLlm9zgvxNSPdnV0XUGJvYAjM8cb8WO+7Cy3V/uuqK951DiH6AoN7c0FAi8hEzuXcXFQseV75uMP5Ofn1+gy5k/eBPj6q+Ho4cWSlf9mTO+TMacNUV5eed47YuKRnS67nLkIauwrJdcVz2FVtlIQNyQ3680kSUFBfdI5nyI54tsx1nOAnJtUX7RVN0eJJdyRR8yVy5WtvM6Pi/FXNZF8gtvm0STPvum2ecHU8pljPm5ch802KH3oh2R9yJtbXN1GaQ1IkjdwZmahqTqfKjgq9iNeWVlZQOYEDOx0+cazHhYCT4NSdXs1MzUnU4s9gtkXpAgRYrRbXbM/Y+RI9MgYP8Y5dAgMv33gLyZJNnPSLrTOGfzMeZswdituhxeBMOyfo6UOYrkZUrJ22GGSoUwL9F9oN4NQhjjpOv8lhw5A1qzFesbiJW6JZMnO1hvOfr/GcNGOEpOcxxnNtjN4lz9tn///rlYs4QW+KDZZ8BO/Aztp2MtzYKz62oH1uadvERDp5R3sq1qOam9SFD3YTLNuigcDjdzw6h3JZvsYIJ4lAVCAzIWy2CKN2CREFjrIsdyLrC6qGvz5s1ttYcP75LMqNQH+sI0N1Udqtozf36P2fjfgPb5QvCLsLANnU7XUwfq6ja1d3Y+Av+x3+Tiwqpdu3JAOjRa6l/I76k+eHC9EmIF5hGFxOQMHjw4B+NOgDlpIsN47EBD3SaTs4fg3GEWFK96r8pQUl6ENbdzyR6COdpYV1+/DH7pNUOIseFgcDL6jun8W3CxvLqu7rWqurp1iFh2YnrptrRTT5pohV4wcMwlY35lbe2cypqaqz/Zv/8lXRZtb/+e4zprYQrKsXgf1ucdToRCIb9F7mtSyXmceBOMzgLuo7fKiorG6XaQDu9XVHTd87P1ieFZmCQM10jBQgKci7aCAigtUGQYEmLcATKyQao+x8RUlLQtdUSXC1fA3GtZYdgPpg+f9W9jsS4hOnW5yXmEcX4MH3kVVcF18JBkZNnK6tYyw2e26POPWGdnWiAQiFs9kt35NucGoi9vDARKXwiKcSnDI0aM8EEq/OPGjTNxT2OMX4kBmsMZGZcfqK39JSO5A4sy/IGAXzsnPHvCjHbMQuv7hcHLIA2Tvd7gUPXd7erqeUPlBMCKhB4vefEgb3SVrHddZ1R1tZ2v6zQzVojvpa50PuHBoD6g1ms9boM0QL7Is6xmfKjDlet3HO+tyc4uZzjmVYKPbm5uruVKdQACkAP2RurySZMmBZTlnIMOoz6/fzfqxl8yAa3e/TM4aaJhJjCuCHBB93VFOpe7lrOqtbH5kba2Nggwq1XE8o4dbbu9KL/gQRB/rYDhaotEjJFlZVMQsTwQCwZvwMwmu45rWY7zidepcuuxcBJC3FmSnz93THHx8W+5YL76HM1QfJJrOytwrXQs+81IpHUQbOOdKM8KB4IL4bR+yQzzVR1T4fmCjRs3tqOpD5KlyfCIwDj67gcBvnWIlKTjvIJyLhT9Hg7yXmbQg5iHCQHxwdErmOCn4ETrYKd/VzQg797aA1ULFWfnS+kuLCwtXY++AmiP6mjZA7Qnvx4rvgsngdRguL8kGYHqHMVgNmxYDFHIkUMNDSszw6GdcHqZPsOYitUchbQ9CemymOu+hRWGMezVps83GZrcaLvOnQfr699ElzIlNbUW0QrzBYITsGQRke4abFz3b/lQzxSmZBjusk660hsTdrTLkfQ++ngbhOyDxzvNEHwKSNlL6Lumvv4vum16ODXHsmI2k2J5W6StNSuc5bfdWK507PUQgE3pWVl7uJItaD+UC6NMSXep47jbIKmf9jty+L31VZWHUsKh9QjrUnx+n47jIfzuE3DoD2zfvr0TfimgHKcQXLzb3tGxwxszNTUfyz4oLVp7QjH/nNA7pzcqqY66L/3Z0l90SNM6pjWMmPlYIn3VoZoXRw8cOC6QnW35m5qaYvX19Z5N7AU2atSoDMTkMTg5Hbv2VnetgScyKzoT9RynDsPS0tKC0Wi0c9++fb2jFj1Xfek56D71fLUv0O26M1lt+nQ+UFFRoV970vX1mL1/UuFjxoxJQ5ThJOokofvTtl73lUzXdf/6ee/2p3AKp/D/jOkr/VS+Nh12/h+bvLvugsrr66sBlnLV8utjiirdly98my5d24/7rWmpQr1lCVZmuTzfXTLj9fLyl8WalHB5NGZX2Esv2W7MXj2Bm+40hDKd3JTLup69sDre3V08+K3xF8VcVgjL5jO5uy22+OJ34mVfHKFrV54fc/jsNGq8rWXxnOPf2UpgxF1/DVfMn9Jhzlk913bcFHpx1sOJos+N9G+vGXTMtmYhwNFpKmw4cgEl3qOXp29LVPncKLj1w2Bd2poY889Z1W5J1ZLlGuc2GyoL6etSn5+uREh7FaKKqer5WRPLy5VYlbbmY9t2n1S2eBv56HLE+evhRuq5675ov3zxFq/X6z8yzciR91zE54ZSO/BnXddzFy1GCaNrl6WTvzBCT50FxwCJnL7KR1/bYNPddyu6BZ+z8Lk+T9CT1zs5V74XahwQtWnBzLgzw0Zn+cIhycVlESnvCAbYOe3t7W2UYqZSKMOhx6d0TJr0V+NvhdEfGQaVdDXQj8N5fAZ3ZaD9uZlLE32EKdXH6NlLdRLizZWOVkrypwdI+Fx6bkp3dJN73VujWm3rBlfRRGQzmSZTq12H/uLWh96mEjjjKji8YFTQ6hkW3YW1bVhl0urEXK9dlpGDOTU2NlpGMPW7ri3PVI7v31jKdasPWPr/bCn6g+Nny8lmr/hMVa6JRpI9fWJJ8IJmK+A/0NC2zpFqQSyqaoSPng0KdWnHc7P+5nWehCY62vifaLdq8gjzoczSgdFXllWmIS39KWfsDMTyh7jl3u/jocYOO/JbitgPBktDzW6He5+P2H2BEJ/Y1uaMRs6Za2OvEIT+JNal2oRf/ooLXkTS5kyJoqCSkxCqXKgMfinmbShXPZ0WCrS0dVnPM6lSEWzfxgXLiNlOiJZc9IC4ZuUViG+vRUZqIAV/KebPWUwdh28VrhosfCIopQr7XfvfI0sv2ZVYiQf27ZUPMOmMlksuns7Ll98ifPw0acssV8qnyBTfohTnTmoXAxHd30hS3W348IzUNwTxLRhve4zkz0FsXkDQQ5g4uSmmeNIleb5PsWGYuBeKMOI2KTHsw/1dr++pbXs1JkUhgnUV8okNiI0qIko8a16z8jehq1/veRdq4DG9YdgPcd37n9Abq1YcnMPJvAkZzETpiPv0z/TSZPeawhoAIzvFUCLLiMT0fxScyoI8g1w+1lHyLOXQc4iR812upvv98lJ0OoO56o+OEi2QsADF/49QBRb0KLLbSkzrR0HDrhWctgqT7Q4S3+BKdgYz2JmhK988HVnyr0DASmz4IsuW/y5iLecxwccq0xgHrVyK9eR1cfMqr9e/Q/xNRYwxHno4jRtsBQlTMoOf748FUoiJbGLyvIAhBjFOP1eCtiGVW+Tzq4+g0VuQwexDHvMWnIUyTTI3YcBtjqXmgQBGjqGI619O5P7slMAN6WFxs9+QB12lfJEXLjgiU3KnGS6/21E01zJ8N2tD5s2pPlU315v3anbYPzcrU67kQp5HQn3gLr3g3awgf8FlfHQn2QWYfxcpx7L8hq3PIGBtkFDqwwexxnpx5kokiNsNbmRaxIaDwG3W4hlvGAIapyjG2ihNMnEREobrMdEhrmIZc5/4r4OIXquxqLr2F6bvQ9oP2WGWCIvT8cx1ujIW2oumL4Ej7VSWPQZ3CLj6G/pdIQyxHZv62Sz0M4BEumqDvWTWEhJupxZI5JoxrA1JEPRIqiPQjKchVNNc5dzSHmP1gtE+jHMounDmJhANReUu86nw41j8MGzfIMTX+hURARMQrX9qyu55T0yDE4j/t+AxP9yaEehonkC22gGCD8LpZd6t7VQ3lHBJNRx67Ly9NQ/NqAdze7APZ4a/u3LE0S55IaZUaZBZRwYLyH6+EXabM9V1KdXQxzFgxksfNASyVuVIIVSlK2l48JqV4x1XTdTzggEZgorfDpjsj1jAB/jsW/5knoDkctuRecPmre0HjYTAK2FH3UpsZMAXODrTf92aqRCDVINzTQDn2Ns4pHnCwwidU8cTFi3YHBsZT2wkGsJESUuOZkJNRQ1/DClmgSEf8Rv8QQhJuV/J8ajfCaEbkDpnxRBukNolyO2MvTSlyuDscYjxvhD5ugxXNsCGfar7XX7DZmEqttsk2VAXi/THOPcrn7vIYOyAX4lH58/XnhnZIEwHZrUXaXT3W4Zhy3yAE6uzbPqTIjaES3ZXpNa3Gzb3FajvzT5TTAhwtg6pa5RLWceZ9H6xwARrTUWHfUwug+/fCQf8MMYbYHC505RRfSy72pJ0BySpP55vMdeOMsDFa4xYZlW7/L7JqQFj1UwYEt4CjXgIY//YceS96P8PVix9LdrUCmIH9VhCUTWoO/4FZwDrP4Td2qc/cxL6rDRep7VZ/yrzjsPcu0zGCk3BPkr1mcEjkv/addybBXOXhEhtMS16x4AQQCt/4bU7hS8bRP8NoHYCXd/MUkYAAAAASUVORK5CYII=">
            <a:extLst>
              <a:ext uri="{FF2B5EF4-FFF2-40B4-BE49-F238E27FC236}">
                <a16:creationId xmlns:a16="http://schemas.microsoft.com/office/drawing/2014/main" id="{B12612FB-68A1-20D2-132C-B0A1AE346D29}"/>
              </a:ext>
            </a:extLst>
          </p:cNvPr>
          <p:cNvSpPr>
            <a:spLocks noChangeAspect="1" noChangeArrowheads="1"/>
          </p:cNvSpPr>
          <p:nvPr/>
        </p:nvSpPr>
        <p:spPr bwMode="auto">
          <a:xfrm>
            <a:off x="410432" y="187306"/>
            <a:ext cx="276502" cy="27650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2951" tIns="41475" rIns="82951" bIns="41475"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633"/>
          </a:p>
        </p:txBody>
      </p:sp>
      <p:pic>
        <p:nvPicPr>
          <p:cNvPr id="7" name="Picture 6">
            <a:extLst>
              <a:ext uri="{FF2B5EF4-FFF2-40B4-BE49-F238E27FC236}">
                <a16:creationId xmlns:a16="http://schemas.microsoft.com/office/drawing/2014/main" id="{F21720EA-623F-1846-AAE8-37D37224EB7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3816" y="50735"/>
            <a:ext cx="886238" cy="443119"/>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a:extLst>
              <a:ext uri="{FF2B5EF4-FFF2-40B4-BE49-F238E27FC236}">
                <a16:creationId xmlns:a16="http://schemas.microsoft.com/office/drawing/2014/main" id="{53ECE2D5-FB55-263C-96AB-D3B59E84C7E5}"/>
              </a:ext>
            </a:extLst>
          </p:cNvPr>
          <p:cNvSpPr/>
          <p:nvPr/>
        </p:nvSpPr>
        <p:spPr>
          <a:xfrm>
            <a:off x="1985007" y="787023"/>
            <a:ext cx="1296538" cy="515428"/>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82951" tIns="41475" rIns="82951" bIns="41475"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953">
                <a:solidFill>
                  <a:schemeClr val="tx1"/>
                </a:solidFill>
                <a:latin typeface="Arial" panose="020B0604020202020204" pitchFamily="34" charset="0"/>
                <a:cs typeface="Arial" panose="020B0604020202020204" pitchFamily="34" charset="0"/>
              </a:rPr>
              <a:t>Improved Population Health Outcomes</a:t>
            </a:r>
          </a:p>
        </p:txBody>
      </p:sp>
      <p:sp>
        <p:nvSpPr>
          <p:cNvPr id="17" name="TextBox 5">
            <a:extLst>
              <a:ext uri="{FF2B5EF4-FFF2-40B4-BE49-F238E27FC236}">
                <a16:creationId xmlns:a16="http://schemas.microsoft.com/office/drawing/2014/main" id="{517CE423-2A9A-7D8D-788F-16C5848C3376}"/>
              </a:ext>
            </a:extLst>
          </p:cNvPr>
          <p:cNvSpPr txBox="1"/>
          <p:nvPr/>
        </p:nvSpPr>
        <p:spPr>
          <a:xfrm>
            <a:off x="1788435" y="-17883"/>
            <a:ext cx="2062057" cy="23192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907" b="1">
                <a:latin typeface="Arial" panose="020B0604020202020204" pitchFamily="34" charset="0"/>
                <a:cs typeface="Arial" panose="020B0604020202020204" pitchFamily="34" charset="0"/>
              </a:rPr>
              <a:t>Strategic Objectives</a:t>
            </a:r>
          </a:p>
        </p:txBody>
      </p:sp>
      <p:sp>
        <p:nvSpPr>
          <p:cNvPr id="19" name="TextBox 9">
            <a:extLst>
              <a:ext uri="{FF2B5EF4-FFF2-40B4-BE49-F238E27FC236}">
                <a16:creationId xmlns:a16="http://schemas.microsoft.com/office/drawing/2014/main" id="{D0EE2623-0896-B3A0-63D5-CF28653BCF3E}"/>
              </a:ext>
            </a:extLst>
          </p:cNvPr>
          <p:cNvSpPr txBox="1"/>
          <p:nvPr/>
        </p:nvSpPr>
        <p:spPr>
          <a:xfrm>
            <a:off x="3497721" y="-2581"/>
            <a:ext cx="2062057" cy="231923"/>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900" b="1" dirty="0">
                <a:latin typeface="Arial"/>
                <a:cs typeface="Arial"/>
              </a:rPr>
              <a:t>2024-25 Priorities</a:t>
            </a:r>
          </a:p>
        </p:txBody>
      </p:sp>
      <p:sp>
        <p:nvSpPr>
          <p:cNvPr id="20" name="TextBox 10">
            <a:extLst>
              <a:ext uri="{FF2B5EF4-FFF2-40B4-BE49-F238E27FC236}">
                <a16:creationId xmlns:a16="http://schemas.microsoft.com/office/drawing/2014/main" id="{9D408ECD-42BA-5E55-2B5F-5BE2ACAF5BA7}"/>
              </a:ext>
            </a:extLst>
          </p:cNvPr>
          <p:cNvSpPr txBox="1"/>
          <p:nvPr/>
        </p:nvSpPr>
        <p:spPr>
          <a:xfrm>
            <a:off x="5891154" y="17972"/>
            <a:ext cx="4702407" cy="23192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907" b="1">
                <a:latin typeface="Arial" panose="020B0604020202020204" pitchFamily="34" charset="0"/>
                <a:cs typeface="Arial" panose="020B0604020202020204" pitchFamily="34" charset="0"/>
              </a:rPr>
              <a:t>Deliverables</a:t>
            </a:r>
          </a:p>
        </p:txBody>
      </p:sp>
      <p:sp>
        <p:nvSpPr>
          <p:cNvPr id="22" name="TextBox 11">
            <a:extLst>
              <a:ext uri="{FF2B5EF4-FFF2-40B4-BE49-F238E27FC236}">
                <a16:creationId xmlns:a16="http://schemas.microsoft.com/office/drawing/2014/main" id="{E766AB89-1705-79D6-D227-F8F9A2BC320E}"/>
              </a:ext>
            </a:extLst>
          </p:cNvPr>
          <p:cNvSpPr txBox="1"/>
          <p:nvPr/>
        </p:nvSpPr>
        <p:spPr>
          <a:xfrm>
            <a:off x="10689720" y="-24724"/>
            <a:ext cx="1628998" cy="37151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907" b="1" dirty="0">
                <a:latin typeface="Arial" panose="020B0604020202020204" pitchFamily="34" charset="0"/>
                <a:cs typeface="Arial" panose="020B0604020202020204" pitchFamily="34" charset="0"/>
              </a:rPr>
              <a:t>Directorate/</a:t>
            </a:r>
          </a:p>
          <a:p>
            <a:pPr algn="ctr"/>
            <a:r>
              <a:rPr lang="en-GB" sz="907" b="1" dirty="0">
                <a:latin typeface="Arial" panose="020B0604020202020204" pitchFamily="34" charset="0"/>
                <a:cs typeface="Arial" panose="020B0604020202020204" pitchFamily="34" charset="0"/>
              </a:rPr>
              <a:t>Corporate Service</a:t>
            </a:r>
          </a:p>
        </p:txBody>
      </p:sp>
      <p:sp>
        <p:nvSpPr>
          <p:cNvPr id="23" name="Rectangle 22">
            <a:extLst>
              <a:ext uri="{FF2B5EF4-FFF2-40B4-BE49-F238E27FC236}">
                <a16:creationId xmlns:a16="http://schemas.microsoft.com/office/drawing/2014/main" id="{54D786AA-4F82-F305-75BA-50DA158E8352}"/>
              </a:ext>
            </a:extLst>
          </p:cNvPr>
          <p:cNvSpPr/>
          <p:nvPr/>
        </p:nvSpPr>
        <p:spPr>
          <a:xfrm>
            <a:off x="1977158" y="2294958"/>
            <a:ext cx="1296538" cy="515428"/>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82951" tIns="41475" rIns="82951" bIns="41475"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953" dirty="0">
                <a:solidFill>
                  <a:schemeClr val="tx1"/>
                </a:solidFill>
                <a:latin typeface="Arial" panose="020B0604020202020204" pitchFamily="34" charset="0"/>
                <a:cs typeface="Arial" panose="020B0604020202020204" pitchFamily="34" charset="0"/>
              </a:rPr>
              <a:t>Improved Experience of Care</a:t>
            </a:r>
          </a:p>
        </p:txBody>
      </p:sp>
      <p:sp>
        <p:nvSpPr>
          <p:cNvPr id="25" name="Rectangle 24">
            <a:extLst>
              <a:ext uri="{FF2B5EF4-FFF2-40B4-BE49-F238E27FC236}">
                <a16:creationId xmlns:a16="http://schemas.microsoft.com/office/drawing/2014/main" id="{54A097E8-B0F9-BBD1-D4C4-951F69421F57}"/>
              </a:ext>
            </a:extLst>
          </p:cNvPr>
          <p:cNvSpPr/>
          <p:nvPr/>
        </p:nvSpPr>
        <p:spPr>
          <a:xfrm>
            <a:off x="1997624" y="3555582"/>
            <a:ext cx="1296538" cy="515428"/>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82951" tIns="41475" rIns="82951" bIns="41475"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953">
                <a:solidFill>
                  <a:schemeClr val="tx1"/>
                </a:solidFill>
                <a:latin typeface="Arial" panose="020B0604020202020204" pitchFamily="34" charset="0"/>
                <a:cs typeface="Arial" panose="020B0604020202020204" pitchFamily="34" charset="0"/>
              </a:rPr>
              <a:t>Improved Staff Experience</a:t>
            </a:r>
          </a:p>
        </p:txBody>
      </p:sp>
      <p:sp>
        <p:nvSpPr>
          <p:cNvPr id="26" name="Rectangle 25">
            <a:extLst>
              <a:ext uri="{FF2B5EF4-FFF2-40B4-BE49-F238E27FC236}">
                <a16:creationId xmlns:a16="http://schemas.microsoft.com/office/drawing/2014/main" id="{2BF33674-A5E2-9814-8D3F-9CC62B33C479}"/>
              </a:ext>
            </a:extLst>
          </p:cNvPr>
          <p:cNvSpPr/>
          <p:nvPr/>
        </p:nvSpPr>
        <p:spPr>
          <a:xfrm>
            <a:off x="1977158" y="4402125"/>
            <a:ext cx="1296538" cy="515428"/>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82951" tIns="41475" rIns="82951" bIns="41475"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953">
                <a:solidFill>
                  <a:schemeClr val="tx1"/>
                </a:solidFill>
                <a:latin typeface="Arial" panose="020B0604020202020204" pitchFamily="34" charset="0"/>
                <a:cs typeface="Arial" panose="020B0604020202020204" pitchFamily="34" charset="0"/>
              </a:rPr>
              <a:t>Improved Value</a:t>
            </a:r>
          </a:p>
        </p:txBody>
      </p:sp>
      <p:cxnSp>
        <p:nvCxnSpPr>
          <p:cNvPr id="27" name="Straight Arrow Connector 26">
            <a:extLst>
              <a:ext uri="{FF2B5EF4-FFF2-40B4-BE49-F238E27FC236}">
                <a16:creationId xmlns:a16="http://schemas.microsoft.com/office/drawing/2014/main" id="{6B363BCB-9939-CDBC-B1BE-A273D4A9989B}"/>
              </a:ext>
            </a:extLst>
          </p:cNvPr>
          <p:cNvCxnSpPr>
            <a:stCxn id="8" idx="1"/>
            <a:endCxn id="4" idx="3"/>
          </p:cNvCxnSpPr>
          <p:nvPr/>
        </p:nvCxnSpPr>
        <p:spPr>
          <a:xfrm flipH="1">
            <a:off x="11052541" y="1324566"/>
            <a:ext cx="281533" cy="153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Rectangle 31">
            <a:extLst>
              <a:ext uri="{FF2B5EF4-FFF2-40B4-BE49-F238E27FC236}">
                <a16:creationId xmlns:a16="http://schemas.microsoft.com/office/drawing/2014/main" id="{4C876E23-9C73-A46B-F31F-8D9C11A6F380}"/>
              </a:ext>
            </a:extLst>
          </p:cNvPr>
          <p:cNvSpPr/>
          <p:nvPr/>
        </p:nvSpPr>
        <p:spPr>
          <a:xfrm>
            <a:off x="3597155" y="479091"/>
            <a:ext cx="1698200" cy="1681778"/>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82951" tIns="41475" rIns="82951" bIns="41475"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700" dirty="0">
                <a:solidFill>
                  <a:schemeClr val="tx1"/>
                </a:solidFill>
                <a:latin typeface="Arial"/>
                <a:cs typeface="Arial"/>
              </a:rPr>
              <a:t>Service Developments and Integrated Care </a:t>
            </a:r>
          </a:p>
        </p:txBody>
      </p:sp>
      <p:sp>
        <p:nvSpPr>
          <p:cNvPr id="34" name="Rectangle 33">
            <a:extLst>
              <a:ext uri="{FF2B5EF4-FFF2-40B4-BE49-F238E27FC236}">
                <a16:creationId xmlns:a16="http://schemas.microsoft.com/office/drawing/2014/main" id="{7DA5FAB8-8567-19AC-0C95-86C56FE898DE}"/>
              </a:ext>
            </a:extLst>
          </p:cNvPr>
          <p:cNvSpPr/>
          <p:nvPr/>
        </p:nvSpPr>
        <p:spPr>
          <a:xfrm>
            <a:off x="3596485" y="4073600"/>
            <a:ext cx="1698200" cy="935051"/>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82951" tIns="41475" rIns="82951" bIns="41475"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726" dirty="0">
                <a:solidFill>
                  <a:schemeClr val="tx1"/>
                </a:solidFill>
                <a:latin typeface="Arial" panose="020B0604020202020204" pitchFamily="34" charset="0"/>
                <a:cs typeface="Arial" panose="020B0604020202020204" pitchFamily="34" charset="0"/>
              </a:rPr>
              <a:t>Staff wellbeing, recruitment, retention and development opportunities</a:t>
            </a:r>
          </a:p>
        </p:txBody>
      </p:sp>
      <p:sp>
        <p:nvSpPr>
          <p:cNvPr id="35" name="Rectangle 34">
            <a:extLst>
              <a:ext uri="{FF2B5EF4-FFF2-40B4-BE49-F238E27FC236}">
                <a16:creationId xmlns:a16="http://schemas.microsoft.com/office/drawing/2014/main" id="{E3984AAE-BA8B-C8FD-AC92-E8435A841DB5}"/>
              </a:ext>
            </a:extLst>
          </p:cNvPr>
          <p:cNvSpPr/>
          <p:nvPr/>
        </p:nvSpPr>
        <p:spPr>
          <a:xfrm>
            <a:off x="3583408" y="6109185"/>
            <a:ext cx="1690882" cy="629027"/>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82951" tIns="41475" rIns="82951" bIns="41475"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700" dirty="0">
                <a:solidFill>
                  <a:schemeClr val="tx1"/>
                </a:solidFill>
                <a:latin typeface="Arial"/>
                <a:cs typeface="Arial"/>
              </a:rPr>
              <a:t>Financial Viability and Sustainability</a:t>
            </a:r>
            <a:endParaRPr lang="en-GB" sz="726" dirty="0">
              <a:solidFill>
                <a:schemeClr val="tx1"/>
              </a:solidFill>
              <a:latin typeface="Arial" panose="020B0604020202020204" pitchFamily="34" charset="0"/>
              <a:cs typeface="Arial" panose="020B0604020202020204" pitchFamily="34" charset="0"/>
            </a:endParaRPr>
          </a:p>
        </p:txBody>
      </p:sp>
      <p:sp>
        <p:nvSpPr>
          <p:cNvPr id="37" name="Rectangle 36">
            <a:extLst>
              <a:ext uri="{FF2B5EF4-FFF2-40B4-BE49-F238E27FC236}">
                <a16:creationId xmlns:a16="http://schemas.microsoft.com/office/drawing/2014/main" id="{27356CAD-3C3F-81A0-60D2-06543B742B7B}"/>
              </a:ext>
            </a:extLst>
          </p:cNvPr>
          <p:cNvSpPr/>
          <p:nvPr/>
        </p:nvSpPr>
        <p:spPr>
          <a:xfrm>
            <a:off x="3596485" y="5102436"/>
            <a:ext cx="1698200" cy="812260"/>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82951" tIns="41475" rIns="82951" bIns="41475"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726" dirty="0">
                <a:solidFill>
                  <a:schemeClr val="tx1"/>
                </a:solidFill>
                <a:latin typeface="Arial" panose="020B0604020202020204" pitchFamily="34" charset="0"/>
                <a:cs typeface="Arial" panose="020B0604020202020204" pitchFamily="34" charset="0"/>
              </a:rPr>
              <a:t>Estates and Digital infrastructure</a:t>
            </a:r>
          </a:p>
        </p:txBody>
      </p:sp>
      <p:sp>
        <p:nvSpPr>
          <p:cNvPr id="40" name="Rectangle 39">
            <a:extLst>
              <a:ext uri="{FF2B5EF4-FFF2-40B4-BE49-F238E27FC236}">
                <a16:creationId xmlns:a16="http://schemas.microsoft.com/office/drawing/2014/main" id="{08B55F31-B579-C3B6-C44F-C59582227850}"/>
              </a:ext>
            </a:extLst>
          </p:cNvPr>
          <p:cNvSpPr/>
          <p:nvPr/>
        </p:nvSpPr>
        <p:spPr>
          <a:xfrm>
            <a:off x="3599829" y="3398155"/>
            <a:ext cx="1687157" cy="576649"/>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82951" tIns="41475" rIns="82951" bIns="41475"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726" dirty="0">
                <a:solidFill>
                  <a:schemeClr val="tx1"/>
                </a:solidFill>
                <a:latin typeface="Arial" panose="020B0604020202020204" pitchFamily="34" charset="0"/>
                <a:cs typeface="Arial" panose="020B0604020202020204" pitchFamily="34" charset="0"/>
              </a:rPr>
              <a:t>Access, quality and safety</a:t>
            </a:r>
          </a:p>
        </p:txBody>
      </p:sp>
      <p:sp>
        <p:nvSpPr>
          <p:cNvPr id="42" name="Rectangle 41">
            <a:extLst>
              <a:ext uri="{FF2B5EF4-FFF2-40B4-BE49-F238E27FC236}">
                <a16:creationId xmlns:a16="http://schemas.microsoft.com/office/drawing/2014/main" id="{FC8CDF75-F744-61D2-F6F2-EE8E34A5362E}"/>
              </a:ext>
            </a:extLst>
          </p:cNvPr>
          <p:cNvSpPr/>
          <p:nvPr/>
        </p:nvSpPr>
        <p:spPr>
          <a:xfrm>
            <a:off x="5399296" y="481078"/>
            <a:ext cx="5519150" cy="1690833"/>
          </a:xfrm>
          <a:prstGeom prst="rect">
            <a:avLst/>
          </a:prstGeom>
          <a:solidFill>
            <a:schemeClr val="accent3">
              <a:lumMod val="20000"/>
              <a:lumOff val="80000"/>
            </a:schemeClr>
          </a:solidFill>
          <a:ln w="3175">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82951" tIns="41475" rIns="82951" bIns="41475"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54940" indent="-154940">
              <a:buFont typeface="Arial" panose="020B0604020202020204" pitchFamily="34" charset="0"/>
              <a:buChar char="•"/>
            </a:pPr>
            <a:r>
              <a:rPr lang="en-GB" sz="700" dirty="0">
                <a:solidFill>
                  <a:schemeClr val="tx1"/>
                </a:solidFill>
                <a:latin typeface="Arial"/>
                <a:cs typeface="Arial"/>
              </a:rPr>
              <a:t>Mental Health services to collaborate with acute providers to enhance mental health crisis pathways, reduce A&amp;E visits, improve police referrals</a:t>
            </a:r>
            <a:endParaRPr lang="en-US" sz="700" dirty="0">
              <a:solidFill>
                <a:schemeClr val="tx1"/>
              </a:solidFill>
              <a:latin typeface="Arial"/>
              <a:cs typeface="Arial"/>
            </a:endParaRPr>
          </a:p>
          <a:p>
            <a:pPr marL="154940" indent="-154940">
              <a:buFont typeface="Arial" panose="020B0604020202020204" pitchFamily="34" charset="0"/>
              <a:buChar char="•"/>
            </a:pPr>
            <a:r>
              <a:rPr lang="en-GB" sz="700" dirty="0">
                <a:solidFill>
                  <a:schemeClr val="tx1"/>
                </a:solidFill>
                <a:latin typeface="Arial"/>
                <a:cs typeface="Arial"/>
              </a:rPr>
              <a:t>Develop robust social care and housing pathways with local authority partners to enable prompt discharge from mental health inpatient wards</a:t>
            </a:r>
          </a:p>
          <a:p>
            <a:pPr marL="154940" indent="-154940">
              <a:buFont typeface="Arial" panose="020B0604020202020204" pitchFamily="34" charset="0"/>
              <a:buChar char="•"/>
            </a:pPr>
            <a:r>
              <a:rPr lang="en-GB" sz="700" dirty="0">
                <a:solidFill>
                  <a:schemeClr val="tx1"/>
                </a:solidFill>
                <a:latin typeface="Arial"/>
                <a:cs typeface="Arial"/>
              </a:rPr>
              <a:t>Develop a homelessness network in Primary Care</a:t>
            </a:r>
            <a:endParaRPr lang="en-US" sz="700" dirty="0">
              <a:solidFill>
                <a:schemeClr val="tx1"/>
              </a:solidFill>
              <a:latin typeface="Arial"/>
              <a:cs typeface="Arial"/>
            </a:endParaRPr>
          </a:p>
          <a:p>
            <a:pPr marL="171450" indent="-171450">
              <a:buFont typeface="Arial" panose="020B0604020202020204" pitchFamily="34" charset="0"/>
              <a:buChar char="•"/>
            </a:pPr>
            <a:r>
              <a:rPr lang="en-US" sz="700" dirty="0">
                <a:solidFill>
                  <a:schemeClr val="tx1"/>
                </a:solidFill>
                <a:latin typeface="Arial"/>
                <a:cs typeface="Arial"/>
              </a:rPr>
              <a:t>Improving the clinical pathways between Talking Therapies and adult mental health services to improve access and support </a:t>
            </a:r>
          </a:p>
          <a:p>
            <a:pPr marL="171450" indent="-171450">
              <a:buFont typeface="Arial" panose="020B0604020202020204" pitchFamily="34" charset="0"/>
              <a:buChar char="•"/>
            </a:pPr>
            <a:r>
              <a:rPr lang="en-GB" sz="700" dirty="0">
                <a:solidFill>
                  <a:schemeClr val="tx1"/>
                </a:solidFill>
                <a:latin typeface="Arial"/>
                <a:cs typeface="Arial"/>
              </a:rPr>
              <a:t>Engage in the ICB leadership on the Children's and Young People (CYP) Mental Health agenda and implement learning from the CAMHS "Better Days" workshops in BLMK and East London</a:t>
            </a:r>
            <a:endParaRPr lang="en-GB">
              <a:solidFill>
                <a:schemeClr val="tx1"/>
              </a:solidFill>
            </a:endParaRPr>
          </a:p>
          <a:p>
            <a:pPr marL="154940" indent="-154940">
              <a:buFont typeface="Arial" panose="020B0604020202020204" pitchFamily="34" charset="0"/>
              <a:buChar char="•"/>
            </a:pPr>
            <a:r>
              <a:rPr lang="en-GB" sz="700" dirty="0">
                <a:solidFill>
                  <a:schemeClr val="tx1"/>
                </a:solidFill>
                <a:latin typeface="Arial"/>
                <a:cs typeface="Arial"/>
              </a:rPr>
              <a:t>Community Health Services to develop neighbourhood model at place through virtual ward implementation and Fuller report recommendations</a:t>
            </a:r>
          </a:p>
          <a:p>
            <a:pPr marL="171450" indent="-171450">
              <a:buFont typeface="Arial,Sans-Serif"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Develop the CAMHS Neuropathway, strengthening pathways and working with Community Health Services, Specialist Children and Young People's Autism service</a:t>
            </a:r>
            <a:endParaRPr lang="en-US" sz="700" dirty="0">
              <a:solidFill>
                <a:schemeClr val="tx1"/>
              </a:solidFill>
              <a:latin typeface="Arial" panose="020B0604020202020204" pitchFamily="34" charset="0"/>
              <a:cs typeface="Arial" panose="020B0604020202020204" pitchFamily="34" charset="0"/>
            </a:endParaRPr>
          </a:p>
          <a:p>
            <a:pPr marL="171450" indent="-171450">
              <a:buFont typeface="Arial,Sans-Serif" panose="020B0604020202020204" pitchFamily="34" charset="0"/>
              <a:buChar char="•"/>
            </a:pPr>
            <a:r>
              <a:rPr lang="en-GB" sz="700">
                <a:solidFill>
                  <a:schemeClr val="tx1"/>
                </a:solidFill>
                <a:latin typeface="Arial" panose="020B0604020202020204" pitchFamily="34" charset="0"/>
                <a:cs typeface="Arial" panose="020B0604020202020204" pitchFamily="34" charset="0"/>
              </a:rPr>
              <a:t>Establish efficient pathways between the CAMHS Home Treatment Team and Intensive Support Team across the Crisis and Eating Disorder Service</a:t>
            </a:r>
            <a:endParaRPr lang="en-US" sz="700">
              <a:solidFill>
                <a:schemeClr val="tx1"/>
              </a:solidFill>
              <a:latin typeface="Arial" panose="020B0604020202020204" pitchFamily="34" charset="0"/>
              <a:cs typeface="Arial" panose="020B0604020202020204" pitchFamily="34" charset="0"/>
            </a:endParaRPr>
          </a:p>
          <a:p>
            <a:pPr marL="154940" indent="-154940">
              <a:buFont typeface="Arial,Sans-Serif"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Scaling up of virtual wards with system provider partners and Urgent Care Response (UCR) development across all services</a:t>
            </a:r>
            <a:endParaRPr lang="en-GB" dirty="0"/>
          </a:p>
        </p:txBody>
      </p:sp>
      <p:sp>
        <p:nvSpPr>
          <p:cNvPr id="43" name="Rectangle 42">
            <a:extLst>
              <a:ext uri="{FF2B5EF4-FFF2-40B4-BE49-F238E27FC236}">
                <a16:creationId xmlns:a16="http://schemas.microsoft.com/office/drawing/2014/main" id="{1757E2C2-DEEF-ED62-E3AE-488E22F80BE0}"/>
              </a:ext>
            </a:extLst>
          </p:cNvPr>
          <p:cNvSpPr/>
          <p:nvPr/>
        </p:nvSpPr>
        <p:spPr>
          <a:xfrm>
            <a:off x="5401539" y="3390373"/>
            <a:ext cx="5519150" cy="576648"/>
          </a:xfrm>
          <a:prstGeom prst="rect">
            <a:avLst/>
          </a:prstGeom>
          <a:solidFill>
            <a:schemeClr val="accent3">
              <a:lumMod val="20000"/>
              <a:lumOff val="80000"/>
            </a:schemeClr>
          </a:solidFill>
          <a:ln w="3175">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82951" tIns="41475" rIns="82951" bIns="41475"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1450" indent="-171450">
              <a:buFont typeface="Arial,Sans-Serif" panose="020B0604020202020204" pitchFamily="34" charset="0"/>
              <a:buChar char="•"/>
            </a:pPr>
            <a:r>
              <a:rPr lang="en-GB" sz="700" dirty="0">
                <a:solidFill>
                  <a:schemeClr val="tx1"/>
                </a:solidFill>
                <a:latin typeface="Arial"/>
                <a:cs typeface="Arial"/>
              </a:rPr>
              <a:t>Implement the Inpatient Flow Programme to support discharge and planning processes on admission, reduce out of area placements, and reduce clinically ready for discharge (CRFD)</a:t>
            </a:r>
            <a:endParaRPr lang="en-US" sz="700" dirty="0">
              <a:solidFill>
                <a:schemeClr val="tx1"/>
              </a:solidFill>
              <a:latin typeface="Arial"/>
              <a:cs typeface="Arial"/>
            </a:endParaRPr>
          </a:p>
          <a:p>
            <a:pPr marL="171450" indent="-171450">
              <a:buFont typeface="Arial,Sans-Serif" panose="020B0604020202020204" pitchFamily="34" charset="0"/>
              <a:buChar char="•"/>
            </a:pPr>
            <a:r>
              <a:rPr lang="en-GB" sz="700" dirty="0">
                <a:solidFill>
                  <a:schemeClr val="tx1"/>
                </a:solidFill>
                <a:latin typeface="Arial"/>
                <a:cs typeface="Arial"/>
              </a:rPr>
              <a:t>Review the usage of Destiny beds and wider model of ‘step-down’ community care pathway</a:t>
            </a:r>
          </a:p>
          <a:p>
            <a:pPr marL="171450" indent="-171450">
              <a:buFont typeface="Arial,Sans-Serif" panose="020B0604020202020204" pitchFamily="34" charset="0"/>
              <a:buChar char="•"/>
            </a:pPr>
            <a:r>
              <a:rPr lang="en-GB" sz="700" dirty="0">
                <a:solidFill>
                  <a:schemeClr val="tx1"/>
                </a:solidFill>
                <a:latin typeface="Arial"/>
                <a:cs typeface="Arial"/>
              </a:rPr>
              <a:t>Improve access to Primary Care services by increasing the number of appointments, enabled by the Additional Roles Reimbursement Scheme (ARRS), and supporting Primary Care Networks (PCNs) to deliver the enhanced access service</a:t>
            </a:r>
          </a:p>
        </p:txBody>
      </p:sp>
      <p:sp>
        <p:nvSpPr>
          <p:cNvPr id="44" name="Rectangle 43">
            <a:extLst>
              <a:ext uri="{FF2B5EF4-FFF2-40B4-BE49-F238E27FC236}">
                <a16:creationId xmlns:a16="http://schemas.microsoft.com/office/drawing/2014/main" id="{6115CDB0-5D0F-D742-603C-0A4BEA1DEDFA}"/>
              </a:ext>
            </a:extLst>
          </p:cNvPr>
          <p:cNvSpPr/>
          <p:nvPr/>
        </p:nvSpPr>
        <p:spPr>
          <a:xfrm>
            <a:off x="5399296" y="4077499"/>
            <a:ext cx="5519150" cy="935051"/>
          </a:xfrm>
          <a:prstGeom prst="rect">
            <a:avLst/>
          </a:prstGeom>
          <a:solidFill>
            <a:schemeClr val="accent3">
              <a:lumMod val="20000"/>
              <a:lumOff val="80000"/>
            </a:schemeClr>
          </a:solidFill>
          <a:ln w="3175">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82951" tIns="41475" rIns="82951" bIns="41475"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54940" indent="-154940">
              <a:buFont typeface="Arial" panose="020B0604020202020204" pitchFamily="34" charset="0"/>
              <a:buChar char="•"/>
            </a:pPr>
            <a:r>
              <a:rPr lang="en-GB" sz="700" dirty="0">
                <a:solidFill>
                  <a:schemeClr val="tx1"/>
                </a:solidFill>
                <a:latin typeface="Arial"/>
                <a:cs typeface="Arial"/>
              </a:rPr>
              <a:t>Streamline medical recruitment from abroad and enhance targeted efforts to attract hard-to-recruit specialists by collaborating with partners across all services</a:t>
            </a:r>
          </a:p>
          <a:p>
            <a:pPr marL="154940" indent="-154940">
              <a:buFont typeface="Arial" panose="020B0604020202020204" pitchFamily="34" charset="0"/>
              <a:buChar char="•"/>
            </a:pPr>
            <a:r>
              <a:rPr lang="en-GB" sz="700" dirty="0">
                <a:solidFill>
                  <a:schemeClr val="tx1"/>
                </a:solidFill>
                <a:latin typeface="Arial"/>
                <a:cs typeface="Arial"/>
              </a:rPr>
              <a:t>Prioritise staff retention across Mental Health services by reviewing exit interviews and map themes of why staff are leaving to learn lessons and inform the long-term workforce plan</a:t>
            </a:r>
            <a:endParaRPr lang="en-GB" dirty="0">
              <a:solidFill>
                <a:schemeClr val="tx1"/>
              </a:solidFill>
            </a:endParaRPr>
          </a:p>
          <a:p>
            <a:pPr marL="154940" indent="-154940">
              <a:buFont typeface="Arial" panose="020B0604020202020204" pitchFamily="34" charset="0"/>
              <a:buChar char="•"/>
            </a:pPr>
            <a:r>
              <a:rPr lang="en-GB" sz="700" dirty="0">
                <a:solidFill>
                  <a:schemeClr val="tx1"/>
                </a:solidFill>
                <a:latin typeface="Arial"/>
                <a:cs typeface="Arial"/>
              </a:rPr>
              <a:t>Continue with the CAMHS "What's Important to Me" staff engagement project</a:t>
            </a:r>
          </a:p>
          <a:p>
            <a:pPr marL="154940" indent="-154940">
              <a:buFont typeface="Arial" panose="020B0604020202020204" pitchFamily="34" charset="0"/>
              <a:buChar char="•"/>
            </a:pPr>
            <a:r>
              <a:rPr lang="en-GB" sz="700" dirty="0">
                <a:solidFill>
                  <a:schemeClr val="tx1"/>
                </a:solidFill>
                <a:latin typeface="Arial"/>
                <a:cs typeface="Arial"/>
              </a:rPr>
              <a:t>Create a modern primary care workforce strategy to include recruitment and retention; health and wellbeing, pipeline/succession planning and continuous professional development</a:t>
            </a:r>
          </a:p>
          <a:p>
            <a:pPr marL="154940" indent="-154940">
              <a:buFont typeface="Arial" panose="020B0604020202020204" pitchFamily="34" charset="0"/>
              <a:buChar char="•"/>
            </a:pPr>
            <a:r>
              <a:rPr lang="en-GB" sz="700" dirty="0">
                <a:solidFill>
                  <a:schemeClr val="tx1"/>
                </a:solidFill>
                <a:latin typeface="Arial"/>
                <a:cs typeface="Arial"/>
              </a:rPr>
              <a:t>Design a training programme for managers across Talking Therapies to strengthen quality, safety and learning arrangements</a:t>
            </a:r>
          </a:p>
        </p:txBody>
      </p:sp>
      <p:sp>
        <p:nvSpPr>
          <p:cNvPr id="45" name="Rectangle 44">
            <a:extLst>
              <a:ext uri="{FF2B5EF4-FFF2-40B4-BE49-F238E27FC236}">
                <a16:creationId xmlns:a16="http://schemas.microsoft.com/office/drawing/2014/main" id="{A98E2314-11C5-32CC-F4E7-A29FDCD69056}"/>
              </a:ext>
            </a:extLst>
          </p:cNvPr>
          <p:cNvSpPr/>
          <p:nvPr/>
        </p:nvSpPr>
        <p:spPr>
          <a:xfrm>
            <a:off x="5387406" y="6103315"/>
            <a:ext cx="5519150" cy="629026"/>
          </a:xfrm>
          <a:prstGeom prst="rect">
            <a:avLst/>
          </a:prstGeom>
          <a:solidFill>
            <a:schemeClr val="accent3">
              <a:lumMod val="20000"/>
              <a:lumOff val="80000"/>
            </a:schemeClr>
          </a:solidFill>
          <a:ln w="3175">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82951" tIns="41475" rIns="82951" bIns="41475"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54940" indent="-154940">
              <a:buFont typeface="Arial" panose="020B0604020202020204" pitchFamily="34" charset="0"/>
              <a:buChar char="•"/>
            </a:pPr>
            <a:r>
              <a:rPr lang="en-GB" sz="700" dirty="0">
                <a:solidFill>
                  <a:schemeClr val="tx1"/>
                </a:solidFill>
                <a:latin typeface="Arial"/>
                <a:cs typeface="Arial"/>
              </a:rPr>
              <a:t>Support cash releasing initiatives through workforce planning, technology implementation, reduce travel for staff and service users,  agency spend reduction, Primary Care Prescriptions (FP10s), nature-based interventions and implementation of e-prescribing to reduce carbon, costs and pharmacy waste</a:t>
            </a:r>
            <a:endParaRPr lang="en-US" sz="726" dirty="0">
              <a:solidFill>
                <a:schemeClr val="tx1"/>
              </a:solidFill>
              <a:latin typeface="Arial" panose="020B0604020202020204" pitchFamily="34" charset="0"/>
              <a:cs typeface="Arial" panose="020B0604020202020204" pitchFamily="34" charset="0"/>
            </a:endParaRPr>
          </a:p>
          <a:p>
            <a:pPr marL="154940" indent="-154940">
              <a:buFont typeface="Arial" panose="020B0604020202020204" pitchFamily="34" charset="0"/>
              <a:buChar char="•"/>
            </a:pPr>
            <a:r>
              <a:rPr lang="en-GB" sz="700" dirty="0">
                <a:solidFill>
                  <a:schemeClr val="tx1"/>
                </a:solidFill>
                <a:latin typeface="Arial"/>
                <a:cs typeface="Arial"/>
              </a:rPr>
              <a:t>Development of climate champions across Bedfordshire Community Health Services and explore hybrid working arrangements through implementing digital consultations </a:t>
            </a:r>
          </a:p>
        </p:txBody>
      </p:sp>
      <p:sp>
        <p:nvSpPr>
          <p:cNvPr id="46" name="Rectangle 45">
            <a:extLst>
              <a:ext uri="{FF2B5EF4-FFF2-40B4-BE49-F238E27FC236}">
                <a16:creationId xmlns:a16="http://schemas.microsoft.com/office/drawing/2014/main" id="{EFDB7032-E218-9813-B329-0DF2056ECDD7}"/>
              </a:ext>
            </a:extLst>
          </p:cNvPr>
          <p:cNvSpPr/>
          <p:nvPr/>
        </p:nvSpPr>
        <p:spPr>
          <a:xfrm>
            <a:off x="5398450" y="5106973"/>
            <a:ext cx="5519150" cy="834117"/>
          </a:xfrm>
          <a:prstGeom prst="rect">
            <a:avLst/>
          </a:prstGeom>
          <a:solidFill>
            <a:schemeClr val="accent3">
              <a:lumMod val="20000"/>
              <a:lumOff val="80000"/>
            </a:schemeClr>
          </a:solidFill>
          <a:ln w="3175">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82951" tIns="41475" rIns="82951" bIns="41475"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54940" indent="-154940">
              <a:buFont typeface="Arial,Sans-Serif" panose="020B0604020202020204" pitchFamily="34" charset="0"/>
              <a:buChar char="•"/>
            </a:pPr>
            <a:r>
              <a:rPr lang="en-GB" sz="700" dirty="0">
                <a:solidFill>
                  <a:schemeClr val="tx1"/>
                </a:solidFill>
                <a:latin typeface="Arial"/>
                <a:cs typeface="Arial"/>
              </a:rPr>
              <a:t>Explore the digital offer for the 16+ population across Talking Therapies to support wider innovation and digital development</a:t>
            </a:r>
            <a:endParaRPr lang="en-US" sz="700" dirty="0">
              <a:solidFill>
                <a:schemeClr val="tx1"/>
              </a:solidFill>
              <a:latin typeface="Arial"/>
              <a:cs typeface="Arial"/>
            </a:endParaRPr>
          </a:p>
          <a:p>
            <a:pPr marL="171450" indent="-171450">
              <a:buFont typeface="Arial,Sans-Serif" panose="020B0604020202020204" pitchFamily="34" charset="0"/>
              <a:buChar char="•"/>
            </a:pPr>
            <a:r>
              <a:rPr lang="en-US" sz="700" dirty="0">
                <a:solidFill>
                  <a:schemeClr val="tx1"/>
                </a:solidFill>
                <a:latin typeface="Arial"/>
                <a:cs typeface="Arial"/>
              </a:rPr>
              <a:t>Increase impactful use of technology including e-consult and cloud telephony across Primary Care service</a:t>
            </a:r>
          </a:p>
          <a:p>
            <a:pPr marL="171450" indent="-171450">
              <a:buFont typeface="Arial,Sans-Serif" panose="020B0604020202020204" pitchFamily="34" charset="0"/>
              <a:buChar char="•"/>
            </a:pPr>
            <a:r>
              <a:rPr lang="en-US" sz="700" dirty="0">
                <a:solidFill>
                  <a:schemeClr val="tx1"/>
                </a:solidFill>
                <a:latin typeface="Arial"/>
                <a:cs typeface="Arial"/>
              </a:rPr>
              <a:t>Implementation of e-prescribing across Luton &amp; Bedfordshire Mental Health services</a:t>
            </a:r>
          </a:p>
          <a:p>
            <a:pPr marL="171450" indent="-171450">
              <a:buFont typeface="Arial,Sans-Serif" panose="020B0604020202020204" pitchFamily="34" charset="0"/>
              <a:buChar char="•"/>
            </a:pPr>
            <a:r>
              <a:rPr lang="en-US" sz="700" dirty="0">
                <a:solidFill>
                  <a:schemeClr val="tx1"/>
                </a:solidFill>
                <a:latin typeface="Arial"/>
                <a:cs typeface="Arial"/>
              </a:rPr>
              <a:t>Explore non-clinical digital solutions across Bedfordshire Community Health Services including workforce scheduling</a:t>
            </a:r>
          </a:p>
          <a:p>
            <a:pPr marL="171450" indent="-171450">
              <a:buFont typeface="Arial,Sans-Serif" panose="020B0604020202020204" pitchFamily="34" charset="0"/>
              <a:buChar char="•"/>
            </a:pPr>
            <a:r>
              <a:rPr lang="en-US" sz="700" dirty="0">
                <a:solidFill>
                  <a:schemeClr val="tx1"/>
                </a:solidFill>
                <a:latin typeface="Arial"/>
                <a:cs typeface="Arial"/>
              </a:rPr>
              <a:t>Rollout of Point of Care testing and monitoring across Bedfordshire Community Health Services</a:t>
            </a:r>
          </a:p>
          <a:p>
            <a:pPr marL="171450" indent="-171450">
              <a:buFont typeface="Arial,Sans-Serif" panose="020B0604020202020204" pitchFamily="34" charset="0"/>
              <a:buChar char="•"/>
            </a:pPr>
            <a:r>
              <a:rPr lang="en-US" sz="700" dirty="0">
                <a:solidFill>
                  <a:schemeClr val="tx1"/>
                </a:solidFill>
                <a:latin typeface="Arial"/>
                <a:cs typeface="Arial"/>
              </a:rPr>
              <a:t>Improve intelligence on </a:t>
            </a:r>
            <a:r>
              <a:rPr lang="en-US" sz="700" err="1">
                <a:solidFill>
                  <a:schemeClr val="tx1"/>
                </a:solidFill>
                <a:latin typeface="Arial"/>
                <a:cs typeface="Arial"/>
              </a:rPr>
              <a:t>utilisation</a:t>
            </a:r>
            <a:r>
              <a:rPr lang="en-US" sz="700" dirty="0">
                <a:solidFill>
                  <a:schemeClr val="tx1"/>
                </a:solidFill>
                <a:latin typeface="Arial"/>
                <a:cs typeface="Arial"/>
              </a:rPr>
              <a:t> of space across Bedfordshire Community Mental Health Services and Community Health </a:t>
            </a:r>
          </a:p>
          <a:p>
            <a:pPr marL="171450" indent="-171450">
              <a:buFont typeface="Arial,Sans-Serif" panose="020B0604020202020204" pitchFamily="34" charset="0"/>
              <a:buChar char="•"/>
            </a:pPr>
            <a:r>
              <a:rPr lang="en-US" sz="700" dirty="0">
                <a:solidFill>
                  <a:schemeClr val="tx1"/>
                </a:solidFill>
                <a:latin typeface="Arial"/>
                <a:cs typeface="Arial"/>
              </a:rPr>
              <a:t>Services to </a:t>
            </a:r>
            <a:r>
              <a:rPr lang="en-US" sz="700" dirty="0" err="1">
                <a:solidFill>
                  <a:schemeClr val="tx1"/>
                </a:solidFill>
                <a:latin typeface="Arial"/>
                <a:cs typeface="Arial"/>
              </a:rPr>
              <a:t>maximise</a:t>
            </a:r>
            <a:r>
              <a:rPr lang="en-US" sz="700" dirty="0">
                <a:solidFill>
                  <a:schemeClr val="tx1"/>
                </a:solidFill>
                <a:latin typeface="Arial"/>
                <a:cs typeface="Arial"/>
              </a:rPr>
              <a:t> available estates, considering co-location across services, where appropriate</a:t>
            </a:r>
            <a:endParaRPr lang="en-US">
              <a:solidFill>
                <a:schemeClr val="tx1"/>
              </a:solidFill>
            </a:endParaRPr>
          </a:p>
        </p:txBody>
      </p:sp>
      <p:sp>
        <p:nvSpPr>
          <p:cNvPr id="47" name="Rectangle 46">
            <a:extLst>
              <a:ext uri="{FF2B5EF4-FFF2-40B4-BE49-F238E27FC236}">
                <a16:creationId xmlns:a16="http://schemas.microsoft.com/office/drawing/2014/main" id="{BECD629B-3258-2F71-25FB-44CC2F3A6AD8}"/>
              </a:ext>
            </a:extLst>
          </p:cNvPr>
          <p:cNvSpPr/>
          <p:nvPr/>
        </p:nvSpPr>
        <p:spPr>
          <a:xfrm>
            <a:off x="3597155" y="2336188"/>
            <a:ext cx="1698200" cy="890155"/>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82951" tIns="41475" rIns="82951" bIns="41475"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726" dirty="0">
                <a:solidFill>
                  <a:schemeClr val="tx1"/>
                </a:solidFill>
                <a:latin typeface="Arial" panose="020B0604020202020204" pitchFamily="34" charset="0"/>
                <a:cs typeface="Arial" panose="020B0604020202020204" pitchFamily="34" charset="0"/>
              </a:rPr>
              <a:t>Tackling inequalities and improving outcomes</a:t>
            </a:r>
            <a:endParaRPr lang="en-GB" sz="726" dirty="0">
              <a:solidFill>
                <a:prstClr val="black"/>
              </a:solidFill>
              <a:latin typeface="Arial" panose="020B0604020202020204" pitchFamily="34" charset="0"/>
              <a:cs typeface="Arial" panose="020B0604020202020204" pitchFamily="34" charset="0"/>
            </a:endParaRPr>
          </a:p>
        </p:txBody>
      </p:sp>
      <p:sp>
        <p:nvSpPr>
          <p:cNvPr id="48" name="Rectangle 47">
            <a:extLst>
              <a:ext uri="{FF2B5EF4-FFF2-40B4-BE49-F238E27FC236}">
                <a16:creationId xmlns:a16="http://schemas.microsoft.com/office/drawing/2014/main" id="{81FBD816-41B6-4437-6A50-F95DBB93DB8D}"/>
              </a:ext>
            </a:extLst>
          </p:cNvPr>
          <p:cNvSpPr/>
          <p:nvPr/>
        </p:nvSpPr>
        <p:spPr>
          <a:xfrm>
            <a:off x="5399296" y="2338812"/>
            <a:ext cx="5519150" cy="889307"/>
          </a:xfrm>
          <a:prstGeom prst="rect">
            <a:avLst/>
          </a:prstGeom>
          <a:solidFill>
            <a:schemeClr val="accent3">
              <a:lumMod val="20000"/>
              <a:lumOff val="80000"/>
            </a:schemeClr>
          </a:solidFill>
          <a:ln w="3175">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82951" tIns="41475" rIns="82951" bIns="41475"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54940" indent="-154940">
              <a:buFont typeface="Arial" panose="020B0604020202020204" pitchFamily="34" charset="0"/>
              <a:buChar char="•"/>
            </a:pPr>
            <a:r>
              <a:rPr lang="en-US" sz="700" dirty="0">
                <a:solidFill>
                  <a:schemeClr val="tx1"/>
                </a:solidFill>
                <a:latin typeface="Arial"/>
                <a:cs typeface="Arial"/>
              </a:rPr>
              <a:t>Improve outcomes for the learning disability population by liaising with partners to develop a specification for domiciliary care and the Intensive Support Team in Milton Keynes</a:t>
            </a:r>
          </a:p>
          <a:p>
            <a:pPr marL="154940" indent="-154940">
              <a:buFont typeface="Arial" panose="020B0604020202020204" pitchFamily="34" charset="0"/>
              <a:buChar char="•"/>
            </a:pPr>
            <a:r>
              <a:rPr lang="en-US" sz="700" dirty="0">
                <a:solidFill>
                  <a:schemeClr val="tx1"/>
                </a:solidFill>
                <a:latin typeface="Arial"/>
                <a:cs typeface="Arial"/>
              </a:rPr>
              <a:t>Support </a:t>
            </a:r>
            <a:r>
              <a:rPr lang="en-US" sz="700" err="1">
                <a:solidFill>
                  <a:schemeClr val="tx1"/>
                </a:solidFill>
                <a:latin typeface="Arial"/>
                <a:cs typeface="Arial"/>
              </a:rPr>
              <a:t>Trustwide</a:t>
            </a:r>
            <a:r>
              <a:rPr lang="en-US" sz="700">
                <a:solidFill>
                  <a:schemeClr val="tx1"/>
                </a:solidFill>
                <a:latin typeface="Arial"/>
                <a:cs typeface="Arial"/>
              </a:rPr>
              <a:t> work around ADHD, ensuring there is appropriate support for this cohort of service users</a:t>
            </a:r>
          </a:p>
          <a:p>
            <a:pPr marL="154940" indent="-154940">
              <a:buFont typeface="Arial" panose="020B0604020202020204" pitchFamily="34" charset="0"/>
              <a:buChar char="•"/>
            </a:pPr>
            <a:r>
              <a:rPr lang="en-US" sz="700" dirty="0">
                <a:solidFill>
                  <a:schemeClr val="tx1"/>
                </a:solidFill>
                <a:latin typeface="Arial"/>
                <a:cs typeface="Arial"/>
              </a:rPr>
              <a:t>Delivery of PCREF ambitions ensuring local engagement of communities and identify target groups to collaborate with</a:t>
            </a:r>
          </a:p>
          <a:p>
            <a:pPr marL="154940" indent="-154940">
              <a:buFont typeface="Arial" panose="020B0604020202020204" pitchFamily="34" charset="0"/>
              <a:buChar char="•"/>
            </a:pPr>
            <a:r>
              <a:rPr lang="en-US" sz="700" dirty="0">
                <a:solidFill>
                  <a:schemeClr val="tx1"/>
                </a:solidFill>
                <a:latin typeface="Arial"/>
                <a:cs typeface="Arial"/>
              </a:rPr>
              <a:t>All primary care practices to obtain accreditation including Safety Surgeries and Veteran Aware</a:t>
            </a:r>
          </a:p>
          <a:p>
            <a:pPr marL="154940" indent="-154940">
              <a:buFont typeface="Arial" panose="020B0604020202020204" pitchFamily="34" charset="0"/>
              <a:buChar char="•"/>
            </a:pPr>
            <a:r>
              <a:rPr lang="en-US" sz="700" dirty="0">
                <a:solidFill>
                  <a:schemeClr val="tx1"/>
                </a:solidFill>
                <a:latin typeface="Arial"/>
                <a:cs typeface="Arial"/>
              </a:rPr>
              <a:t>Deliver aspirations of the CAMHS Equality Work </a:t>
            </a:r>
            <a:r>
              <a:rPr lang="en-US" sz="700" dirty="0" err="1">
                <a:solidFill>
                  <a:schemeClr val="tx1"/>
                </a:solidFill>
                <a:latin typeface="Arial"/>
                <a:cs typeface="Arial"/>
              </a:rPr>
              <a:t>programme</a:t>
            </a:r>
            <a:r>
              <a:rPr lang="en-US" sz="700" dirty="0">
                <a:solidFill>
                  <a:schemeClr val="tx1"/>
                </a:solidFill>
                <a:latin typeface="Arial"/>
                <a:cs typeface="Arial"/>
              </a:rPr>
              <a:t> </a:t>
            </a:r>
            <a:endParaRPr lang="en-US" sz="700" dirty="0">
              <a:solidFill>
                <a:schemeClr val="tx1"/>
              </a:solidFill>
              <a:latin typeface="Arial" panose="020B0604020202020204" pitchFamily="34" charset="0"/>
              <a:cs typeface="Arial" panose="020B0604020202020204" pitchFamily="34" charset="0"/>
            </a:endParaRPr>
          </a:p>
          <a:p>
            <a:pPr marL="154940" indent="-154940">
              <a:buFont typeface="Arial" panose="020B0604020202020204" pitchFamily="34" charset="0"/>
              <a:buChar char="•"/>
            </a:pPr>
            <a:r>
              <a:rPr lang="en-US" sz="700" dirty="0">
                <a:solidFill>
                  <a:schemeClr val="tx1"/>
                </a:solidFill>
                <a:latin typeface="Arial"/>
                <a:cs typeface="Arial"/>
              </a:rPr>
              <a:t>Develop a Bedfordshire Community Health Equality, Diversity and Inclusion Plan, increasing staff awareness through local training</a:t>
            </a:r>
            <a:endParaRPr lang="en-US" sz="700" dirty="0">
              <a:solidFill>
                <a:schemeClr val="tx1"/>
              </a:solidFill>
              <a:latin typeface="Arial" panose="020B0604020202020204" pitchFamily="34" charset="0"/>
              <a:cs typeface="Arial" panose="020B0604020202020204" pitchFamily="34" charset="0"/>
            </a:endParaRPr>
          </a:p>
        </p:txBody>
      </p:sp>
      <p:sp>
        <p:nvSpPr>
          <p:cNvPr id="51" name="Rectangle 50">
            <a:extLst>
              <a:ext uri="{FF2B5EF4-FFF2-40B4-BE49-F238E27FC236}">
                <a16:creationId xmlns:a16="http://schemas.microsoft.com/office/drawing/2014/main" id="{8534C22B-6A19-A0F2-60AA-064C07D8448A}"/>
              </a:ext>
            </a:extLst>
          </p:cNvPr>
          <p:cNvSpPr/>
          <p:nvPr/>
        </p:nvSpPr>
        <p:spPr>
          <a:xfrm>
            <a:off x="136967" y="5637832"/>
            <a:ext cx="3080171" cy="6065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52" name="Rectangle 51">
            <a:extLst>
              <a:ext uri="{FF2B5EF4-FFF2-40B4-BE49-F238E27FC236}">
                <a16:creationId xmlns:a16="http://schemas.microsoft.com/office/drawing/2014/main" id="{9B0E94C8-E1C8-0BDE-365B-8D4A256003BC}"/>
              </a:ext>
            </a:extLst>
          </p:cNvPr>
          <p:cNvSpPr/>
          <p:nvPr/>
        </p:nvSpPr>
        <p:spPr>
          <a:xfrm>
            <a:off x="1812371" y="5730104"/>
            <a:ext cx="130631" cy="130631"/>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53" name="Rectangle 52">
            <a:extLst>
              <a:ext uri="{FF2B5EF4-FFF2-40B4-BE49-F238E27FC236}">
                <a16:creationId xmlns:a16="http://schemas.microsoft.com/office/drawing/2014/main" id="{CD105C4F-6A89-0571-6D2E-5E63494278E2}"/>
              </a:ext>
            </a:extLst>
          </p:cNvPr>
          <p:cNvSpPr/>
          <p:nvPr/>
        </p:nvSpPr>
        <p:spPr>
          <a:xfrm>
            <a:off x="174381" y="6083455"/>
            <a:ext cx="130631" cy="130631"/>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54" name="TextBox 22">
            <a:extLst>
              <a:ext uri="{FF2B5EF4-FFF2-40B4-BE49-F238E27FC236}">
                <a16:creationId xmlns:a16="http://schemas.microsoft.com/office/drawing/2014/main" id="{18DC1D8C-898F-AC4A-1F94-BCA88E4AEDAF}"/>
              </a:ext>
            </a:extLst>
          </p:cNvPr>
          <p:cNvSpPr txBox="1"/>
          <p:nvPr/>
        </p:nvSpPr>
        <p:spPr>
          <a:xfrm>
            <a:off x="1896273" y="5695269"/>
            <a:ext cx="987550" cy="18293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544" dirty="0">
                <a:latin typeface="Arial" panose="020B0604020202020204" pitchFamily="34" charset="0"/>
                <a:cs typeface="Arial" panose="020B0604020202020204" pitchFamily="34" charset="0"/>
              </a:rPr>
              <a:t>Primary Care Services</a:t>
            </a:r>
          </a:p>
        </p:txBody>
      </p:sp>
      <p:sp>
        <p:nvSpPr>
          <p:cNvPr id="55" name="TextBox 23">
            <a:extLst>
              <a:ext uri="{FF2B5EF4-FFF2-40B4-BE49-F238E27FC236}">
                <a16:creationId xmlns:a16="http://schemas.microsoft.com/office/drawing/2014/main" id="{A5B02C3B-D571-AF83-432C-3506D69DBE88}"/>
              </a:ext>
            </a:extLst>
          </p:cNvPr>
          <p:cNvSpPr txBox="1"/>
          <p:nvPr/>
        </p:nvSpPr>
        <p:spPr>
          <a:xfrm>
            <a:off x="263320" y="6062221"/>
            <a:ext cx="1617163" cy="18212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544" dirty="0">
                <a:latin typeface="Arial" panose="020B0604020202020204" pitchFamily="34" charset="0"/>
                <a:cs typeface="Arial" panose="020B0604020202020204" pitchFamily="34" charset="0"/>
              </a:rPr>
              <a:t>Children and Adult Mental Health (CAMHS)</a:t>
            </a:r>
          </a:p>
        </p:txBody>
      </p:sp>
      <p:sp>
        <p:nvSpPr>
          <p:cNvPr id="89" name="Rectangle 88">
            <a:extLst>
              <a:ext uri="{FF2B5EF4-FFF2-40B4-BE49-F238E27FC236}">
                <a16:creationId xmlns:a16="http://schemas.microsoft.com/office/drawing/2014/main" id="{CD105C4F-6A89-0571-6D2E-5E63494278E2}"/>
              </a:ext>
            </a:extLst>
          </p:cNvPr>
          <p:cNvSpPr/>
          <p:nvPr/>
        </p:nvSpPr>
        <p:spPr>
          <a:xfrm>
            <a:off x="1816449" y="5905023"/>
            <a:ext cx="130631" cy="130631"/>
          </a:xfrm>
          <a:prstGeom prst="rect">
            <a:avLst/>
          </a:prstGeom>
          <a:solidFill>
            <a:srgbClr val="E20E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90" name="TextBox 22">
            <a:extLst>
              <a:ext uri="{FF2B5EF4-FFF2-40B4-BE49-F238E27FC236}">
                <a16:creationId xmlns:a16="http://schemas.microsoft.com/office/drawing/2014/main" id="{18DC1D8C-898F-AC4A-1F94-BCA88E4AEDAF}"/>
              </a:ext>
            </a:extLst>
          </p:cNvPr>
          <p:cNvSpPr txBox="1"/>
          <p:nvPr/>
        </p:nvSpPr>
        <p:spPr>
          <a:xfrm>
            <a:off x="1900350" y="5888000"/>
            <a:ext cx="1174462" cy="169277"/>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500" dirty="0">
                <a:latin typeface="Arial"/>
                <a:cs typeface="Arial"/>
              </a:rPr>
              <a:t>Talking Therapies</a:t>
            </a:r>
            <a:endParaRPr lang="en-US" dirty="0"/>
          </a:p>
        </p:txBody>
      </p:sp>
      <p:sp>
        <p:nvSpPr>
          <p:cNvPr id="91" name="Rectangle 90">
            <a:extLst>
              <a:ext uri="{FF2B5EF4-FFF2-40B4-BE49-F238E27FC236}">
                <a16:creationId xmlns:a16="http://schemas.microsoft.com/office/drawing/2014/main" id="{630C6963-CBC2-1E31-1D3B-9A99149AE33A}"/>
              </a:ext>
            </a:extLst>
          </p:cNvPr>
          <p:cNvSpPr/>
          <p:nvPr/>
        </p:nvSpPr>
        <p:spPr>
          <a:xfrm>
            <a:off x="174381" y="5742682"/>
            <a:ext cx="130631" cy="13063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92" name="TextBox 16">
            <a:extLst>
              <a:ext uri="{FF2B5EF4-FFF2-40B4-BE49-F238E27FC236}">
                <a16:creationId xmlns:a16="http://schemas.microsoft.com/office/drawing/2014/main" id="{A948BDBF-7F2B-CBB5-B87E-CAAE9A913A1B}"/>
              </a:ext>
            </a:extLst>
          </p:cNvPr>
          <p:cNvSpPr txBox="1"/>
          <p:nvPr/>
        </p:nvSpPr>
        <p:spPr>
          <a:xfrm>
            <a:off x="264632" y="5717295"/>
            <a:ext cx="1498903" cy="17607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544" dirty="0">
                <a:latin typeface="Arial" panose="020B0604020202020204" pitchFamily="34" charset="0"/>
                <a:cs typeface="Arial" panose="020B0604020202020204" pitchFamily="34" charset="0"/>
              </a:rPr>
              <a:t>Luton &amp; Bedfordshire Mental Health</a:t>
            </a:r>
          </a:p>
        </p:txBody>
      </p:sp>
      <p:sp>
        <p:nvSpPr>
          <p:cNvPr id="93" name="Rectangle 92">
            <a:extLst>
              <a:ext uri="{FF2B5EF4-FFF2-40B4-BE49-F238E27FC236}">
                <a16:creationId xmlns:a16="http://schemas.microsoft.com/office/drawing/2014/main" id="{CD105C4F-6A89-0571-6D2E-5E63494278E2}"/>
              </a:ext>
            </a:extLst>
          </p:cNvPr>
          <p:cNvSpPr/>
          <p:nvPr/>
        </p:nvSpPr>
        <p:spPr>
          <a:xfrm>
            <a:off x="174381" y="5907871"/>
            <a:ext cx="130631" cy="130631"/>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94" name="TextBox 21">
            <a:extLst>
              <a:ext uri="{FF2B5EF4-FFF2-40B4-BE49-F238E27FC236}">
                <a16:creationId xmlns:a16="http://schemas.microsoft.com/office/drawing/2014/main" id="{13A2B149-F145-A9B4-8357-0DC0A70F51F3}"/>
              </a:ext>
            </a:extLst>
          </p:cNvPr>
          <p:cNvSpPr txBox="1"/>
          <p:nvPr/>
        </p:nvSpPr>
        <p:spPr>
          <a:xfrm>
            <a:off x="273233" y="5892728"/>
            <a:ext cx="1505041" cy="17607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544" dirty="0">
                <a:latin typeface="Arial" panose="020B0604020202020204" pitchFamily="34" charset="0"/>
                <a:cs typeface="Arial" panose="020B0604020202020204" pitchFamily="34" charset="0"/>
              </a:rPr>
              <a:t>Bedfordshire Community Health Services </a:t>
            </a:r>
          </a:p>
        </p:txBody>
      </p:sp>
      <p:sp>
        <p:nvSpPr>
          <p:cNvPr id="95" name="Rectangle 94">
            <a:extLst>
              <a:ext uri="{FF2B5EF4-FFF2-40B4-BE49-F238E27FC236}">
                <a16:creationId xmlns:a16="http://schemas.microsoft.com/office/drawing/2014/main" id="{DD7D46F9-79EF-C9B9-3F7C-E223F6024393}"/>
              </a:ext>
            </a:extLst>
          </p:cNvPr>
          <p:cNvSpPr/>
          <p:nvPr/>
        </p:nvSpPr>
        <p:spPr>
          <a:xfrm>
            <a:off x="136967" y="5592219"/>
            <a:ext cx="3079370" cy="10269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600" b="1" dirty="0">
                <a:latin typeface="Arial" panose="020B0604020202020204" pitchFamily="34" charset="0"/>
                <a:cs typeface="Arial" panose="020B0604020202020204" pitchFamily="34" charset="0"/>
              </a:rPr>
              <a:t>Directorate</a:t>
            </a:r>
          </a:p>
        </p:txBody>
      </p:sp>
      <p:sp>
        <p:nvSpPr>
          <p:cNvPr id="4" name="Rectangle 3">
            <a:extLst>
              <a:ext uri="{FF2B5EF4-FFF2-40B4-BE49-F238E27FC236}">
                <a16:creationId xmlns:a16="http://schemas.microsoft.com/office/drawing/2014/main" id="{814043B0-75DB-F105-C807-82B20772D89B}"/>
              </a:ext>
            </a:extLst>
          </p:cNvPr>
          <p:cNvSpPr/>
          <p:nvPr/>
        </p:nvSpPr>
        <p:spPr>
          <a:xfrm>
            <a:off x="10921910" y="1260785"/>
            <a:ext cx="130631" cy="13063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DA3F5965-3A09-2C92-E212-C5C1EFF60FFD}"/>
              </a:ext>
            </a:extLst>
          </p:cNvPr>
          <p:cNvSpPr/>
          <p:nvPr/>
        </p:nvSpPr>
        <p:spPr>
          <a:xfrm>
            <a:off x="11065476" y="1260321"/>
            <a:ext cx="130631" cy="130631"/>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92F18FBF-9D2C-A05B-2DBC-326CAAEE4A74}"/>
              </a:ext>
            </a:extLst>
          </p:cNvPr>
          <p:cNvSpPr/>
          <p:nvPr/>
        </p:nvSpPr>
        <p:spPr>
          <a:xfrm>
            <a:off x="11197997" y="1259210"/>
            <a:ext cx="130631" cy="130631"/>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0B1895F7-384C-AFA1-5B57-7F134E8E1726}"/>
              </a:ext>
            </a:extLst>
          </p:cNvPr>
          <p:cNvSpPr/>
          <p:nvPr/>
        </p:nvSpPr>
        <p:spPr>
          <a:xfrm>
            <a:off x="11334074" y="1259250"/>
            <a:ext cx="130631" cy="130631"/>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cxnSp>
        <p:nvCxnSpPr>
          <p:cNvPr id="10" name="Straight Arrow Connector 9">
            <a:extLst>
              <a:ext uri="{FF2B5EF4-FFF2-40B4-BE49-F238E27FC236}">
                <a16:creationId xmlns:a16="http://schemas.microsoft.com/office/drawing/2014/main" id="{F48C9A0D-10F2-B804-118D-17E84BB30E44}"/>
              </a:ext>
            </a:extLst>
          </p:cNvPr>
          <p:cNvCxnSpPr>
            <a:cxnSpLocks/>
          </p:cNvCxnSpPr>
          <p:nvPr/>
        </p:nvCxnSpPr>
        <p:spPr>
          <a:xfrm flipH="1">
            <a:off x="11052541" y="2716044"/>
            <a:ext cx="281533" cy="153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F3864463-570A-1C2B-E22B-A9C3B3940AF4}"/>
              </a:ext>
            </a:extLst>
          </p:cNvPr>
          <p:cNvSpPr/>
          <p:nvPr/>
        </p:nvSpPr>
        <p:spPr>
          <a:xfrm>
            <a:off x="10921910" y="2652263"/>
            <a:ext cx="130631" cy="13063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8" name="Rectangle 17">
            <a:extLst>
              <a:ext uri="{FF2B5EF4-FFF2-40B4-BE49-F238E27FC236}">
                <a16:creationId xmlns:a16="http://schemas.microsoft.com/office/drawing/2014/main" id="{CFD2A1FE-4760-8CDA-542A-0DE178AEF891}"/>
              </a:ext>
            </a:extLst>
          </p:cNvPr>
          <p:cNvSpPr/>
          <p:nvPr/>
        </p:nvSpPr>
        <p:spPr>
          <a:xfrm>
            <a:off x="11065476" y="2651799"/>
            <a:ext cx="130631" cy="130631"/>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2E23D6D7-AAD1-6B59-FD46-52BB1A962052}"/>
              </a:ext>
            </a:extLst>
          </p:cNvPr>
          <p:cNvSpPr/>
          <p:nvPr/>
        </p:nvSpPr>
        <p:spPr>
          <a:xfrm>
            <a:off x="11197997" y="2650688"/>
            <a:ext cx="130631" cy="130631"/>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D55C8331-6101-81FE-178D-022B0CAABD4F}"/>
              </a:ext>
            </a:extLst>
          </p:cNvPr>
          <p:cNvSpPr/>
          <p:nvPr/>
        </p:nvSpPr>
        <p:spPr>
          <a:xfrm>
            <a:off x="11334074" y="2650728"/>
            <a:ext cx="130631" cy="130631"/>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9" name="Rectangle 28">
            <a:extLst>
              <a:ext uri="{FF2B5EF4-FFF2-40B4-BE49-F238E27FC236}">
                <a16:creationId xmlns:a16="http://schemas.microsoft.com/office/drawing/2014/main" id="{61264859-5239-FC08-5DB3-E767CF8908DD}"/>
              </a:ext>
            </a:extLst>
          </p:cNvPr>
          <p:cNvSpPr/>
          <p:nvPr/>
        </p:nvSpPr>
        <p:spPr>
          <a:xfrm>
            <a:off x="10921910" y="3624089"/>
            <a:ext cx="130631" cy="13063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64" name="Rectangle 63">
            <a:extLst>
              <a:ext uri="{FF2B5EF4-FFF2-40B4-BE49-F238E27FC236}">
                <a16:creationId xmlns:a16="http://schemas.microsoft.com/office/drawing/2014/main" id="{5A7EB8DB-846D-955C-6A63-D54101BCCDC0}"/>
              </a:ext>
            </a:extLst>
          </p:cNvPr>
          <p:cNvSpPr/>
          <p:nvPr/>
        </p:nvSpPr>
        <p:spPr>
          <a:xfrm>
            <a:off x="11057987" y="3622554"/>
            <a:ext cx="130631" cy="130631"/>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00" name="Rectangle 99">
            <a:extLst>
              <a:ext uri="{FF2B5EF4-FFF2-40B4-BE49-F238E27FC236}">
                <a16:creationId xmlns:a16="http://schemas.microsoft.com/office/drawing/2014/main" id="{12FCCC5A-B3F2-733B-EE9F-3AD5DA99A6AF}"/>
              </a:ext>
            </a:extLst>
          </p:cNvPr>
          <p:cNvSpPr/>
          <p:nvPr/>
        </p:nvSpPr>
        <p:spPr>
          <a:xfrm>
            <a:off x="10921910" y="4472861"/>
            <a:ext cx="130631" cy="13063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01" name="Rectangle 100">
            <a:extLst>
              <a:ext uri="{FF2B5EF4-FFF2-40B4-BE49-F238E27FC236}">
                <a16:creationId xmlns:a16="http://schemas.microsoft.com/office/drawing/2014/main" id="{8C2F2FC5-848E-CE33-77F9-5929D0471376}"/>
              </a:ext>
            </a:extLst>
          </p:cNvPr>
          <p:cNvSpPr/>
          <p:nvPr/>
        </p:nvSpPr>
        <p:spPr>
          <a:xfrm>
            <a:off x="11056340" y="4472861"/>
            <a:ext cx="130631" cy="130631"/>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02" name="Rectangle 101">
            <a:extLst>
              <a:ext uri="{FF2B5EF4-FFF2-40B4-BE49-F238E27FC236}">
                <a16:creationId xmlns:a16="http://schemas.microsoft.com/office/drawing/2014/main" id="{ECEF991F-4F8E-0943-8117-060BA3509280}"/>
              </a:ext>
            </a:extLst>
          </p:cNvPr>
          <p:cNvSpPr/>
          <p:nvPr/>
        </p:nvSpPr>
        <p:spPr>
          <a:xfrm>
            <a:off x="11190770" y="4472861"/>
            <a:ext cx="130631" cy="130631"/>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03" name="Rectangle 102">
            <a:extLst>
              <a:ext uri="{FF2B5EF4-FFF2-40B4-BE49-F238E27FC236}">
                <a16:creationId xmlns:a16="http://schemas.microsoft.com/office/drawing/2014/main" id="{54DA4555-7B7F-FC93-30C4-169921B6AFC8}"/>
              </a:ext>
            </a:extLst>
          </p:cNvPr>
          <p:cNvSpPr/>
          <p:nvPr/>
        </p:nvSpPr>
        <p:spPr>
          <a:xfrm>
            <a:off x="11325200" y="4472861"/>
            <a:ext cx="130631" cy="130631"/>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04" name="Rectangle 103">
            <a:extLst>
              <a:ext uri="{FF2B5EF4-FFF2-40B4-BE49-F238E27FC236}">
                <a16:creationId xmlns:a16="http://schemas.microsoft.com/office/drawing/2014/main" id="{5CAF33B7-0642-E43D-1294-7D32FACFCBBA}"/>
              </a:ext>
            </a:extLst>
          </p:cNvPr>
          <p:cNvSpPr/>
          <p:nvPr/>
        </p:nvSpPr>
        <p:spPr>
          <a:xfrm>
            <a:off x="11459630" y="4471125"/>
            <a:ext cx="130631" cy="130631"/>
          </a:xfrm>
          <a:prstGeom prst="rect">
            <a:avLst/>
          </a:prstGeom>
          <a:solidFill>
            <a:srgbClr val="E20E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06" name="Rectangle 105">
            <a:extLst>
              <a:ext uri="{FF2B5EF4-FFF2-40B4-BE49-F238E27FC236}">
                <a16:creationId xmlns:a16="http://schemas.microsoft.com/office/drawing/2014/main" id="{BCB9D7E8-3599-5599-0BC3-B2A11BF92D22}"/>
              </a:ext>
            </a:extLst>
          </p:cNvPr>
          <p:cNvSpPr/>
          <p:nvPr/>
        </p:nvSpPr>
        <p:spPr>
          <a:xfrm>
            <a:off x="10929543" y="5420865"/>
            <a:ext cx="130631" cy="130631"/>
          </a:xfrm>
          <a:prstGeom prst="rect">
            <a:avLst/>
          </a:prstGeom>
          <a:solidFill>
            <a:srgbClr val="E20E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07" name="Rectangle 106">
            <a:extLst>
              <a:ext uri="{FF2B5EF4-FFF2-40B4-BE49-F238E27FC236}">
                <a16:creationId xmlns:a16="http://schemas.microsoft.com/office/drawing/2014/main" id="{1A8DCFAE-C5DF-05DD-BB54-1F44EE0A51D7}"/>
              </a:ext>
            </a:extLst>
          </p:cNvPr>
          <p:cNvSpPr/>
          <p:nvPr/>
        </p:nvSpPr>
        <p:spPr>
          <a:xfrm>
            <a:off x="11065475" y="5422600"/>
            <a:ext cx="130631" cy="13063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08" name="Rectangle 107">
            <a:extLst>
              <a:ext uri="{FF2B5EF4-FFF2-40B4-BE49-F238E27FC236}">
                <a16:creationId xmlns:a16="http://schemas.microsoft.com/office/drawing/2014/main" id="{D71A7B21-0845-BEBA-AC9A-90F47D3A0BBD}"/>
              </a:ext>
            </a:extLst>
          </p:cNvPr>
          <p:cNvSpPr/>
          <p:nvPr/>
        </p:nvSpPr>
        <p:spPr>
          <a:xfrm>
            <a:off x="11201813" y="5422600"/>
            <a:ext cx="130631" cy="130631"/>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11" name="Rectangle 110">
            <a:extLst>
              <a:ext uri="{FF2B5EF4-FFF2-40B4-BE49-F238E27FC236}">
                <a16:creationId xmlns:a16="http://schemas.microsoft.com/office/drawing/2014/main" id="{6ADE1EA9-E865-325B-7B3A-C5FE40BCDD37}"/>
              </a:ext>
            </a:extLst>
          </p:cNvPr>
          <p:cNvSpPr/>
          <p:nvPr/>
        </p:nvSpPr>
        <p:spPr>
          <a:xfrm>
            <a:off x="10910866" y="6342617"/>
            <a:ext cx="130631" cy="13063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12" name="Rectangle 111">
            <a:extLst>
              <a:ext uri="{FF2B5EF4-FFF2-40B4-BE49-F238E27FC236}">
                <a16:creationId xmlns:a16="http://schemas.microsoft.com/office/drawing/2014/main" id="{1F60F7F4-9093-8870-DF22-B9E56C12DC07}"/>
              </a:ext>
            </a:extLst>
          </p:cNvPr>
          <p:cNvSpPr/>
          <p:nvPr/>
        </p:nvSpPr>
        <p:spPr>
          <a:xfrm>
            <a:off x="11045296" y="6342617"/>
            <a:ext cx="130631" cy="130631"/>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13" name="Rectangle 112">
            <a:extLst>
              <a:ext uri="{FF2B5EF4-FFF2-40B4-BE49-F238E27FC236}">
                <a16:creationId xmlns:a16="http://schemas.microsoft.com/office/drawing/2014/main" id="{0C9D57EE-2B67-B3B7-F062-44933DA82660}"/>
              </a:ext>
            </a:extLst>
          </p:cNvPr>
          <p:cNvSpPr/>
          <p:nvPr/>
        </p:nvSpPr>
        <p:spPr>
          <a:xfrm>
            <a:off x="11179726" y="6342617"/>
            <a:ext cx="130631" cy="130631"/>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14" name="Rectangle 113">
            <a:extLst>
              <a:ext uri="{FF2B5EF4-FFF2-40B4-BE49-F238E27FC236}">
                <a16:creationId xmlns:a16="http://schemas.microsoft.com/office/drawing/2014/main" id="{903F5820-2211-344C-57E9-E903BBF18C89}"/>
              </a:ext>
            </a:extLst>
          </p:cNvPr>
          <p:cNvSpPr/>
          <p:nvPr/>
        </p:nvSpPr>
        <p:spPr>
          <a:xfrm>
            <a:off x="11314156" y="6342617"/>
            <a:ext cx="130631" cy="130631"/>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15" name="Rectangle 114">
            <a:extLst>
              <a:ext uri="{FF2B5EF4-FFF2-40B4-BE49-F238E27FC236}">
                <a16:creationId xmlns:a16="http://schemas.microsoft.com/office/drawing/2014/main" id="{6CF49346-8333-5F0F-E42C-872B79380317}"/>
              </a:ext>
            </a:extLst>
          </p:cNvPr>
          <p:cNvSpPr/>
          <p:nvPr/>
        </p:nvSpPr>
        <p:spPr>
          <a:xfrm>
            <a:off x="11448586" y="6342617"/>
            <a:ext cx="130631" cy="130631"/>
          </a:xfrm>
          <a:prstGeom prst="rect">
            <a:avLst/>
          </a:prstGeom>
          <a:solidFill>
            <a:srgbClr val="E20E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cxnSp>
        <p:nvCxnSpPr>
          <p:cNvPr id="116" name="Straight Arrow Connector 115"/>
          <p:cNvCxnSpPr>
            <a:stCxn id="16" idx="1"/>
            <a:endCxn id="2" idx="3"/>
          </p:cNvCxnSpPr>
          <p:nvPr/>
        </p:nvCxnSpPr>
        <p:spPr>
          <a:xfrm flipH="1">
            <a:off x="1228418" y="1044737"/>
            <a:ext cx="756589" cy="234226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a:stCxn id="23" idx="1"/>
            <a:endCxn id="2" idx="3"/>
          </p:cNvCxnSpPr>
          <p:nvPr/>
        </p:nvCxnSpPr>
        <p:spPr>
          <a:xfrm flipH="1">
            <a:off x="1228418" y="2552672"/>
            <a:ext cx="748740" cy="8343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0" name="Straight Arrow Connector 119"/>
          <p:cNvCxnSpPr>
            <a:stCxn id="25" idx="1"/>
            <a:endCxn id="2" idx="3"/>
          </p:cNvCxnSpPr>
          <p:nvPr/>
        </p:nvCxnSpPr>
        <p:spPr>
          <a:xfrm flipH="1" flipV="1">
            <a:off x="1228418" y="3386998"/>
            <a:ext cx="769206" cy="42629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a:stCxn id="26" idx="1"/>
            <a:endCxn id="2" idx="3"/>
          </p:cNvCxnSpPr>
          <p:nvPr/>
        </p:nvCxnSpPr>
        <p:spPr>
          <a:xfrm flipH="1" flipV="1">
            <a:off x="1228418" y="3386998"/>
            <a:ext cx="748740" cy="127284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a:stCxn id="32" idx="1"/>
            <a:endCxn id="16" idx="3"/>
          </p:cNvCxnSpPr>
          <p:nvPr/>
        </p:nvCxnSpPr>
        <p:spPr>
          <a:xfrm flipH="1" flipV="1">
            <a:off x="3281545" y="1044737"/>
            <a:ext cx="315610" cy="27524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a:stCxn id="47" idx="1"/>
            <a:endCxn id="23" idx="3"/>
          </p:cNvCxnSpPr>
          <p:nvPr/>
        </p:nvCxnSpPr>
        <p:spPr>
          <a:xfrm flipH="1" flipV="1">
            <a:off x="3273696" y="2552672"/>
            <a:ext cx="323459" cy="2285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a:stCxn id="40" idx="1"/>
            <a:endCxn id="23" idx="3"/>
          </p:cNvCxnSpPr>
          <p:nvPr/>
        </p:nvCxnSpPr>
        <p:spPr>
          <a:xfrm flipH="1" flipV="1">
            <a:off x="3273696" y="2552672"/>
            <a:ext cx="326133" cy="11338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a:stCxn id="34" idx="1"/>
            <a:endCxn id="25" idx="3"/>
          </p:cNvCxnSpPr>
          <p:nvPr/>
        </p:nvCxnSpPr>
        <p:spPr>
          <a:xfrm flipH="1" flipV="1">
            <a:off x="3294162" y="3813296"/>
            <a:ext cx="302323" cy="7278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9" name="Straight Arrow Connector 128"/>
          <p:cNvCxnSpPr>
            <a:stCxn id="37" idx="1"/>
            <a:endCxn id="26" idx="3"/>
          </p:cNvCxnSpPr>
          <p:nvPr/>
        </p:nvCxnSpPr>
        <p:spPr>
          <a:xfrm flipH="1" flipV="1">
            <a:off x="3273696" y="4659839"/>
            <a:ext cx="322789" cy="8487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Straight Arrow Connector 131"/>
          <p:cNvCxnSpPr>
            <a:stCxn id="35" idx="1"/>
            <a:endCxn id="26" idx="3"/>
          </p:cNvCxnSpPr>
          <p:nvPr/>
        </p:nvCxnSpPr>
        <p:spPr>
          <a:xfrm flipH="1" flipV="1">
            <a:off x="3273696" y="4659839"/>
            <a:ext cx="309712" cy="17638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07338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B519BAE8345774E8669FA46DF2DD9E1" ma:contentTypeVersion="20" ma:contentTypeDescription="Create a new document." ma:contentTypeScope="" ma:versionID="ce8b6b22cebbadb735770af2aa570fc1">
  <xsd:schema xmlns:xsd="http://www.w3.org/2001/XMLSchema" xmlns:xs="http://www.w3.org/2001/XMLSchema" xmlns:p="http://schemas.microsoft.com/office/2006/metadata/properties" xmlns:ns1="http://schemas.microsoft.com/sharepoint/v3" xmlns:ns2="4d648a74-5c83-46a7-8e4c-7f989ae960a5" xmlns:ns3="6194e418-5875-4308-b033-74eb9c181361" targetNamespace="http://schemas.microsoft.com/office/2006/metadata/properties" ma:root="true" ma:fieldsID="fb65f5af740bc6ccd9b76fae7dc9d7b7" ns1:_="" ns2:_="" ns3:_="">
    <xsd:import namespace="http://schemas.microsoft.com/sharepoint/v3"/>
    <xsd:import namespace="4d648a74-5c83-46a7-8e4c-7f989ae960a5"/>
    <xsd:import namespace="6194e418-5875-4308-b033-74eb9c18136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1:_ip_UnifiedCompliancePolicyProperties" minOccurs="0"/>
                <xsd:element ref="ns1:_ip_UnifiedCompliancePolicyUIAction"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d648a74-5c83-46a7-8e4c-7f989ae960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194e418-5875-4308-b033-74eb9c181361"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d6777f02-5793-47ea-9637-5fc0f7654bd6}" ma:internalName="TaxCatchAll" ma:showField="CatchAllData" ma:web="6194e418-5875-4308-b033-74eb9c18136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D08E7CB-99B4-45D1-A13D-E9EB88CC014A}">
  <ds:schemaRefs>
    <ds:schemaRef ds:uri="http://schemas.microsoft.com/sharepoint/v3/contenttype/forms"/>
  </ds:schemaRefs>
</ds:datastoreItem>
</file>

<file path=customXml/itemProps2.xml><?xml version="1.0" encoding="utf-8"?>
<ds:datastoreItem xmlns:ds="http://schemas.openxmlformats.org/officeDocument/2006/customXml" ds:itemID="{828137FB-9723-4950-ABB2-07D66DEC66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d648a74-5c83-46a7-8e4c-7f989ae960a5"/>
    <ds:schemaRef ds:uri="6194e418-5875-4308-b033-74eb9c1813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TotalTime>
  <Words>724</Words>
  <Application>Microsoft Office PowerPoint</Application>
  <PresentationFormat>Widescreen</PresentationFormat>
  <Paragraphs>55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Arial,Sans-Serif</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Baksh de la Iglesia Amber</dc:creator>
  <cp:lastModifiedBy>BAKSH DE LA IGLESIA, Amber (EAST LONDON NHS FOUNDATION TRUST)</cp:lastModifiedBy>
  <cp:revision>158</cp:revision>
  <dcterms:created xsi:type="dcterms:W3CDTF">2023-05-04T11:14:55Z</dcterms:created>
  <dcterms:modified xsi:type="dcterms:W3CDTF">2024-04-05T10:23:17Z</dcterms:modified>
</cp:coreProperties>
</file>