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2" r:id="rId5"/>
    <p:sldId id="297" r:id="rId6"/>
    <p:sldId id="296" r:id="rId7"/>
    <p:sldId id="295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DC237-581B-3C34-75DC-BC657BFACB70}" v="6" dt="2024-04-02T16:14:40.8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A62B097B-3B34-6EA0-EB7C-E1B5DA62B59E}"/>
    <pc:docChg chg="addSld delSld modSld">
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<pc:sldMkLst>
          <pc:docMk/>
          <pc:sldMk cId="1916856892" sldId="258"/>
        </pc:sldMkLst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4"/>
          <ac:spMkLst>
            <pc:docMk/>
            <pc:sldMk cId="1916856892" sldId="258"/>
            <ac:spMk id="2" creationId="{C4821D16-7479-42AB-CCA6-A8E9A3D0EC1D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8"/>
          <ac:spMkLst>
            <pc:docMk/>
            <pc:sldMk cId="1916856892" sldId="258"/>
            <ac:spMk id="6" creationId="{23960ABC-E69C-2E9C-B5FE-8F4C31C2C439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59"/>
          <ac:spMkLst>
            <pc:docMk/>
            <pc:sldMk cId="1916856892" sldId="258"/>
            <ac:spMk id="8" creationId="{62B343DF-AE81-C987-4455-D128CF8E10D3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0"/>
          <ac:spMkLst>
            <pc:docMk/>
            <pc:sldMk cId="1916856892" sldId="258"/>
            <ac:spMk id="12" creationId="{D307533B-AA3D-AC6B-A531-FAE9C5EB9DC7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1"/>
          <ac:spMkLst>
            <pc:docMk/>
            <pc:sldMk cId="1916856892" sldId="258"/>
            <ac:spMk id="13" creationId="{F4264B7A-FEFA-239B-DD56-A5AABAA17812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2"/>
          <ac:spMkLst>
            <pc:docMk/>
            <pc:sldMk cId="1916856892" sldId="258"/>
            <ac:spMk id="14" creationId="{E138C623-FDD8-1043-678A-9A705A28E7D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3"/>
          <ac:spMkLst>
            <pc:docMk/>
            <pc:sldMk cId="1916856892" sldId="258"/>
            <ac:spMk id="15" creationId="{73BD23FE-2D78-93DA-6800-D1BB86265732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4.325" v="1013"/>
          <ac:spMkLst>
            <pc:docMk/>
            <pc:sldMk cId="1916856892" sldId="258"/>
            <ac:spMk id="17" creationId="{47DE0320-B346-D00B-6136-38468548A76D}"/>
          </ac:spMkLst>
        </pc:spChg>
        <pc:spChg chg="del">
          <ac:chgData name="BAKSH DE LA IGLESIA, Amber (EAST LONDON NHS FOUNDATION TRUST)" userId="S::amber.bakshdelaiglesia1@nhs.net::b2650a99-9385-4d98-8a06-8e7c9d440112" providerId="AD" clId="Web-{A62B097B-3B34-6EA0-EB7C-E1B5DA62B59E}" dt="2024-03-13T09:42:34.268" v="624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0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5.218" v="1673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4"/>
          <ac:spMkLst>
            <pc:docMk/>
            <pc:sldMk cId="1916856892" sldId="258"/>
            <ac:spMk id="26" creationId="{8BA03909-C541-5F7D-D56F-0416C25262D0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5"/>
          <ac:spMkLst>
            <pc:docMk/>
            <pc:sldMk cId="1916856892" sldId="258"/>
            <ac:spMk id="27" creationId="{3BE05739-4D4A-841A-051A-628E56D7E7FA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6"/>
          <ac:spMkLst>
            <pc:docMk/>
            <pc:sldMk cId="1916856892" sldId="258"/>
            <ac:spMk id="28" creationId="{75B85BAD-A3AC-C913-B040-853780A3D4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7"/>
          <ac:spMkLst>
            <pc:docMk/>
            <pc:sldMk cId="1916856892" sldId="258"/>
            <ac:spMk id="29" creationId="{83A072BD-5FE2-D775-1218-BD9A9A01244C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68"/>
          <ac:spMkLst>
            <pc:docMk/>
            <pc:sldMk cId="1916856892" sldId="258"/>
            <ac:spMk id="30" creationId="{9340D125-EDE5-31BB-391D-1CE291818856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1:46:36.946" v="7609" actId="20577"/>
          <ac:spMkLst>
            <pc:docMk/>
            <pc:sldMk cId="1916856892" sldId="258"/>
            <ac:spMk id="31" creationId="{1CB9E16A-FF0C-1B6E-2EB5-EC63F7D3A13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7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56" v="1671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A62B097B-3B34-6EA0-EB7C-E1B5DA62B59E}" dt="2024-03-13T10:48:14.671" v="1672"/>
          <ac:spMkLst>
            <pc:docMk/>
            <pc:sldMk cId="1916856892" sldId="258"/>
            <ac:spMk id="37" creationId="{854D5EDF-DF8B-E0F3-AF96-5932510FAE8E}"/>
          </ac:spMkLst>
        </pc:sp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183" v="1002" actId="1076"/>
          <ac:cxnSpMkLst>
            <pc:docMk/>
            <pc:sldMk cId="1916856892" sldId="258"/>
            <ac:cxnSpMk id="3" creationId="{00000000-0000-0000-0000-000000000000}"/>
          </ac:cxnSpMkLst>
        </pc:cxnChg>
        <pc:cxnChg chg="add del mod">
          <ac:chgData name="BAKSH DE LA IGLESIA, Amber (EAST LONDON NHS FOUNDATION TRUST)" userId="S::amber.bakshdelaiglesia1@nhs.net::b2650a99-9385-4d98-8a06-8e7c9d440112" providerId="AD" clId="Web-{A62B097B-3B34-6EA0-EB7C-E1B5DA62B59E}" dt="2024-03-13T10:40:08.528" v="1015"/>
          <ac:cxnSpMkLst>
            <pc:docMk/>
            <pc:sldMk cId="1916856892" sldId="258"/>
            <ac:cxnSpMk id="20" creationId="{DA7C2D62-CACC-CAAB-8DED-6CB81FB9F3B5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058" v="1000" actId="1076"/>
          <ac:cxnSpMkLst>
            <pc:docMk/>
            <pc:sldMk cId="1916856892" sldId="258"/>
            <ac:cxnSpMk id="3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08.609" v="1657" actId="14100"/>
          <ac:cxnSpMkLst>
            <pc:docMk/>
            <pc:sldMk cId="1916856892" sldId="258"/>
            <ac:cxnSpMk id="34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37.393" v="625"/>
          <ac:cxnSpMkLst>
            <pc:docMk/>
            <pc:sldMk cId="1916856892" sldId="258"/>
            <ac:cxnSpMk id="3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30" v="1650" actId="1076"/>
          <ac:cxnSpMkLst>
            <pc:docMk/>
            <pc:sldMk cId="1916856892" sldId="258"/>
            <ac:cxnSpMk id="4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4.045" v="1642" actId="1076"/>
          <ac:cxnSpMkLst>
            <pc:docMk/>
            <pc:sldMk cId="1916856892" sldId="258"/>
            <ac:cxnSpMk id="44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826" v="1644" actId="1076"/>
          <ac:cxnSpMkLst>
            <pc:docMk/>
            <pc:sldMk cId="1916856892" sldId="258"/>
            <ac:cxnSpMk id="47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951" v="1636" actId="1076"/>
          <ac:cxnSpMkLst>
            <pc:docMk/>
            <pc:sldMk cId="1916856892" sldId="258"/>
            <ac:cxnSpMk id="50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434" v="1611" actId="1076"/>
          <ac:cxnSpMkLst>
            <pc:docMk/>
            <pc:sldMk cId="1916856892" sldId="258"/>
            <ac:cxnSpMk id="53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277" v="1004" actId="1076"/>
          <ac:cxnSpMkLst>
            <pc:docMk/>
            <pc:sldMk cId="1916856892" sldId="258"/>
            <ac:cxnSpMk id="5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39:45.324" v="1005" actId="1076"/>
          <ac:cxnSpMkLst>
            <pc:docMk/>
            <pc:sldMk cId="1916856892" sldId="258"/>
            <ac:cxnSpMk id="5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8.530" v="1655" actId="1076"/>
          <ac:cxnSpMkLst>
            <pc:docMk/>
            <pc:sldMk cId="1916856892" sldId="258"/>
            <ac:cxnSpMk id="62" creationId="{00000000-0000-0000-0000-000000000000}"/>
          </ac:cxnSpMkLst>
        </pc:cxnChg>
        <pc:cxnChg chg="del mod">
          <ac:chgData name="BAKSH DE LA IGLESIA, Amber (EAST LONDON NHS FOUNDATION TRUST)" userId="S::amber.bakshdelaiglesia1@nhs.net::b2650a99-9385-4d98-8a06-8e7c9d440112" providerId="AD" clId="Web-{A62B097B-3B34-6EA0-EB7C-E1B5DA62B59E}" dt="2024-03-13T09:42:40.330" v="626"/>
          <ac:cxnSpMkLst>
            <pc:docMk/>
            <pc:sldMk cId="1916856892" sldId="258"/>
            <ac:cxnSpMk id="66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52.592" v="1652" actId="1076"/>
          <ac:cxnSpMkLst>
            <pc:docMk/>
            <pc:sldMk cId="1916856892" sldId="258"/>
            <ac:cxnSpMk id="69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3.982" v="1641" actId="1076"/>
          <ac:cxnSpMkLst>
            <pc:docMk/>
            <pc:sldMk cId="1916856892" sldId="258"/>
            <ac:cxnSpMk id="72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37.733" v="1643" actId="1076"/>
          <ac:cxnSpMkLst>
            <pc:docMk/>
            <pc:sldMk cId="1916856892" sldId="258"/>
            <ac:cxnSpMk id="7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23.888" v="1635" actId="1076"/>
          <ac:cxnSpMkLst>
            <pc:docMk/>
            <pc:sldMk cId="1916856892" sldId="258"/>
            <ac:cxnSpMk id="7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7:05.544" v="1613" actId="1076"/>
          <ac:cxnSpMkLst>
            <pc:docMk/>
            <pc:sldMk cId="1916856892" sldId="258"/>
            <ac:cxnSpMk id="8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5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88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1" creationId="{00000000-0000-0000-0000-000000000000}"/>
          </ac:cxnSpMkLst>
        </pc:cxnChg>
        <pc:cxnChg chg="mod">
          <ac:chgData name="BAKSH DE LA IGLESIA, Amber (EAST LONDON NHS FOUNDATION TRUST)" userId="S::amber.bakshdelaiglesia1@nhs.net::b2650a99-9385-4d98-8a06-8e7c9d440112" providerId="AD" clId="Web-{A62B097B-3B34-6EA0-EB7C-E1B5DA62B59E}" dt="2024-03-13T10:48:20.765" v="1679" actId="14100"/>
          <ac:cxnSpMkLst>
            <pc:docMk/>
            <pc:sldMk cId="1916856892" sldId="258"/>
            <ac:cxnSpMk id="94" creationId="{00000000-0000-0000-0000-00000000000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A62B097B-3B34-6EA0-EB7C-E1B5DA62B59E}" dt="2024-03-13T11:52:37.897" v="8207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7.897" v="820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A62B097B-3B34-6EA0-EB7C-E1B5DA62B59E}" dt="2024-03-13T11:31:33.052" v="5542"/>
        <pc:sldMkLst>
          <pc:docMk/>
          <pc:sldMk cId="3548518915" sldId="265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A62B097B-3B34-6EA0-EB7C-E1B5DA62B59E}" dt="2024-03-13T11:52:30.725" v="8203"/>
        <pc:sldMkLst>
          <pc:docMk/>
          <pc:sldMk cId="1613405248" sldId="266"/>
        </pc:sldMkLst>
        <pc:graphicFrameChg chg="mod modGraphic">
          <ac:chgData name="BAKSH DE LA IGLESIA, Amber (EAST LONDON NHS FOUNDATION TRUST)" userId="S::amber.bakshdelaiglesia1@nhs.net::b2650a99-9385-4d98-8a06-8e7c9d440112" providerId="AD" clId="Web-{A62B097B-3B34-6EA0-EB7C-E1B5DA62B59E}" dt="2024-03-13T11:52:30.725" v="8203"/>
          <ac:graphicFrameMkLst>
            <pc:docMk/>
            <pc:sldMk cId="1613405248" sldId="266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6A57D56D-8D02-F4D1-ACC4-A37C029F060B}"/>
    <pc:docChg chg="modSld">
      <pc:chgData name="BAKSH DE LA IGLESIA, Amber (EAST LONDON NHS FOUNDATION TRUST)" userId="S::amber.bakshdelaiglesia1@nhs.net::b2650a99-9385-4d98-8a06-8e7c9d440112" providerId="AD" clId="Web-{6A57D56D-8D02-F4D1-ACC4-A37C029F060B}" dt="2024-03-28T15:06:13.697" v="22" actId="1076"/>
      <pc:docMkLst>
        <pc:docMk/>
      </pc:docMkLst>
      <pc:sldChg chg="delSp modSp">
        <pc:chgData name="BAKSH DE LA IGLESIA, Amber (EAST LONDON NHS FOUNDATION TRUST)" userId="S::amber.bakshdelaiglesia1@nhs.net::b2650a99-9385-4d98-8a06-8e7c9d440112" providerId="AD" clId="Web-{6A57D56D-8D02-F4D1-ACC4-A37C029F060B}" dt="2024-03-28T15:06:13.697" v="22" actId="1076"/>
        <pc:sldMkLst>
          <pc:docMk/>
          <pc:sldMk cId="1916856892" sldId="292"/>
        </pc:sldMkLst>
        <pc:spChg chg="mod">
          <ac:chgData name="BAKSH DE LA IGLESIA, Amber (EAST LONDON NHS FOUNDATION TRUST)" userId="S::amber.bakshdelaiglesia1@nhs.net::b2650a99-9385-4d98-8a06-8e7c9d440112" providerId="AD" clId="Web-{6A57D56D-8D02-F4D1-ACC4-A37C029F060B}" dt="2024-03-28T15:06:13.697" v="22" actId="1076"/>
          <ac:spMkLst>
            <pc:docMk/>
            <pc:sldMk cId="1916856892" sldId="292"/>
            <ac:spMk id="35" creationId="{5B2D4150-7F6B-7F0E-780D-2AFC73EC4ABE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6A57D56D-8D02-F4D1-ACC4-A37C029F060B}" dt="2024-03-28T15:06:06.885" v="21"/>
          <ac:spMkLst>
            <pc:docMk/>
            <pc:sldMk cId="1916856892" sldId="292"/>
            <ac:spMk id="44" creationId="{BC7CB55F-0224-F7B1-AB26-C3BF03125C7F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1E8838A5-6F88-5D8D-D148-BFB311EF7019}"/>
    <pc:docChg chg="addSld modSld">
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<pc:sldMkLst>
          <pc:docMk/>
          <pc:sldMk cId="1916856892" sldId="258"/>
        </pc:sldMkLst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12" v="1750" actId="1076"/>
          <ac:spMkLst>
            <pc:docMk/>
            <pc:sldMk cId="1916856892" sldId="258"/>
            <ac:spMk id="2" creationId="{A738CAB5-9522-57F2-3CAA-CE21CEBE9D05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1E8838A5-6F88-5D8D-D148-BFB311EF7019}" dt="2024-03-12T12:49:02.959" v="1751" actId="1076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6:33.277" v="1846" actId="14100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65" v="1346" actId="14100"/>
          <ac:spMkLst>
            <pc:docMk/>
            <pc:sldMk cId="1916856892" sldId="258"/>
            <ac:spMk id="5" creationId="{88040B2C-E5F6-B4AE-82B5-C01A84D5E308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880" v="1347" actId="14100"/>
          <ac:spMkLst>
            <pc:docMk/>
            <pc:sldMk cId="1916856892" sldId="258"/>
            <ac:spMk id="7" creationId="{56C491FD-E604-9344-DEF7-DE718783197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12" v="1348" actId="14100"/>
          <ac:spMkLst>
            <pc:docMk/>
            <pc:sldMk cId="1916856892" sldId="258"/>
            <ac:spMk id="9" creationId="{D14CF52A-E226-1663-AADA-0B700E6766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4:57.927" v="1349" actId="14100"/>
          <ac:spMkLst>
            <pc:docMk/>
            <pc:sldMk cId="1916856892" sldId="258"/>
            <ac:spMk id="10" creationId="{CEED66E1-0754-BBEB-109D-B072037E1EB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2.006" v="1350" actId="1076"/>
          <ac:spMkLst>
            <pc:docMk/>
            <pc:sldMk cId="1916856892" sldId="258"/>
            <ac:spMk id="11" creationId="{65C0FF7E-B889-E61A-7BF9-953CF60A28D2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0.428" v="1361" actId="1076"/>
          <ac:spMkLst>
            <pc:docMk/>
            <pc:sldMk cId="1916856892" sldId="258"/>
            <ac:spMk id="16" creationId="{E09724C8-F1B9-0826-F561-849F5BCB972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06.819" v="1351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10" v="153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2.641" v="1538" actId="1076"/>
          <ac:spMkLst>
            <pc:docMk/>
            <pc:sldMk cId="1916856892" sldId="258"/>
            <ac:spMk id="19" creationId="{61D6C0ED-4551-93E3-1CF4-28B489A3FA3C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8.663" v="1753" actId="14100"/>
          <ac:spMkLst>
            <pc:docMk/>
            <pc:sldMk cId="1916856892" sldId="258"/>
            <ac:spMk id="20" creationId="{DB9F0EAB-6430-C86F-E977-96C8437137B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475" v="1740" actId="1076"/>
          <ac:spMkLst>
            <pc:docMk/>
            <pc:sldMk cId="1916856892" sldId="258"/>
            <ac:spMk id="21" creationId="{2C9CCABA-FDD6-2228-BE2D-A45813366F27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37" v="1741" actId="1076"/>
          <ac:spMkLst>
            <pc:docMk/>
            <pc:sldMk cId="1916856892" sldId="258"/>
            <ac:spMk id="22" creationId="{8950941D-68F4-F8EB-6B65-F7EBCEB957CB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569" v="1742" actId="1076"/>
          <ac:spMkLst>
            <pc:docMk/>
            <pc:sldMk cId="1916856892" sldId="258"/>
            <ac:spMk id="23" creationId="{4A3B3CDA-B21A-FF21-3496-16166C0D51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16" v="1743" actId="1076"/>
          <ac:spMkLst>
            <pc:docMk/>
            <pc:sldMk cId="1916856892" sldId="258"/>
            <ac:spMk id="24" creationId="{67B7212B-A402-548F-7A03-0B16C9F5FFE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62" v="1744" actId="1076"/>
          <ac:spMkLst>
            <pc:docMk/>
            <pc:sldMk cId="1916856892" sldId="258"/>
            <ac:spMk id="25" creationId="{D7C3D620-3D11-AA1D-CB58-E113823E0B74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5:18.351" v="1362" actId="14100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7:37.766" v="1545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22:30.002" v="1845" actId="20577"/>
          <ac:spMkLst>
            <pc:docMk/>
            <pc:sldMk cId="1916856892" sldId="258"/>
            <ac:spMk id="37" creationId="{854D5EDF-DF8B-E0F3-AF96-5932510FAE8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12.866" v="1754"/>
          <ac:spMkLst>
            <pc:docMk/>
            <pc:sldMk cId="1916856892" sldId="258"/>
            <ac:spMk id="38" creationId="{2A61A3E2-8CB6-8426-D577-820A9C36E071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694" v="1745" actId="1076"/>
          <ac:spMkLst>
            <pc:docMk/>
            <pc:sldMk cId="1916856892" sldId="258"/>
            <ac:spMk id="39" creationId="{CB295707-EAF5-F64B-F685-B1C05AD2E2FD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41" v="1746" actId="1076"/>
          <ac:spMkLst>
            <pc:docMk/>
            <pc:sldMk cId="1916856892" sldId="258"/>
            <ac:spMk id="40" creationId="{2432C9F8-BA66-1D38-25AF-AD0F6F33A6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787" v="1747" actId="1076"/>
          <ac:spMkLst>
            <pc:docMk/>
            <pc:sldMk cId="1916856892" sldId="258"/>
            <ac:spMk id="41" creationId="{9EE2D5C1-CFCD-22A0-E6C9-6D60906366CE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3:38:21.321" v="2314" actId="20577"/>
          <ac:spMkLst>
            <pc:docMk/>
            <pc:sldMk cId="1916856892" sldId="258"/>
            <ac:spMk id="42" creationId="{153FEF67-9012-0BB0-CA45-FBE360B31A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1E8838A5-6F88-5D8D-D148-BFB311EF7019}" dt="2024-03-12T12:49:02.866" v="1749" actId="1076"/>
          <ac:spMkLst>
            <pc:docMk/>
            <pc:sldMk cId="1916856892" sldId="258"/>
            <ac:spMk id="43" creationId="{27DFA763-4055-EEE4-40DF-184A17DDFAD1}"/>
          </ac:spMkLst>
        </pc:spChg>
        <pc:spChg chg="del">
          <ac:chgData name="BAKSH DE LA IGLESIA, Amber (EAST LONDON NHS FOUNDATION TRUST)" userId="S::amber.bakshdelaiglesia1@nhs.net::b2650a99-9385-4d98-8a06-8e7c9d440112" providerId="AD" clId="Web-{1E8838A5-6F88-5D8D-D148-BFB311EF7019}" dt="2024-03-12T12:32:22.174" v="470"/>
          <ac:spMkLst>
            <pc:docMk/>
            <pc:sldMk cId="1916856892" sldId="258"/>
            <ac:spMk id="44" creationId="{BC7CB55F-0224-F7B1-AB26-C3BF03125C7F}"/>
          </ac:spMkLst>
        </pc:spChg>
        <pc:spChg chg="del mod">
          <ac:chgData name="BAKSH DE LA IGLESIA, Amber (EAST LONDON NHS FOUNDATION TRUST)" userId="S::amber.bakshdelaiglesia1@nhs.net::b2650a99-9385-4d98-8a06-8e7c9d440112" providerId="AD" clId="Web-{1E8838A5-6F88-5D8D-D148-BFB311EF7019}" dt="2024-03-12T12:27:36.686" v="331"/>
          <ac:spMkLst>
            <pc:docMk/>
            <pc:sldMk cId="1916856892" sldId="258"/>
            <ac:spMk id="50" creationId="{429D4B1D-0720-8072-C713-12835167FCF3}"/>
          </ac:spMkLst>
        </pc:spChg>
        <pc:picChg chg="mod">
          <ac:chgData name="BAKSH DE LA IGLESIA, Amber (EAST LONDON NHS FOUNDATION TRUST)" userId="S::amber.bakshdelaiglesia1@nhs.net::b2650a99-9385-4d98-8a06-8e7c9d440112" providerId="AD" clId="Web-{1E8838A5-6F88-5D8D-D148-BFB311EF7019}" dt="2024-03-12T13:36:56.849" v="2281" actId="1076"/>
          <ac:picMkLst>
            <pc:docMk/>
            <pc:sldMk cId="1916856892" sldId="258"/>
            <ac:picMk id="51" creationId="{0492C38F-2DF5-9535-3365-2D915BE1542E}"/>
          </ac:picMkLst>
        </pc:pic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5"/>
          <ac:cxnSpMkLst>
            <pc:docMk/>
            <pc:sldMk cId="1916856892" sldId="258"/>
            <ac:cxnSpMk id="12" creationId="{9E2BE3B5-F510-956B-E0B8-97BE5787B61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504" v="1334"/>
          <ac:cxnSpMkLst>
            <pc:docMk/>
            <pc:sldMk cId="1916856892" sldId="258"/>
            <ac:cxnSpMk id="13" creationId="{F40CD0F4-31AA-B8ED-19C1-EF36BBFD4899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3"/>
          <ac:cxnSpMkLst>
            <pc:docMk/>
            <pc:sldMk cId="1916856892" sldId="258"/>
            <ac:cxnSpMk id="14" creationId="{55FC239C-B4F2-CF28-B74C-82DC6D71BC15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44:41.489" v="1332"/>
          <ac:cxnSpMkLst>
            <pc:docMk/>
            <pc:sldMk cId="1916856892" sldId="258"/>
            <ac:cxnSpMk id="15" creationId="{2113D928-F40B-7E17-0FF6-BF2FFDD2EDE6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8"/>
          <ac:cxnSpMkLst>
            <pc:docMk/>
            <pc:sldMk cId="1916856892" sldId="258"/>
            <ac:cxnSpMk id="26" creationId="{0830DBE8-D9FA-3175-383F-2EEE4752BF4D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7"/>
          <ac:cxnSpMkLst>
            <pc:docMk/>
            <pc:sldMk cId="1916856892" sldId="258"/>
            <ac:cxnSpMk id="27" creationId="{6112AA52-88FB-A8FD-B51C-A49557A322F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6"/>
          <ac:cxnSpMkLst>
            <pc:docMk/>
            <pc:sldMk cId="1916856892" sldId="258"/>
            <ac:cxnSpMk id="28" creationId="{C1A233EB-12B9-0755-13EE-67D0EF87E3AE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5"/>
          <ac:cxnSpMkLst>
            <pc:docMk/>
            <pc:sldMk cId="1916856892" sldId="258"/>
            <ac:cxnSpMk id="29" creationId="{C5FB0285-AC61-6F3B-D850-EB76DDA42BDB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4"/>
          <ac:cxnSpMkLst>
            <pc:docMk/>
            <pc:sldMk cId="1916856892" sldId="258"/>
            <ac:cxnSpMk id="30" creationId="{5DC98B0B-055E-5113-897F-6A49DE0E6AD3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3"/>
          <ac:cxnSpMkLst>
            <pc:docMk/>
            <pc:sldMk cId="1916856892" sldId="258"/>
            <ac:cxnSpMk id="31" creationId="{FE806802-A5EA-73D2-A6C2-63B41EE16DA1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2"/>
          <ac:cxnSpMkLst>
            <pc:docMk/>
            <pc:sldMk cId="1916856892" sldId="258"/>
            <ac:cxnSpMk id="32" creationId="{EF03FFFD-60E5-4908-5BA5-047E4DD5F890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1"/>
          <ac:cxnSpMkLst>
            <pc:docMk/>
            <pc:sldMk cId="1916856892" sldId="258"/>
            <ac:cxnSpMk id="33" creationId="{27FBCCAF-BF40-322D-14D9-3AB57D664C0C}"/>
          </ac:cxnSpMkLst>
        </pc:cxnChg>
        <pc:cxnChg chg="del">
          <ac:chgData name="BAKSH DE LA IGLESIA, Amber (EAST LONDON NHS FOUNDATION TRUST)" userId="S::amber.bakshdelaiglesia1@nhs.net::b2650a99-9385-4d98-8a06-8e7c9d440112" providerId="AD" clId="Web-{1E8838A5-6F88-5D8D-D148-BFB311EF7019}" dt="2024-03-12T12:30:14.087" v="410"/>
          <ac:cxnSpMkLst>
            <pc:docMk/>
            <pc:sldMk cId="1916856892" sldId="258"/>
            <ac:cxnSpMk id="34" creationId="{EF399E7E-38EE-02B8-574C-4F7AA151BAA0}"/>
          </ac:cxnSpMkLst>
        </pc:cxnChg>
      </pc:sldChg>
      <pc:sldChg chg="modSp">
        <pc:chgData name="BAKSH DE LA IGLESIA, Amber (EAST LONDON NHS FOUNDATION TRUST)" userId="S::amber.bakshdelaiglesia1@nhs.net::b2650a99-9385-4d98-8a06-8e7c9d440112" providerId="AD" clId="Web-{1E8838A5-6F88-5D8D-D148-BFB311EF7019}" dt="2024-03-12T13:57:32.133" v="3439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3:57:32.133" v="3439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 add replId">
        <pc:chgData name="BAKSH DE LA IGLESIA, Amber (EAST LONDON NHS FOUNDATION TRUST)" userId="S::amber.bakshdelaiglesia1@nhs.net::b2650a99-9385-4d98-8a06-8e7c9d440112" providerId="AD" clId="Web-{1E8838A5-6F88-5D8D-D148-BFB311EF7019}" dt="2024-03-12T14:07:18.595" v="3976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1E8838A5-6F88-5D8D-D148-BFB311EF7019}" dt="2024-03-12T14:07:18.595" v="3976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D678309-29B6-102F-0AF1-F542E13C5AA3}"/>
    <pc:docChg chg="modSld">
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<pc:docMkLst>
        <pc:docMk/>
      </pc:docMkLst>
      <pc:sldChg chg="addSp delSp modSp">
        <p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<pc:sldMkLst>
          <pc:docMk/>
          <pc:sldMk cId="1916856892" sldId="258"/>
        </pc:sldMkLst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3"/>
          <ac:spMkLst>
            <pc:docMk/>
            <pc:sldMk cId="1916856892" sldId="258"/>
            <ac:spMk id="2" creationId="{A738CAB5-9522-57F2-3CAA-CE21CEBE9D05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2"/>
          <ac:spMkLst>
            <pc:docMk/>
            <pc:sldMk cId="1916856892" sldId="258"/>
            <ac:spMk id="3" creationId="{16F712EF-C233-778D-C206-24B8D725B0F6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9.563" v="2227" actId="1076"/>
          <ac:spMkLst>
            <pc:docMk/>
            <pc:sldMk cId="1916856892" sldId="258"/>
            <ac:spMk id="4" creationId="{74A77F04-71FA-5127-761E-16EA4DE66FD1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82" v="2221" actId="1076"/>
          <ac:spMkLst>
            <pc:docMk/>
            <pc:sldMk cId="1916856892" sldId="258"/>
            <ac:spMk id="6" creationId="{23960ABC-E69C-2E9C-B5FE-8F4C31C2C439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28" v="2222" actId="1076"/>
          <ac:spMkLst>
            <pc:docMk/>
            <pc:sldMk cId="1916856892" sldId="258"/>
            <ac:spMk id="8" creationId="{62B343DF-AE81-C987-4455-D128CF8E10D3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22" v="2211" actId="1076"/>
          <ac:spMkLst>
            <pc:docMk/>
            <pc:sldMk cId="1916856892" sldId="258"/>
            <ac:spMk id="12" creationId="{D307533B-AA3D-AC6B-A531-FAE9C5EB9DC7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469" v="2212" actId="1076"/>
          <ac:spMkLst>
            <pc:docMk/>
            <pc:sldMk cId="1916856892" sldId="258"/>
            <ac:spMk id="13" creationId="{F4264B7A-FEFA-239B-DD56-A5AABAA17812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60" v="2223" actId="1076"/>
          <ac:spMkLst>
            <pc:docMk/>
            <pc:sldMk cId="1916856892" sldId="258"/>
            <ac:spMk id="14" creationId="{E138C623-FDD8-1043-678A-9A705A28E7D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891" v="2224" actId="1076"/>
          <ac:spMkLst>
            <pc:docMk/>
            <pc:sldMk cId="1916856892" sldId="258"/>
            <ac:spMk id="15" creationId="{73BD23FE-2D78-93DA-6800-D1BB86265732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578" v="2215" actId="1076"/>
          <ac:spMkLst>
            <pc:docMk/>
            <pc:sldMk cId="1916856892" sldId="258"/>
            <ac:spMk id="17" creationId="{BB34D39D-4193-77D6-3453-C957D5C7C0F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41" v="2217" actId="1076"/>
          <ac:spMkLst>
            <pc:docMk/>
            <pc:sldMk cId="1916856892" sldId="258"/>
            <ac:spMk id="18" creationId="{CA40D362-0113-2269-14B5-7ED173A0A75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75" v="2209" actId="1076"/>
          <ac:spMkLst>
            <pc:docMk/>
            <pc:sldMk cId="1916856892" sldId="258"/>
            <ac:spMk id="19" creationId="{61D6C0ED-4551-93E3-1CF4-28B489A3FA3C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5"/>
          <ac:spMkLst>
            <pc:docMk/>
            <pc:sldMk cId="1916856892" sldId="258"/>
            <ac:spMk id="20" creationId="{DB9F0EAB-6430-C86F-E977-96C8437137B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4"/>
          <ac:spMkLst>
            <pc:docMk/>
            <pc:sldMk cId="1916856892" sldId="258"/>
            <ac:spMk id="21" creationId="{2C9CCABA-FDD6-2228-BE2D-A45813366F27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3"/>
          <ac:spMkLst>
            <pc:docMk/>
            <pc:sldMk cId="1916856892" sldId="258"/>
            <ac:spMk id="22" creationId="{8950941D-68F4-F8EB-6B65-F7EBCEB957CB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2"/>
          <ac:spMkLst>
            <pc:docMk/>
            <pc:sldMk cId="1916856892" sldId="258"/>
            <ac:spMk id="23" creationId="{4A3B3CDA-B21A-FF21-3496-16166C0D51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1"/>
          <ac:spMkLst>
            <pc:docMk/>
            <pc:sldMk cId="1916856892" sldId="258"/>
            <ac:spMk id="24" creationId="{67B7212B-A402-548F-7A03-0B16C9F5FFE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40"/>
          <ac:spMkLst>
            <pc:docMk/>
            <pc:sldMk cId="1916856892" sldId="258"/>
            <ac:spMk id="25" creationId="{D7C3D620-3D11-AA1D-CB58-E113823E0B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00" v="2213" actId="1076"/>
          <ac:spMkLst>
            <pc:docMk/>
            <pc:sldMk cId="1916856892" sldId="258"/>
            <ac:spMk id="26" creationId="{8BA03909-C541-5F7D-D56F-0416C25262D0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547" v="2214" actId="1076"/>
          <ac:spMkLst>
            <pc:docMk/>
            <pc:sldMk cId="1916856892" sldId="258"/>
            <ac:spMk id="27" creationId="{3BE05739-4D4A-841A-051A-628E56D7E7FA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50" v="2220" actId="1076"/>
          <ac:spMkLst>
            <pc:docMk/>
            <pc:sldMk cId="1916856892" sldId="258"/>
            <ac:spMk id="28" creationId="{75B85BAD-A3AC-C913-B040-853780A3D474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719" v="2219" actId="1076"/>
          <ac:spMkLst>
            <pc:docMk/>
            <pc:sldMk cId="1916856892" sldId="258"/>
            <ac:spMk id="29" creationId="{83A072BD-5FE2-D775-1218-BD9A9A01244C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17.813" v="2228" actId="1076"/>
          <ac:spMkLst>
            <pc:docMk/>
            <pc:sldMk cId="1916856892" sldId="258"/>
            <ac:spMk id="30" creationId="{9340D125-EDE5-31BB-391D-1CE291818856}"/>
          </ac:spMkLst>
        </pc:spChg>
        <pc:spChg chg="add mod">
          <ac:chgData name="BAKSH DE LA IGLESIA, Amber (EAST LONDON NHS FOUNDATION TRUST)" userId="S::amber.bakshdelaiglesia1@nhs.net::b2650a99-9385-4d98-8a06-8e7c9d440112" providerId="AD" clId="Web-{ED678309-29B6-102F-0AF1-F542E13C5AA3}" dt="2024-03-12T16:31:07.969" v="2226" actId="1076"/>
          <ac:spMkLst>
            <pc:docMk/>
            <pc:sldMk cId="1916856892" sldId="258"/>
            <ac:spMk id="31" creationId="{1CB9E16A-FF0C-1B6E-2EB5-EC63F7D3A13F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10" v="2216" actId="1076"/>
          <ac:spMkLst>
            <pc:docMk/>
            <pc:sldMk cId="1916856892" sldId="258"/>
            <ac:spMk id="35" creationId="{5B2D4150-7F6B-7F0E-780D-2AFC73EC4ABE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688" v="2218" actId="1076"/>
          <ac:spMkLst>
            <pc:docMk/>
            <pc:sldMk cId="1916856892" sldId="258"/>
            <ac:spMk id="36" creationId="{235B0880-C8AF-EA2E-B122-F4050C36622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D678309-29B6-102F-0AF1-F542E13C5AA3}" dt="2024-03-12T16:31:07.391" v="2210" actId="1076"/>
          <ac:spMkLst>
            <pc:docMk/>
            <pc:sldMk cId="1916856892" sldId="258"/>
            <ac:spMk id="37" creationId="{854D5EDF-DF8B-E0F3-AF96-5932510FAE8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9"/>
          <ac:spMkLst>
            <pc:docMk/>
            <pc:sldMk cId="1916856892" sldId="258"/>
            <ac:spMk id="38" creationId="{2A61A3E2-8CB6-8426-D577-820A9C36E071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8"/>
          <ac:spMkLst>
            <pc:docMk/>
            <pc:sldMk cId="1916856892" sldId="258"/>
            <ac:spMk id="39" creationId="{CB295707-EAF5-F64B-F685-B1C05AD2E2FD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7"/>
          <ac:spMkLst>
            <pc:docMk/>
            <pc:sldMk cId="1916856892" sldId="258"/>
            <ac:spMk id="40" creationId="{2432C9F8-BA66-1D38-25AF-AD0F6F33A6F6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57" v="536"/>
          <ac:spMkLst>
            <pc:docMk/>
            <pc:sldMk cId="1916856892" sldId="258"/>
            <ac:spMk id="41" creationId="{9EE2D5C1-CFCD-22A0-E6C9-6D60906366CE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5"/>
          <ac:spMkLst>
            <pc:docMk/>
            <pc:sldMk cId="1916856892" sldId="258"/>
            <ac:spMk id="42" creationId="{153FEF67-9012-0BB0-CA45-FBE360B31A3F}"/>
          </ac:spMkLst>
        </pc:spChg>
        <pc:spChg chg="del">
          <ac:chgData name="BAKSH DE LA IGLESIA, Amber (EAST LONDON NHS FOUNDATION TRUST)" userId="S::amber.bakshdelaiglesia1@nhs.net::b2650a99-9385-4d98-8a06-8e7c9d440112" providerId="AD" clId="Web-{ED678309-29B6-102F-0AF1-F542E13C5AA3}" dt="2024-03-12T15:54:18.542" v="534"/>
          <ac:spMkLst>
            <pc:docMk/>
            <pc:sldMk cId="1916856892" sldId="258"/>
            <ac:spMk id="43" creationId="{27DFA763-4055-EEE4-40DF-184A17DDFAD1}"/>
          </ac:spMkLst>
        </pc:sp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6:49:55.956" v="4414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6:49:55.956" v="4414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modSp">
        <pc:chgData name="BAKSH DE LA IGLESIA, Amber (EAST LONDON NHS FOUNDATION TRUST)" userId="S::amber.bakshdelaiglesia1@nhs.net::b2650a99-9385-4d98-8a06-8e7c9d440112" providerId="AD" clId="Web-{ED678309-29B6-102F-0AF1-F542E13C5AA3}" dt="2024-03-12T17:07:39.474" v="6249"/>
        <pc:sldMkLst>
          <pc:docMk/>
          <pc:sldMk cId="3548518915" sldId="265"/>
        </pc:sldMkLst>
        <pc:graphicFrameChg chg="mod modGraphic">
          <ac:chgData name="BAKSH DE LA IGLESIA, Amber (EAST LONDON NHS FOUNDATION TRUST)" userId="S::amber.bakshdelaiglesia1@nhs.net::b2650a99-9385-4d98-8a06-8e7c9d440112" providerId="AD" clId="Web-{ED678309-29B6-102F-0AF1-F542E13C5AA3}" dt="2024-03-12T17:07:39.474" v="6249"/>
          <ac:graphicFrameMkLst>
            <pc:docMk/>
            <pc:sldMk cId="3548518915" sldId="265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9CADC237-581B-3C34-75DC-BC657BFACB70}"/>
    <pc:docChg chg="addSld delSld">
      <pc:chgData name="BAKSH DE LA IGLESIA, Amber (EAST LONDON NHS FOUNDATION TRUST)" userId="S::amber.bakshdelaiglesia1@nhs.net::b2650a99-9385-4d98-8a06-8e7c9d440112" providerId="AD" clId="Web-{9CADC237-581B-3C34-75DC-BC657BFACB70}" dt="2024-04-02T16:14:40.877" v="5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9CADC237-581B-3C34-75DC-BC657BFACB70}" dt="2024-04-02T16:14:40.283" v="4"/>
        <pc:sldMkLst>
          <pc:docMk/>
          <pc:sldMk cId="1925529785" sldId="264"/>
        </pc:sldMkLst>
      </pc:sldChg>
      <pc:sldChg chg="del">
        <pc:chgData name="BAKSH DE LA IGLESIA, Amber (EAST LONDON NHS FOUNDATION TRUST)" userId="S::amber.bakshdelaiglesia1@nhs.net::b2650a99-9385-4d98-8a06-8e7c9d440112" providerId="AD" clId="Web-{9CADC237-581B-3C34-75DC-BC657BFACB70}" dt="2024-04-02T16:14:40.877" v="5"/>
        <pc:sldMkLst>
          <pc:docMk/>
          <pc:sldMk cId="4138235593" sldId="293"/>
        </pc:sldMkLst>
      </pc:sldChg>
      <pc:sldChg chg="add">
        <pc:chgData name="BAKSH DE LA IGLESIA, Amber (EAST LONDON NHS FOUNDATION TRUST)" userId="S::amber.bakshdelaiglesia1@nhs.net::b2650a99-9385-4d98-8a06-8e7c9d440112" providerId="AD" clId="Web-{9CADC237-581B-3C34-75DC-BC657BFACB70}" dt="2024-04-02T16:14:32.470" v="0"/>
        <pc:sldMkLst>
          <pc:docMk/>
          <pc:sldMk cId="1935714259" sldId="294"/>
        </pc:sldMkLst>
      </pc:sldChg>
      <pc:sldChg chg="add">
        <pc:chgData name="BAKSH DE LA IGLESIA, Amber (EAST LONDON NHS FOUNDATION TRUST)" userId="S::amber.bakshdelaiglesia1@nhs.net::b2650a99-9385-4d98-8a06-8e7c9d440112" providerId="AD" clId="Web-{9CADC237-581B-3C34-75DC-BC657BFACB70}" dt="2024-04-02T16:14:32.564" v="1"/>
        <pc:sldMkLst>
          <pc:docMk/>
          <pc:sldMk cId="2344114205" sldId="295"/>
        </pc:sldMkLst>
      </pc:sldChg>
      <pc:sldChg chg="add">
        <pc:chgData name="BAKSH DE LA IGLESIA, Amber (EAST LONDON NHS FOUNDATION TRUST)" userId="S::amber.bakshdelaiglesia1@nhs.net::b2650a99-9385-4d98-8a06-8e7c9d440112" providerId="AD" clId="Web-{9CADC237-581B-3C34-75DC-BC657BFACB70}" dt="2024-04-02T16:14:32.642" v="2"/>
        <pc:sldMkLst>
          <pc:docMk/>
          <pc:sldMk cId="2565059382" sldId="296"/>
        </pc:sldMkLst>
      </pc:sldChg>
      <pc:sldChg chg="add">
        <pc:chgData name="BAKSH DE LA IGLESIA, Amber (EAST LONDON NHS FOUNDATION TRUST)" userId="S::amber.bakshdelaiglesia1@nhs.net::b2650a99-9385-4d98-8a06-8e7c9d440112" providerId="AD" clId="Web-{9CADC237-581B-3C34-75DC-BC657BFACB70}" dt="2024-04-02T16:14:32.814" v="3"/>
        <pc:sldMkLst>
          <pc:docMk/>
          <pc:sldMk cId="3544704099" sldId="297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94F2BF82-ACB6-7CAE-4F1A-256078F2602C}"/>
    <pc:docChg chg="addSld delSld modSld">
      <pc:chgData name="BAKSH DE LA IGLESIA, Amber (EAST LONDON NHS FOUNDATION TRUST)" userId="S::amber.bakshdelaiglesia1@nhs.net::b2650a99-9385-4d98-8a06-8e7c9d440112" providerId="AD" clId="Web-{94F2BF82-ACB6-7CAE-4F1A-256078F2602C}" dt="2024-03-13T12:32:26.825" v="4217"/>
      <pc:docMkLst>
        <pc:docMk/>
      </pc:docMkLst>
      <pc:sldChg chg="modSp del">
        <pc:chgData name="BAKSH DE LA IGLESIA, Amber (EAST LONDON NHS FOUNDATION TRUST)" userId="S::amber.bakshdelaiglesia1@nhs.net::b2650a99-9385-4d98-8a06-8e7c9d440112" providerId="AD" clId="Web-{94F2BF82-ACB6-7CAE-4F1A-256078F2602C}" dt="2024-03-13T12:12:37.428" v="3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94F2BF82-ACB6-7CAE-4F1A-256078F2602C}" dt="2024-03-13T12:11:33.988" v="1" actId="20577"/>
          <ac:spMkLst>
            <pc:docMk/>
            <pc:sldMk cId="1916856892" sldId="258"/>
            <ac:spMk id="4" creationId="{74A77F04-71FA-5127-761E-16EA4DE66FD1}"/>
          </ac:spMkLst>
        </pc:spChg>
      </pc:sldChg>
      <pc:sldChg chg="delSp modSp add del">
        <pc:chgData name="BAKSH DE LA IGLESIA, Amber (EAST LONDON NHS FOUNDATION TRUST)" userId="S::amber.bakshdelaiglesia1@nhs.net::b2650a99-9385-4d98-8a06-8e7c9d440112" providerId="AD" clId="Web-{94F2BF82-ACB6-7CAE-4F1A-256078F2602C}" dt="2024-03-13T12:27:18.909" v="2637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94F2BF82-ACB6-7CAE-4F1A-256078F2602C}" dt="2024-03-13T12:12:55.835" v="7"/>
          <ac:spMkLst>
            <pc:docMk/>
            <pc:sldMk cId="1925529785" sldId="264"/>
            <ac:spMk id="2" creationId="{00000000-0000-0000-0000-000000000000}"/>
          </ac:spMkLst>
        </pc:spChg>
        <pc:graphicFrameChg chg="mod modGraphic">
          <ac:chgData name="BAKSH DE LA IGLESIA, Amber (EAST LONDON NHS FOUNDATION TRUST)" userId="S::amber.bakshdelaiglesia1@nhs.net::b2650a99-9385-4d98-8a06-8e7c9d440112" providerId="AD" clId="Web-{94F2BF82-ACB6-7CAE-4F1A-256078F2602C}" dt="2024-03-13T12:27:18.909" v="2637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  <pc:sldChg chg="del">
        <pc:chgData name="BAKSH DE LA IGLESIA, Amber (EAST LONDON NHS FOUNDATION TRUST)" userId="S::amber.bakshdelaiglesia1@nhs.net::b2650a99-9385-4d98-8a06-8e7c9d440112" providerId="AD" clId="Web-{94F2BF82-ACB6-7CAE-4F1A-256078F2602C}" dt="2024-03-13T12:12:49.944" v="4"/>
        <pc:sldMkLst>
          <pc:docMk/>
          <pc:sldMk cId="1613405248" sldId="266"/>
        </pc:sldMkLst>
      </pc:sldChg>
      <pc:sldChg chg="add">
        <pc:chgData name="BAKSH DE LA IGLESIA, Amber (EAST LONDON NHS FOUNDATION TRUST)" userId="S::amber.bakshdelaiglesia1@nhs.net::b2650a99-9385-4d98-8a06-8e7c9d440112" providerId="AD" clId="Web-{94F2BF82-ACB6-7CAE-4F1A-256078F2602C}" dt="2024-03-13T12:12:34.865" v="2"/>
        <pc:sldMkLst>
          <pc:docMk/>
          <pc:sldMk cId="1916856892" sldId="292"/>
        </pc:sldMkLst>
      </pc:sldChg>
      <pc:sldChg chg="modSp add replId">
        <pc:chgData name="BAKSH DE LA IGLESIA, Amber (EAST LONDON NHS FOUNDATION TRUST)" userId="S::amber.bakshdelaiglesia1@nhs.net::b2650a99-9385-4d98-8a06-8e7c9d440112" providerId="AD" clId="Web-{94F2BF82-ACB6-7CAE-4F1A-256078F2602C}" dt="2024-03-13T12:32:26.825" v="4217"/>
        <pc:sldMkLst>
          <pc:docMk/>
          <pc:sldMk cId="4138235593" sldId="293"/>
        </pc:sldMkLst>
        <pc:graphicFrameChg chg="mod modGraphic">
          <ac:chgData name="BAKSH DE LA IGLESIA, Amber (EAST LONDON NHS FOUNDATION TRUST)" userId="S::amber.bakshdelaiglesia1@nhs.net::b2650a99-9385-4d98-8a06-8e7c9d440112" providerId="AD" clId="Web-{94F2BF82-ACB6-7CAE-4F1A-256078F2602C}" dt="2024-03-13T12:32:26.825" v="4217"/>
          <ac:graphicFrameMkLst>
            <pc:docMk/>
            <pc:sldMk cId="4138235593" sldId="293"/>
            <ac:graphicFrameMk id="3" creationId="{A4F86B3A-5489-60F5-F342-A0B9EC6994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965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City &amp; Hackney 2024/25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623850" y="804212"/>
            <a:ext cx="1634710" cy="6258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604798" y="2315919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604796" y="3815337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604795" y="5314756"/>
            <a:ext cx="1653760" cy="6353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253342" y="90462"/>
            <a:ext cx="240798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Trust Strategic Objective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661330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774254" y="520299"/>
            <a:ext cx="1473553" cy="683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greater partnership and stakeholder working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446313" y="524336"/>
            <a:ext cx="5609510" cy="6830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Improve access by reviewing and reframing the community services referral criteria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Enable resident voices and robust people participation to expand visibility of community offer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the relationships with the City and identify unmet opportunities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Transformation of Mental Health and Social Care with LBH involvement – review S75 delegated Care Act with LBH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569788" y="75698"/>
            <a:ext cx="549308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Defined workstreams / projects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for 24-25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4FE4337-4237-CC9A-6DF3-62A374B4CCF7}"/>
              </a:ext>
            </a:extLst>
          </p:cNvPr>
          <p:cNvSpPr/>
          <p:nvPr/>
        </p:nvSpPr>
        <p:spPr>
          <a:xfrm>
            <a:off x="6483136" y="6327901"/>
            <a:ext cx="5609510" cy="414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Conduct a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rationalisation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of estates to remove inefficiencies, consideration of co-location of spaces, ensuring that sites are energy efficient</a:t>
            </a:r>
            <a:endParaRPr lang="en-US" dirty="0">
              <a:solidFill>
                <a:schemeClr val="tx1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Consideration to remove pool cars in community services and implement electric bikes on sites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CB3F8B-919B-6E95-B2C4-940EF5EF2024}"/>
              </a:ext>
            </a:extLst>
          </p:cNvPr>
          <p:cNvSpPr/>
          <p:nvPr/>
        </p:nvSpPr>
        <p:spPr>
          <a:xfrm>
            <a:off x="4778452" y="6351398"/>
            <a:ext cx="1468195" cy="3686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Sustainability &amp; Estates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6F5471-68A7-9D36-813C-F6724C1A753F}"/>
              </a:ext>
            </a:extLst>
          </p:cNvPr>
          <p:cNvSpPr/>
          <p:nvPr/>
        </p:nvSpPr>
        <p:spPr>
          <a:xfrm>
            <a:off x="4774253" y="1257880"/>
            <a:ext cx="1472394" cy="17568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Ensuring effective prevention, transitions and admission avoidance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3A8575-60BD-9664-8CBF-85E08728B624}"/>
              </a:ext>
            </a:extLst>
          </p:cNvPr>
          <p:cNvSpPr/>
          <p:nvPr/>
        </p:nvSpPr>
        <p:spPr>
          <a:xfrm>
            <a:off x="6487484" y="1247194"/>
            <a:ext cx="5609510" cy="1766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new ways of working and community models of care by developing a robust community offer to reduce crisis referrals and inpatient admissions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Development of a "no wrong door" ambition – understand what is working and what isn't to collaborate with staff and service users to co-produce a model of what community services would need to look like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Reduction of silo working by reviewing team structures and pathways by upskilling staff e.g. explore ways in which psychology and psychotherapy could be more embedded in the community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Tackle the inequalities of access by reviewing the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neighbourhood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populations and develop priorities according to their needs by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analysing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the social determinants of health and identifying how this prevents access to community services e.g. think about the support offer for the younger population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capacity for better signposting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of DNAs across community services and identify quick wins e.g. give more notice to patients, training around the DNA policy, offering more convenient appointment slots and developing a service user group to understand what would help with DNAs.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C4F534-9D56-C4CD-E004-05E5B802DFE0}"/>
              </a:ext>
            </a:extLst>
          </p:cNvPr>
          <p:cNvSpPr/>
          <p:nvPr/>
        </p:nvSpPr>
        <p:spPr>
          <a:xfrm>
            <a:off x="4778795" y="3075487"/>
            <a:ext cx="1477376" cy="7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Review of crisis alternatives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9600FE6-9B03-A17B-30BD-5ECEB9A5C24B}"/>
              </a:ext>
            </a:extLst>
          </p:cNvPr>
          <p:cNvSpPr/>
          <p:nvPr/>
        </p:nvSpPr>
        <p:spPr>
          <a:xfrm>
            <a:off x="6483135" y="3051643"/>
            <a:ext cx="5609510" cy="807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Mapping the efficiency of current crisis services and identify effective resource allocation to ensure these are effective in meeting admission avoidance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Collaborate closely with Third sector colleagues e.g. Suicide Prevent Alliance, local communities and explore opportunities with other providers e.g. James' Place and explore their offer of support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different options for crisis services and potential social interventions e.g. in-reach for different communities that we don't have sight of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63672FA-2DA2-7230-1236-AB9469A206CA}"/>
              </a:ext>
            </a:extLst>
          </p:cNvPr>
          <p:cNvSpPr/>
          <p:nvPr/>
        </p:nvSpPr>
        <p:spPr>
          <a:xfrm>
            <a:off x="4788319" y="3878916"/>
            <a:ext cx="1467851" cy="464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Interface and integration between crisis services and other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6FF9F20-89F9-A031-4B0C-2976378C136B}"/>
              </a:ext>
            </a:extLst>
          </p:cNvPr>
          <p:cNvSpPr/>
          <p:nvPr/>
        </p:nvSpPr>
        <p:spPr>
          <a:xfrm>
            <a:off x="6473265" y="3893516"/>
            <a:ext cx="5609510" cy="4229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Ensure proactive gatekeeping and admission avoidance</a:t>
            </a:r>
          </a:p>
          <a:p>
            <a:pPr marL="171450" indent="-171450">
              <a:buFont typeface="Arial"/>
              <a:buChar char="•"/>
            </a:pPr>
            <a:r>
              <a:rPr lang="en-US" sz="900">
                <a:solidFill>
                  <a:schemeClr val="tx1"/>
                </a:solidFill>
                <a:latin typeface="Arial"/>
                <a:cs typeface="Calibri"/>
              </a:rPr>
              <a:t>Review of how equipped the community are in dealing with crisis referrals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Make the service more equitable across transitions between crisis, community and A&amp;E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8660CEC-0A0C-E746-1E34-8B92FFCBDA90}"/>
              </a:ext>
            </a:extLst>
          </p:cNvPr>
          <p:cNvSpPr/>
          <p:nvPr/>
        </p:nvSpPr>
        <p:spPr>
          <a:xfrm>
            <a:off x="4778795" y="4402905"/>
            <a:ext cx="1477031" cy="506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Tackle bed management flow changes</a:t>
            </a:r>
            <a:endParaRPr lang="en-US" dirty="0">
              <a:solidFill>
                <a:srgbClr val="FFFFFF"/>
              </a:solidFill>
              <a:cs typeface="Calibri" panose="020F0502020204030204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AB6CE4E-6AC9-F9C9-8063-F3296D7F5F44}"/>
              </a:ext>
            </a:extLst>
          </p:cNvPr>
          <p:cNvSpPr/>
          <p:nvPr/>
        </p:nvSpPr>
        <p:spPr>
          <a:xfrm>
            <a:off x="6483134" y="4360356"/>
            <a:ext cx="5609510" cy="550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an appropriate system to review inpatient process, with clear staff roles and responsibilities</a:t>
            </a:r>
            <a:endParaRPr lang="en-US" dirty="0">
              <a:solidFill>
                <a:schemeClr val="tx1"/>
              </a:solidFill>
              <a:latin typeface="Calibri" panose="020F0502020204030204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if the RAG framework for discharge planning would help manage CRFD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Develop options appraisal to stop spending so much on private beds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Explore alternatives to step-down beds and align community and inpatient teams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4C883C4-87B6-4736-DE34-E704E8FB3831}"/>
              </a:ext>
            </a:extLst>
          </p:cNvPr>
          <p:cNvSpPr/>
          <p:nvPr/>
        </p:nvSpPr>
        <p:spPr>
          <a:xfrm>
            <a:off x="6473609" y="4964562"/>
            <a:ext cx="5609510" cy="4147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Buidling workforce resilience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Focus on staff wellbeing, particularly within inpatient services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Identify appropriate forms of support for staff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3FC25B8-30F8-D89D-2E17-0BCAB8BB5C22}"/>
              </a:ext>
            </a:extLst>
          </p:cNvPr>
          <p:cNvSpPr/>
          <p:nvPr/>
        </p:nvSpPr>
        <p:spPr>
          <a:xfrm>
            <a:off x="4778452" y="4959830"/>
            <a:ext cx="1477375" cy="4180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Workforce</a:t>
            </a:r>
            <a:endParaRPr lang="en-US" dirty="0" err="1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7289A3-26FE-58E9-3ECB-8E0310E9ACA4}"/>
              </a:ext>
            </a:extLst>
          </p:cNvPr>
          <p:cNvSpPr/>
          <p:nvPr/>
        </p:nvSpPr>
        <p:spPr>
          <a:xfrm>
            <a:off x="4778451" y="5437227"/>
            <a:ext cx="1477375" cy="846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  <a:endParaRPr lang="en-US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BCDD355-4533-37FD-066B-CD91B4F35503}"/>
              </a:ext>
            </a:extLst>
          </p:cNvPr>
          <p:cNvSpPr/>
          <p:nvPr/>
        </p:nvSpPr>
        <p:spPr>
          <a:xfrm>
            <a:off x="6482789" y="5432778"/>
            <a:ext cx="5609510" cy="8434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Community investment to reduce bed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utilisation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and inpatient engagement to reduce enhanced observations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Rehab team review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Reduce secure ambulance spend/increase in-house fleet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utilisation</a:t>
            </a:r>
          </a:p>
          <a:p>
            <a:pPr marL="171450" indent="-171450">
              <a:buFont typeface="Arial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Innovate new clinical services, specialisms or enhancements. </a:t>
            </a:r>
            <a:r>
              <a:rPr lang="en-US" sz="900" dirty="0" err="1">
                <a:solidFill>
                  <a:schemeClr val="tx1"/>
                </a:solidFill>
                <a:latin typeface="Arial"/>
                <a:cs typeface="Calibri"/>
              </a:rPr>
              <a:t>Monetise</a:t>
            </a: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 training, in-house developments and expertise and focus on out of area clinical activity</a:t>
            </a:r>
          </a:p>
        </p:txBody>
      </p:sp>
      <p:cxnSp>
        <p:nvCxnSpPr>
          <p:cNvPr id="19" name="Straight Arrow Connector 18"/>
          <p:cNvCxnSpPr>
            <a:stCxn id="5" idx="1"/>
            <a:endCxn id="4" idx="3"/>
          </p:cNvCxnSpPr>
          <p:nvPr/>
        </p:nvCxnSpPr>
        <p:spPr>
          <a:xfrm flipH="1">
            <a:off x="2053731" y="1117134"/>
            <a:ext cx="570119" cy="20131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1"/>
            <a:endCxn id="4" idx="3"/>
          </p:cNvCxnSpPr>
          <p:nvPr/>
        </p:nvCxnSpPr>
        <p:spPr>
          <a:xfrm flipH="1">
            <a:off x="2053731" y="2633604"/>
            <a:ext cx="551067" cy="496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1"/>
            <a:endCxn id="4" idx="3"/>
          </p:cNvCxnSpPr>
          <p:nvPr/>
        </p:nvCxnSpPr>
        <p:spPr>
          <a:xfrm flipH="1" flipV="1">
            <a:off x="2053731" y="3130290"/>
            <a:ext cx="551065" cy="1002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1"/>
            <a:endCxn id="4" idx="3"/>
          </p:cNvCxnSpPr>
          <p:nvPr/>
        </p:nvCxnSpPr>
        <p:spPr>
          <a:xfrm flipH="1" flipV="1">
            <a:off x="2053731" y="3130290"/>
            <a:ext cx="551064" cy="2502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1"/>
            <a:endCxn id="5" idx="3"/>
          </p:cNvCxnSpPr>
          <p:nvPr/>
        </p:nvCxnSpPr>
        <p:spPr>
          <a:xfrm flipH="1">
            <a:off x="4258560" y="861842"/>
            <a:ext cx="515694" cy="255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1"/>
            <a:endCxn id="5" idx="3"/>
          </p:cNvCxnSpPr>
          <p:nvPr/>
        </p:nvCxnSpPr>
        <p:spPr>
          <a:xfrm flipH="1" flipV="1">
            <a:off x="4258560" y="1117134"/>
            <a:ext cx="515693" cy="1019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6" idx="1"/>
            <a:endCxn id="7" idx="3"/>
          </p:cNvCxnSpPr>
          <p:nvPr/>
        </p:nvCxnSpPr>
        <p:spPr>
          <a:xfrm flipH="1">
            <a:off x="4258558" y="2136295"/>
            <a:ext cx="515695" cy="497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7" idx="1"/>
            <a:endCxn id="7" idx="3"/>
          </p:cNvCxnSpPr>
          <p:nvPr/>
        </p:nvCxnSpPr>
        <p:spPr>
          <a:xfrm flipH="1">
            <a:off x="4258558" y="861842"/>
            <a:ext cx="515696" cy="17717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2" idx="1"/>
            <a:endCxn id="7" idx="3"/>
          </p:cNvCxnSpPr>
          <p:nvPr/>
        </p:nvCxnSpPr>
        <p:spPr>
          <a:xfrm flipH="1" flipV="1">
            <a:off x="4258558" y="2633604"/>
            <a:ext cx="520237" cy="818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5" idx="1"/>
            <a:endCxn id="7" idx="3"/>
          </p:cNvCxnSpPr>
          <p:nvPr/>
        </p:nvCxnSpPr>
        <p:spPr>
          <a:xfrm flipH="1" flipV="1">
            <a:off x="4258558" y="2633604"/>
            <a:ext cx="529761" cy="1477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7" idx="1"/>
            <a:endCxn id="7" idx="3"/>
          </p:cNvCxnSpPr>
          <p:nvPr/>
        </p:nvCxnSpPr>
        <p:spPr>
          <a:xfrm flipH="1" flipV="1">
            <a:off x="4258558" y="2633604"/>
            <a:ext cx="520237" cy="2022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0" idx="1"/>
            <a:endCxn id="9" idx="3"/>
          </p:cNvCxnSpPr>
          <p:nvPr/>
        </p:nvCxnSpPr>
        <p:spPr>
          <a:xfrm flipH="1" flipV="1">
            <a:off x="4258556" y="4133022"/>
            <a:ext cx="519896" cy="10358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1" idx="1"/>
            <a:endCxn id="10" idx="3"/>
          </p:cNvCxnSpPr>
          <p:nvPr/>
        </p:nvCxnSpPr>
        <p:spPr>
          <a:xfrm flipH="1" flipV="1">
            <a:off x="4258555" y="5632441"/>
            <a:ext cx="519896" cy="2281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" idx="1"/>
            <a:endCxn id="10" idx="3"/>
          </p:cNvCxnSpPr>
          <p:nvPr/>
        </p:nvCxnSpPr>
        <p:spPr>
          <a:xfrm flipH="1" flipV="1">
            <a:off x="4258555" y="5632441"/>
            <a:ext cx="519897" cy="903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/>
        </p:nvGraphicFramePr>
        <p:xfrm>
          <a:off x="218234" y="71994"/>
          <a:ext cx="11969856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8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413706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86180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1534467085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56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40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624847"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Arial"/>
                        </a:rPr>
                        <a:t>Strengthen</a:t>
                      </a:r>
                      <a:r>
                        <a:rPr lang="en-US" sz="800" b="1" baseline="0" dirty="0">
                          <a:latin typeface="Arial"/>
                        </a:rPr>
                        <a:t> &amp; deepen local systems </a:t>
                      </a:r>
                      <a:r>
                        <a:rPr lang="en-US" sz="800" b="1" dirty="0">
                          <a:latin typeface="Arial"/>
                        </a:rPr>
                        <a:t>leadership</a:t>
                      </a:r>
                      <a:r>
                        <a:rPr lang="en-US" sz="800" b="1" baseline="0" dirty="0">
                          <a:latin typeface="Arial"/>
                        </a:rPr>
                        <a:t> roles and partnership working </a:t>
                      </a: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Establish a partnership </a:t>
                      </a:r>
                      <a:r>
                        <a:rPr lang="en-US" sz="800" dirty="0" err="1">
                          <a:latin typeface="Arial"/>
                        </a:rPr>
                        <a:t>programme</a:t>
                      </a:r>
                      <a:r>
                        <a:rPr lang="en-US" sz="800" dirty="0">
                          <a:latin typeface="Arial"/>
                        </a:rPr>
                        <a:t> board to</a:t>
                      </a:r>
                      <a:r>
                        <a:rPr lang="en-US" sz="800" baseline="0" dirty="0">
                          <a:latin typeface="Arial"/>
                        </a:rPr>
                        <a:t> drive the next development phase of the community MH offer;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Develop and implement arrangements</a:t>
                      </a:r>
                      <a:r>
                        <a:rPr lang="en-US" sz="800" baseline="0" dirty="0">
                          <a:latin typeface="Arial"/>
                        </a:rPr>
                        <a:t> to better hear &amp; respond to </a:t>
                      </a:r>
                      <a:r>
                        <a:rPr lang="en-US" sz="800" dirty="0">
                          <a:latin typeface="Arial"/>
                        </a:rPr>
                        <a:t>resident voices (e.g. citizen’s panels) and to enable effective people participation arrangements;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Process to refresh the s75 partnership agreement for MH is underway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Process in place</a:t>
                      </a:r>
                      <a:r>
                        <a:rPr lang="en-US" sz="800" baseline="0" dirty="0">
                          <a:latin typeface="Arial"/>
                        </a:rPr>
                        <a:t> to r</a:t>
                      </a:r>
                      <a:r>
                        <a:rPr lang="en-US" sz="800" dirty="0">
                          <a:latin typeface="Arial"/>
                        </a:rPr>
                        <a:t>efresh the s75</a:t>
                      </a:r>
                      <a:r>
                        <a:rPr lang="en-US" sz="800" baseline="0" dirty="0">
                          <a:latin typeface="Arial"/>
                        </a:rPr>
                        <a:t> agreement for LD;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Process to refresh local ELFT engagement with &amp; alignment to the </a:t>
                      </a:r>
                      <a:r>
                        <a:rPr lang="en-US" sz="800" baseline="0" dirty="0" err="1">
                          <a:latin typeface="Arial"/>
                        </a:rPr>
                        <a:t>neighbourhood</a:t>
                      </a:r>
                      <a:r>
                        <a:rPr lang="en-US" sz="800" baseline="0" dirty="0">
                          <a:latin typeface="Arial"/>
                        </a:rPr>
                        <a:t> integrated working / team agenda;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;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Strengthen working arrangements in the City;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Make a key contribution</a:t>
                      </a:r>
                      <a:r>
                        <a:rPr lang="en-US" sz="800" baseline="0" dirty="0">
                          <a:latin typeface="Arial"/>
                        </a:rPr>
                        <a:t> to the process for refreshing the local MH Integration Committee to help oversee the local MH system plans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Partner</a:t>
                      </a:r>
                      <a:r>
                        <a:rPr lang="en-US" sz="800" baseline="0" dirty="0">
                          <a:latin typeface="Arial"/>
                        </a:rPr>
                        <a:t> feedback indicating more effective partnership working with ELFT;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New s75 MH partnership agreement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New s75 LD partnership agreement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N/a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Participation;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Integrated Care</a:t>
                      </a:r>
                      <a:r>
                        <a:rPr lang="en-US" sz="800" baseline="0" dirty="0">
                          <a:latin typeface="Arial"/>
                        </a:rPr>
                        <a:t> directorate;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City and Hackney Local Authority partners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Jed Francique, Borough Director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153402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Strengthened community</a:t>
                      </a:r>
                      <a:r>
                        <a:rPr lang="en-US" sz="800" b="1" baseline="0" dirty="0">
                          <a:latin typeface="Arial"/>
                        </a:rPr>
                        <a:t> &amp; crisis pathway arrangements to provide effective </a:t>
                      </a:r>
                      <a:r>
                        <a:rPr lang="en-US" sz="800" b="1" dirty="0">
                          <a:latin typeface="Arial"/>
                        </a:rPr>
                        <a:t>prevention</a:t>
                      </a:r>
                      <a:r>
                        <a:rPr lang="en-US" sz="800" b="1" baseline="0" dirty="0">
                          <a:latin typeface="Arial"/>
                        </a:rPr>
                        <a:t>, </a:t>
                      </a:r>
                      <a:r>
                        <a:rPr lang="en-US" sz="800" b="1" dirty="0">
                          <a:latin typeface="Arial"/>
                        </a:rPr>
                        <a:t>admission avoidance and timely inpatient discharges 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Review the</a:t>
                      </a:r>
                      <a:r>
                        <a:rPr lang="en-US" sz="800" baseline="0" dirty="0">
                          <a:latin typeface="Arial"/>
                        </a:rPr>
                        <a:t> </a:t>
                      </a:r>
                      <a:r>
                        <a:rPr lang="en-US" sz="800" dirty="0">
                          <a:latin typeface="Arial"/>
                        </a:rPr>
                        <a:t>SUN &amp; SOS service</a:t>
                      </a:r>
                      <a:r>
                        <a:rPr lang="en-US" sz="800" baseline="0" dirty="0">
                          <a:latin typeface="Arial"/>
                        </a:rPr>
                        <a:t> for effectiveness / value for money;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Review the residual Crisis</a:t>
                      </a:r>
                      <a:r>
                        <a:rPr lang="en-US" sz="800" baseline="0" dirty="0">
                          <a:latin typeface="Arial"/>
                        </a:rPr>
                        <a:t> Assessment Team offer;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Progress a QI project to reduce community MH waits;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Further develop local  ‘step down’ and crisis beds offer as associated discharge support arrangements;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Progress development of  local ‘Trieste’ model; 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Strengthened gate-keeping arrangements &amp; management of people waiting for beds;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Refreshed design of the "no wrong front door" ambition with service users;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Review the  psychology and SPS / psychotherapy community offers and arrangements to further embed in the community offer;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Refreshed liaison arrangements with Primary Care;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Refresh Single Point of Access model, including clinical triage arrangements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Refreshed models of partnership working with voluntary</a:t>
                      </a:r>
                      <a:r>
                        <a:rPr lang="en-US" sz="800" baseline="0" dirty="0">
                          <a:latin typeface="Arial"/>
                        </a:rPr>
                        <a:t> &amp; community sector partners (including community connector and crisis arrangements);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800" dirty="0">
                          <a:latin typeface="Arial"/>
                        </a:rPr>
                        <a:t>Commence review</a:t>
                      </a:r>
                      <a:r>
                        <a:rPr lang="en-US" sz="800" baseline="0" dirty="0">
                          <a:latin typeface="Arial"/>
                        </a:rPr>
                        <a:t> of interface arrangements between community MH service and the crisis pathway;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n-US" sz="800" baseline="0" dirty="0">
                          <a:latin typeface="Arial"/>
                        </a:rPr>
                        <a:t>Proposals to increase community MH ‘delivery points’ in localities, including co-location with partners;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Refresh organizational</a:t>
                      </a:r>
                      <a:r>
                        <a:rPr lang="en-US" sz="800" baseline="0" dirty="0">
                          <a:latin typeface="Arial"/>
                        </a:rPr>
                        <a:t> arrangements;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Confirmed availability of clinical (including Consultant</a:t>
                      </a:r>
                      <a:r>
                        <a:rPr lang="en-US" sz="800" baseline="0" dirty="0">
                          <a:latin typeface="Arial"/>
                        </a:rPr>
                        <a:t> Psychiatrist) capacity, leading to more efficient appointment programming;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Reductions in DNAs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Reductions in cancelled appointments;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Number instances</a:t>
                      </a:r>
                      <a:r>
                        <a:rPr lang="en-US" sz="800" baseline="0" dirty="0">
                          <a:latin typeface="Arial"/>
                        </a:rPr>
                        <a:t> of alternatives to admission used /</a:t>
                      </a:r>
                      <a:r>
                        <a:rPr lang="en-US" sz="800" dirty="0">
                          <a:latin typeface="Arial"/>
                        </a:rPr>
                        <a:t> preventable admissions;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Reductions in CRFDs (numbers and days);</a:t>
                      </a:r>
                      <a:r>
                        <a:rPr lang="en-US" sz="800" baseline="0" dirty="0">
                          <a:latin typeface="Arial"/>
                        </a:rPr>
                        <a:t>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Reductions</a:t>
                      </a:r>
                      <a:r>
                        <a:rPr lang="en-US" sz="800" baseline="0" dirty="0">
                          <a:latin typeface="Arial"/>
                        </a:rPr>
                        <a:t> in </a:t>
                      </a:r>
                      <a:r>
                        <a:rPr lang="en-US" sz="800" dirty="0">
                          <a:latin typeface="Arial"/>
                        </a:rPr>
                        <a:t>A&amp;E breaches (4 / 12 </a:t>
                      </a:r>
                      <a:r>
                        <a:rPr lang="en-US" sz="800" dirty="0" err="1">
                          <a:latin typeface="Arial"/>
                        </a:rPr>
                        <a:t>hr</a:t>
                      </a:r>
                      <a:r>
                        <a:rPr lang="en-US" sz="800" dirty="0">
                          <a:latin typeface="Arial"/>
                        </a:rPr>
                        <a:t>)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% of service users followed up within 72 hours;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Funds</a:t>
                      </a:r>
                      <a:r>
                        <a:rPr lang="en-US" sz="800" baseline="0" dirty="0">
                          <a:latin typeface="Arial"/>
                        </a:rPr>
                        <a:t> are reinvested in interventions with stronger evidence bases;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Further proportionate investment in VCS orgs;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Increased social interventions; </a:t>
                      </a: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Community investment to reduce bed </a:t>
                      </a:r>
                      <a:r>
                        <a:rPr lang="en-US" sz="8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utilisation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to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Rehab team review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 secure ambulance spend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Innovate new clinical services, specialisms of enhancements. </a:t>
                      </a:r>
                    </a:p>
                    <a:p>
                      <a:pPr marL="171450" lvl="0" indent="-1714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800" b="0" i="0" u="none" strike="noStrike" noProof="0" dirty="0" err="1">
                          <a:solidFill>
                            <a:srgbClr val="000000"/>
                          </a:solidFill>
                          <a:latin typeface="Arial"/>
                        </a:rPr>
                        <a:t>Monetise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 training, In-house developments and expertise</a:t>
                      </a:r>
                      <a:endParaRPr lang="en-US" sz="800" dirty="0"/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Ensures effective prevention, reducing the number of service users entering our service and supports robust admission avoidance helping services to reduce waste;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Reduction in carbon dioxide emissions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Increase in staff reporting active travel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Actual energy usage across the Trust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People Participation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Performance;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 err="1">
                          <a:latin typeface="Arial"/>
                        </a:rPr>
                        <a:t>Carers</a:t>
                      </a:r>
                      <a:r>
                        <a:rPr lang="en-US" sz="800" dirty="0">
                          <a:latin typeface="Arial"/>
                        </a:rPr>
                        <a:t> Team;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Population Health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Quality Improvement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Andrew </a:t>
                      </a:r>
                      <a:r>
                        <a:rPr lang="en-US" sz="800" dirty="0" err="1">
                          <a:latin typeface="Arial"/>
                        </a:rPr>
                        <a:t>Horobin</a:t>
                      </a:r>
                      <a:r>
                        <a:rPr lang="en-US" sz="800" dirty="0">
                          <a:latin typeface="Arial"/>
                        </a:rPr>
                        <a:t>,</a:t>
                      </a:r>
                      <a:r>
                        <a:rPr lang="en-US" sz="800" baseline="0" dirty="0">
                          <a:latin typeface="Arial"/>
                        </a:rPr>
                        <a:t> Deputy Borough Director 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latin typeface="Arial"/>
                        </a:rPr>
                        <a:t>&amp; 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latin typeface="Arial"/>
                        </a:rPr>
                        <a:t>Dr Ben Kim Robinson, Associate Clinical Director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70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8392" y="1243457"/>
          <a:ext cx="11969856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8">
                  <a:extLst>
                    <a:ext uri="{9D8B030D-6E8A-4147-A177-3AD203B41FA5}">
                      <a16:colId xmlns:a16="http://schemas.microsoft.com/office/drawing/2014/main" val="2950816380"/>
                    </a:ext>
                  </a:extLst>
                </a:gridCol>
                <a:gridCol w="1413706">
                  <a:extLst>
                    <a:ext uri="{9D8B030D-6E8A-4147-A177-3AD203B41FA5}">
                      <a16:colId xmlns:a16="http://schemas.microsoft.com/office/drawing/2014/main" val="1365651308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1471633215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185280315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874555414"/>
                    </a:ext>
                  </a:extLst>
                </a:gridCol>
                <a:gridCol w="1861809">
                  <a:extLst>
                    <a:ext uri="{9D8B030D-6E8A-4147-A177-3AD203B41FA5}">
                      <a16:colId xmlns:a16="http://schemas.microsoft.com/office/drawing/2014/main" val="3436481333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1135398080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082947817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3151149292"/>
                    </a:ext>
                  </a:extLst>
                </a:gridCol>
              </a:tblGrid>
              <a:tr h="545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/>
                        </a:rPr>
                        <a:t>Strengthen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/>
                        </a:rPr>
                        <a:t> the quality and effectiveness of our inpatient offer 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Refreshed ward-based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patient flow arrangements to ensure fitness for purpose 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latin typeface="Arial"/>
                        </a:rPr>
                        <a:t>Stabilised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MDT leadership and staffing arrangements across the wards (including Psychiatrist, Psychology and Matron arrangements);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Refreshed arrangements to capture, monitor &amp; address environmental issues;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DMT involvement in ward community meetings;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Commence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work to strengthen ability to work more effectively with patients with LDA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Co-develop a QI project focused on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achieving a consistency &amp; effectiveness in discharge planning (joint inpatient, crisis pathway and community project); 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Refreshed introduction pack on admission;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Explore potential adoption of the  ‘From Red to Green’ framework;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Incorporate volunteers to support an expanded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ward activities and patient engagement; 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Review and refresh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of work;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Reduce CRFDs (numbers and days);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Achieve 85% bed occupanc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y levels;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Reduce average length of stay;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All patients have Estimated Discharge Dates;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Discharge planning protocol in place;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Accreditation of all wards;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Reduced staff turnover;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Reduced use of private beds</a:t>
                      </a:r>
                      <a:r>
                        <a:rPr lang="en-US" sz="800" b="0" i="0" u="none" strike="noStrike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will reduce the need to travel (and the associated carbon footprint); </a:t>
                      </a:r>
                      <a:endParaRPr lang="en-US" sz="8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Reduce</a:t>
                      </a:r>
                      <a:r>
                        <a:rPr lang="en-US" sz="8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enhanced</a:t>
                      </a:r>
                      <a:r>
                        <a:rPr lang="en-US" sz="800" b="0" i="0" u="none" strike="noStrike" baseline="0" noProof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observations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QI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QA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Estates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&amp; Facilities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ILDS / LD colleagues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Becks Lingard,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Borough Lead Nurse 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&amp; 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Dr Victoria Cohen, Deputy Clinical Director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56248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8392" y="481457"/>
          <a:ext cx="1196985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8">
                  <a:extLst>
                    <a:ext uri="{9D8B030D-6E8A-4147-A177-3AD203B41FA5}">
                      <a16:colId xmlns:a16="http://schemas.microsoft.com/office/drawing/2014/main" val="865721025"/>
                    </a:ext>
                  </a:extLst>
                </a:gridCol>
                <a:gridCol w="1413706">
                  <a:extLst>
                    <a:ext uri="{9D8B030D-6E8A-4147-A177-3AD203B41FA5}">
                      <a16:colId xmlns:a16="http://schemas.microsoft.com/office/drawing/2014/main" val="153134343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1529779617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548430591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2078239521"/>
                    </a:ext>
                  </a:extLst>
                </a:gridCol>
                <a:gridCol w="1861809">
                  <a:extLst>
                    <a:ext uri="{9D8B030D-6E8A-4147-A177-3AD203B41FA5}">
                      <a16:colId xmlns:a16="http://schemas.microsoft.com/office/drawing/2014/main" val="4192045066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2737687912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482932606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3068395441"/>
                    </a:ext>
                  </a:extLst>
                </a:gridCol>
              </a:tblGrid>
              <a:tr h="2056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90233"/>
                  </a:ext>
                </a:extLst>
              </a:tr>
              <a:tr h="40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0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0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8392" y="1243457"/>
          <a:ext cx="11969856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8">
                  <a:extLst>
                    <a:ext uri="{9D8B030D-6E8A-4147-A177-3AD203B41FA5}">
                      <a16:colId xmlns:a16="http://schemas.microsoft.com/office/drawing/2014/main" val="2950816380"/>
                    </a:ext>
                  </a:extLst>
                </a:gridCol>
                <a:gridCol w="1413706">
                  <a:extLst>
                    <a:ext uri="{9D8B030D-6E8A-4147-A177-3AD203B41FA5}">
                      <a16:colId xmlns:a16="http://schemas.microsoft.com/office/drawing/2014/main" val="1365651308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1471633215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185280315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874555414"/>
                    </a:ext>
                  </a:extLst>
                </a:gridCol>
                <a:gridCol w="1861809">
                  <a:extLst>
                    <a:ext uri="{9D8B030D-6E8A-4147-A177-3AD203B41FA5}">
                      <a16:colId xmlns:a16="http://schemas.microsoft.com/office/drawing/2014/main" val="3436481333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1135398080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082947817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3151149292"/>
                    </a:ext>
                  </a:extLst>
                </a:gridCol>
              </a:tblGrid>
              <a:tr h="54575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/>
                        </a:rPr>
                        <a:t>Strengthen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/>
                        </a:rPr>
                        <a:t> the achievement of equity, inclusion and diversity goals for both service users and staff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Develop a working group to implement PCREF within the directorate;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Undertake a review of workplace culture in inpatient services with regard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to race; 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Progress a QI project focused on achieving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access to effective community psychological services for racialized communities;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Develop and start to implement a strategy to better capture patient data reflecting protective characteristics;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Commence a phased roll-out of a anti-racist development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, starting with DMT;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Establish 4x EDI directorate staff networks (race, disability, LGBTQIA+, women)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Co-develop a QI projects focused addressing unwarranted variations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in experiences of care in inpatient services based on race and sexual orientation. 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Continue to progress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Carers’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QI project goals;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Generate a community service offer for young adults; </a:t>
                      </a: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Commence a review the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crisis offer for older adults;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Contribute to work to review the breadth and effectiveness of the current female inpatient pathway (including access to PICU beds);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Refresh the directorate EDI steering group to include external parties (e.g. VCS reps); 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Differentials in staff experience based on protected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characteristics (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incl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race and sexual orientation);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Differentials in access, experience and outcomes based on protected characteristics;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EDI training /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programmes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in place;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Reducing gaps in patient demographic data; 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EDI staff networks in place;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Reduce unwarranted differentials in levels of HR processes (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disciplinaries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, grievances) reflective of protective characteristics, including race; 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Helps to reduce waste across services and duplication of effort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Inpatient teams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Performance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QI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Local Authority partners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Jed Francique, Borough Director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&amp; 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Dr Olivier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Andlauer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, Borough Clinical Director </a:t>
                      </a:r>
                    </a:p>
                    <a:p>
                      <a:pPr lvl="0">
                        <a:buNone/>
                      </a:pPr>
                      <a:endParaRPr lang="en-US" sz="800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56248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8392" y="481457"/>
          <a:ext cx="1196985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498">
                  <a:extLst>
                    <a:ext uri="{9D8B030D-6E8A-4147-A177-3AD203B41FA5}">
                      <a16:colId xmlns:a16="http://schemas.microsoft.com/office/drawing/2014/main" val="865721025"/>
                    </a:ext>
                  </a:extLst>
                </a:gridCol>
                <a:gridCol w="1413706">
                  <a:extLst>
                    <a:ext uri="{9D8B030D-6E8A-4147-A177-3AD203B41FA5}">
                      <a16:colId xmlns:a16="http://schemas.microsoft.com/office/drawing/2014/main" val="153134343"/>
                    </a:ext>
                  </a:extLst>
                </a:gridCol>
                <a:gridCol w="1263315">
                  <a:extLst>
                    <a:ext uri="{9D8B030D-6E8A-4147-A177-3AD203B41FA5}">
                      <a16:colId xmlns:a16="http://schemas.microsoft.com/office/drawing/2014/main" val="1529779617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548430591"/>
                    </a:ext>
                  </a:extLst>
                </a:gridCol>
                <a:gridCol w="1075803">
                  <a:extLst>
                    <a:ext uri="{9D8B030D-6E8A-4147-A177-3AD203B41FA5}">
                      <a16:colId xmlns:a16="http://schemas.microsoft.com/office/drawing/2014/main" val="2078239521"/>
                    </a:ext>
                  </a:extLst>
                </a:gridCol>
                <a:gridCol w="1861809">
                  <a:extLst>
                    <a:ext uri="{9D8B030D-6E8A-4147-A177-3AD203B41FA5}">
                      <a16:colId xmlns:a16="http://schemas.microsoft.com/office/drawing/2014/main" val="4192045066"/>
                    </a:ext>
                  </a:extLst>
                </a:gridCol>
                <a:gridCol w="1508314">
                  <a:extLst>
                    <a:ext uri="{9D8B030D-6E8A-4147-A177-3AD203B41FA5}">
                      <a16:colId xmlns:a16="http://schemas.microsoft.com/office/drawing/2014/main" val="2737687912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482932606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3068395441"/>
                    </a:ext>
                  </a:extLst>
                </a:gridCol>
              </a:tblGrid>
              <a:tr h="2056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 dirty="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590233"/>
                  </a:ext>
                </a:extLst>
              </a:tr>
              <a:tr h="40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09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11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/>
        </p:nvGraphicFramePr>
        <p:xfrm>
          <a:off x="218234" y="71994"/>
          <a:ext cx="11969843" cy="4655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288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363573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33349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27333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145984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542899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27224">
                  <a:extLst>
                    <a:ext uri="{9D8B030D-6E8A-4147-A177-3AD203B41FA5}">
                      <a16:colId xmlns:a16="http://schemas.microsoft.com/office/drawing/2014/main" val="1534467085"/>
                    </a:ext>
                  </a:extLst>
                </a:gridCol>
                <a:gridCol w="1493916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117127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2056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/>
                        </a:rPr>
                        <a:t>Priority/</a:t>
                      </a:r>
                      <a:endParaRPr lang="en-US" sz="1100"/>
                    </a:p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How does this link to your FV/Sustainability 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403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45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1" dirty="0">
                          <a:latin typeface="Arial"/>
                        </a:rPr>
                        <a:t>Strengthened arrangements to</a:t>
                      </a:r>
                      <a:r>
                        <a:rPr lang="en-US" sz="800" b="1" baseline="0" dirty="0">
                          <a:latin typeface="Arial"/>
                        </a:rPr>
                        <a:t> support</a:t>
                      </a:r>
                      <a:r>
                        <a:rPr lang="en-US" sz="800" b="1" dirty="0">
                          <a:latin typeface="Arial"/>
                        </a:rPr>
                        <a:t> workforce wellbeing</a:t>
                      </a:r>
                      <a:r>
                        <a:rPr lang="en-US" sz="800" b="1" baseline="0" dirty="0">
                          <a:latin typeface="Arial"/>
                        </a:rPr>
                        <a:t> and effectiveness</a:t>
                      </a:r>
                      <a:endParaRPr lang="en-US" sz="800" b="1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Refreshed directorate induction processes for new starters;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Refreshed inpatient induction </a:t>
                      </a:r>
                      <a:r>
                        <a:rPr lang="en-US" sz="800" dirty="0" err="1">
                          <a:latin typeface="Arial"/>
                        </a:rPr>
                        <a:t>programme</a:t>
                      </a:r>
                      <a:r>
                        <a:rPr lang="en-US" sz="800" dirty="0">
                          <a:latin typeface="Arial"/>
                        </a:rPr>
                        <a:t> for substantive</a:t>
                      </a:r>
                      <a:r>
                        <a:rPr lang="en-US" sz="800" baseline="0" dirty="0">
                          <a:latin typeface="Arial"/>
                        </a:rPr>
                        <a:t> and bank staff </a:t>
                      </a:r>
                      <a:r>
                        <a:rPr lang="en-US" sz="800" dirty="0">
                          <a:latin typeface="Arial"/>
                        </a:rPr>
                        <a:t>(delivered before commencement in role);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Develop &amp; implement </a:t>
                      </a:r>
                      <a:r>
                        <a:rPr lang="en-US" sz="800" dirty="0" err="1">
                          <a:latin typeface="Arial"/>
                        </a:rPr>
                        <a:t>programme</a:t>
                      </a:r>
                      <a:r>
                        <a:rPr lang="en-US" sz="800" dirty="0">
                          <a:latin typeface="Arial"/>
                        </a:rPr>
                        <a:t> of DMT engagement with staff</a:t>
                      </a:r>
                      <a:r>
                        <a:rPr lang="en-US" sz="800" baseline="0" dirty="0">
                          <a:latin typeface="Arial"/>
                        </a:rPr>
                        <a:t> and teams,</a:t>
                      </a:r>
                      <a:r>
                        <a:rPr lang="en-US" sz="800" dirty="0">
                          <a:latin typeface="Arial"/>
                        </a:rPr>
                        <a:t> to include ‘listening</a:t>
                      </a:r>
                      <a:r>
                        <a:rPr lang="en-US" sz="800" baseline="0" dirty="0">
                          <a:latin typeface="Arial"/>
                        </a:rPr>
                        <a:t> events’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Re-launch of a weekly City &amp; Hackney Voice directorate newsletter and other agreed communication channels; </a:t>
                      </a:r>
                    </a:p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baseline="0" dirty="0">
                          <a:latin typeface="Arial"/>
                        </a:rPr>
                        <a:t>Develop directorate action plan in response to staff survey results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r>
                        <a:rPr lang="en-US" sz="800" baseline="0" dirty="0">
                          <a:latin typeface="Arial"/>
                        </a:rPr>
                        <a:t>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Commence phased implementation of directorate staff survey action plan; 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+mj-lt"/>
                        <a:buAutoNum type="alphaLcParenR"/>
                      </a:pPr>
                      <a:r>
                        <a:rPr lang="en-US" sz="800" dirty="0">
                          <a:latin typeface="Arial"/>
                        </a:rPr>
                        <a:t>Review DMT engagement,</a:t>
                      </a:r>
                      <a:r>
                        <a:rPr lang="en-US" sz="800" baseline="0" dirty="0">
                          <a:latin typeface="Arial"/>
                        </a:rPr>
                        <a:t> adjust, refreshed implementation;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Business as usual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 agency spending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% of vacancy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Sickness absence rates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Staff engagement scores</a:t>
                      </a:r>
                    </a:p>
                    <a:p>
                      <a:pPr marL="171450" lvl="0" indent="-171450">
                        <a:buFont typeface="Arial"/>
                        <a:buChar char="•"/>
                      </a:pPr>
                      <a:r>
                        <a:rPr lang="en-US" sz="800" dirty="0">
                          <a:latin typeface="Arial"/>
                        </a:rPr>
                        <a:t>Reduced staff turnover;</a:t>
                      </a:r>
                      <a:r>
                        <a:rPr lang="en-US" sz="800" baseline="0" dirty="0">
                          <a:latin typeface="Arial"/>
                        </a:rPr>
                        <a:t> </a:t>
                      </a: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None identified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People and Culture</a:t>
                      </a: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latin typeface="Arial"/>
                        </a:rPr>
                        <a:t>Wellbeing Team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Jed Francique, Borough Director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&amp; 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/>
                        </a:rPr>
                        <a:t>Dr Olivier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800" baseline="0" dirty="0" err="1">
                          <a:solidFill>
                            <a:schemeClr val="tx1"/>
                          </a:solidFill>
                          <a:latin typeface="Arial"/>
                        </a:rPr>
                        <a:t>Andlauer</a:t>
                      </a:r>
                      <a:r>
                        <a:rPr lang="en-US" sz="800" baseline="0" dirty="0">
                          <a:solidFill>
                            <a:schemeClr val="tx1"/>
                          </a:solidFill>
                          <a:latin typeface="Arial"/>
                        </a:rPr>
                        <a:t>, Borough Clinical Director </a:t>
                      </a:r>
                    </a:p>
                    <a:p>
                      <a:pPr lvl="0">
                        <a:buNone/>
                      </a:pPr>
                      <a:endParaRPr lang="en-US" sz="800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848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71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FC5075DC-9888-4350-B28B-7A50ED6E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4d648a74-5c83-46a7-8e4c-7f989ae960a5"/>
    <ds:schemaRef ds:uri="http://purl.org/dc/dcmitype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6194e418-5875-4308-b033-74eb9c18136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1370</Words>
  <Application>Microsoft Office PowerPoint</Application>
  <PresentationFormat>Widescreen</PresentationFormat>
  <Paragraphs>212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1667</cp:revision>
  <dcterms:created xsi:type="dcterms:W3CDTF">2023-12-01T11:05:55Z</dcterms:created>
  <dcterms:modified xsi:type="dcterms:W3CDTF">2024-04-02T16:14:43Z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