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CF2922-21B6-8392-D673-9C1A5D417AC5}" v="6" dt="2024-04-02T16:24:03.2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60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D9CF2922-21B6-8392-D673-9C1A5D417AC5}"/>
    <pc:docChg chg="modSld">
      <pc:chgData name="BAKSH DE LA IGLESIA, Amber (EAST LONDON NHS FOUNDATION TRUST)" userId="S::amber.bakshdelaiglesia1@nhs.net::b2650a99-9385-4d98-8a06-8e7c9d440112" providerId="AD" clId="Web-{D9CF2922-21B6-8392-D673-9C1A5D417AC5}" dt="2024-04-02T16:24:03.260" v="5" actId="20577"/>
      <pc:docMkLst>
        <pc:docMk/>
      </pc:docMkLst>
      <pc:sldChg chg="modSp">
        <pc:chgData name="BAKSH DE LA IGLESIA, Amber (EAST LONDON NHS FOUNDATION TRUST)" userId="S::amber.bakshdelaiglesia1@nhs.net::b2650a99-9385-4d98-8a06-8e7c9d440112" providerId="AD" clId="Web-{D9CF2922-21B6-8392-D673-9C1A5D417AC5}" dt="2024-04-02T16:24:03.260" v="5" actId="20577"/>
        <pc:sldMkLst>
          <pc:docMk/>
          <pc:sldMk cId="3640733818" sldId="257"/>
        </pc:sldMkLst>
        <pc:spChg chg="mod">
          <ac:chgData name="BAKSH DE LA IGLESIA, Amber (EAST LONDON NHS FOUNDATION TRUST)" userId="S::amber.bakshdelaiglesia1@nhs.net::b2650a99-9385-4d98-8a06-8e7c9d440112" providerId="AD" clId="Web-{D9CF2922-21B6-8392-D673-9C1A5D417AC5}" dt="2024-04-02T16:24:03.260" v="5" actId="20577"/>
          <ac:spMkLst>
            <pc:docMk/>
            <pc:sldMk cId="3640733818" sldId="257"/>
            <ac:spMk id="272" creationId="{00000000-0000-0000-0000-000000000000}"/>
          </ac:spMkLst>
        </pc:spChg>
      </pc:sldChg>
    </pc:docChg>
  </pc:docChgLst>
  <pc:docChgLst>
    <pc:chgData name="BAKSH DE LA IGLESIA, Amber (EAST LONDON NHS FOUNDATION TRUST)" userId="S::amber.bakshdelaiglesia1@nhs.net::b2650a99-9385-4d98-8a06-8e7c9d440112" providerId="AD" clId="Web-{DA6D7494-3FBF-5A7C-D4AD-229869395F20}"/>
    <pc:docChg chg="modSld">
      <pc:chgData name="BAKSH DE LA IGLESIA, Amber (EAST LONDON NHS FOUNDATION TRUST)" userId="S::amber.bakshdelaiglesia1@nhs.net::b2650a99-9385-4d98-8a06-8e7c9d440112" providerId="AD" clId="Web-{DA6D7494-3FBF-5A7C-D4AD-229869395F20}" dt="2024-03-18T13:41:21.633" v="2091" actId="1076"/>
      <pc:docMkLst>
        <pc:docMk/>
      </pc:docMkLst>
      <pc:sldChg chg="modSp">
        <pc:chgData name="BAKSH DE LA IGLESIA, Amber (EAST LONDON NHS FOUNDATION TRUST)" userId="S::amber.bakshdelaiglesia1@nhs.net::b2650a99-9385-4d98-8a06-8e7c9d440112" providerId="AD" clId="Web-{DA6D7494-3FBF-5A7C-D4AD-229869395F20}" dt="2024-03-18T13:41:21.633" v="2091" actId="1076"/>
        <pc:sldMkLst>
          <pc:docMk/>
          <pc:sldMk cId="3640733818" sldId="257"/>
        </pc:sldMkLst>
        <pc:spChg chg="mod">
          <ac:chgData name="BAKSH DE LA IGLESIA, Amber (EAST LONDON NHS FOUNDATION TRUST)" userId="S::amber.bakshdelaiglesia1@nhs.net::b2650a99-9385-4d98-8a06-8e7c9d440112" providerId="AD" clId="Web-{DA6D7494-3FBF-5A7C-D4AD-229869395F20}" dt="2024-03-18T11:52:52.954" v="1" actId="20577"/>
          <ac:spMkLst>
            <pc:docMk/>
            <pc:sldMk cId="3640733818" sldId="257"/>
            <ac:spMk id="4"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1:53:22.236" v="5" actId="20577"/>
          <ac:spMkLst>
            <pc:docMk/>
            <pc:sldMk cId="3640733818" sldId="257"/>
            <ac:spMk id="10"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227" v="2022" actId="1076"/>
          <ac:spMkLst>
            <pc:docMk/>
            <pc:sldMk cId="3640733818" sldId="257"/>
            <ac:spMk id="29"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321" v="2023" actId="1076"/>
          <ac:spMkLst>
            <pc:docMk/>
            <pc:sldMk cId="3640733818" sldId="257"/>
            <ac:spMk id="105"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399" v="2024" actId="1076"/>
          <ac:spMkLst>
            <pc:docMk/>
            <pc:sldMk cId="3640733818" sldId="257"/>
            <ac:spMk id="110"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21.633" v="2091" actId="1076"/>
          <ac:spMkLst>
            <pc:docMk/>
            <pc:sldMk cId="3640733818" sldId="257"/>
            <ac:spMk id="117"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21.461" v="2088" actId="1076"/>
          <ac:spMkLst>
            <pc:docMk/>
            <pc:sldMk cId="3640733818" sldId="257"/>
            <ac:spMk id="141"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19.055" v="2035" actId="1076"/>
          <ac:spMkLst>
            <pc:docMk/>
            <pc:sldMk cId="3640733818" sldId="257"/>
            <ac:spMk id="144"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19.133" v="2036" actId="1076"/>
          <ac:spMkLst>
            <pc:docMk/>
            <pc:sldMk cId="3640733818" sldId="257"/>
            <ac:spMk id="145"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9.180" v="2037" actId="1076"/>
          <ac:spMkLst>
            <pc:docMk/>
            <pc:sldMk cId="3640733818" sldId="257"/>
            <ac:spMk id="146"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9.243" v="2038" actId="1076"/>
          <ac:spMkLst>
            <pc:docMk/>
            <pc:sldMk cId="3640733818" sldId="257"/>
            <ac:spMk id="147"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9.274" v="2039" actId="1076"/>
          <ac:spMkLst>
            <pc:docMk/>
            <pc:sldMk cId="3640733818" sldId="257"/>
            <ac:spMk id="148" creationId="{8249FF3E-6912-49FF-F576-59215463120C}"/>
          </ac:spMkLst>
        </pc:spChg>
        <pc:spChg chg="mod">
          <ac:chgData name="BAKSH DE LA IGLESIA, Amber (EAST LONDON NHS FOUNDATION TRUST)" userId="S::amber.bakshdelaiglesia1@nhs.net::b2650a99-9385-4d98-8a06-8e7c9d440112" providerId="AD" clId="Web-{DA6D7494-3FBF-5A7C-D4AD-229869395F20}" dt="2024-03-18T13:41:19.321" v="2040" actId="1076"/>
          <ac:spMkLst>
            <pc:docMk/>
            <pc:sldMk cId="3640733818" sldId="257"/>
            <ac:spMk id="150" creationId="{8FC81F69-B776-0B5F-8DFE-138C9968C7B6}"/>
          </ac:spMkLst>
        </pc:spChg>
        <pc:spChg chg="mod">
          <ac:chgData name="BAKSH DE LA IGLESIA, Amber (EAST LONDON NHS FOUNDATION TRUST)" userId="S::amber.bakshdelaiglesia1@nhs.net::b2650a99-9385-4d98-8a06-8e7c9d440112" providerId="AD" clId="Web-{DA6D7494-3FBF-5A7C-D4AD-229869395F20}" dt="2024-03-18T13:41:19.368" v="2041" actId="1076"/>
          <ac:spMkLst>
            <pc:docMk/>
            <pc:sldMk cId="3640733818" sldId="257"/>
            <ac:spMk id="151" creationId="{8FC81F69-B776-0B5F-8DFE-138C9968C7B6}"/>
          </ac:spMkLst>
        </pc:spChg>
        <pc:spChg chg="mod">
          <ac:chgData name="BAKSH DE LA IGLESIA, Amber (EAST LONDON NHS FOUNDATION TRUST)" userId="S::amber.bakshdelaiglesia1@nhs.net::b2650a99-9385-4d98-8a06-8e7c9d440112" providerId="AD" clId="Web-{DA6D7494-3FBF-5A7C-D4AD-229869395F20}" dt="2024-03-18T13:41:19.415" v="2042" actId="1076"/>
          <ac:spMkLst>
            <pc:docMk/>
            <pc:sldMk cId="3640733818" sldId="257"/>
            <ac:spMk id="153" creationId="{9A4E9919-5D86-170E-1014-72CBD9D5AEC1}"/>
          </ac:spMkLst>
        </pc:spChg>
        <pc:spChg chg="mod">
          <ac:chgData name="BAKSH DE LA IGLESIA, Amber (EAST LONDON NHS FOUNDATION TRUST)" userId="S::amber.bakshdelaiglesia1@nhs.net::b2650a99-9385-4d98-8a06-8e7c9d440112" providerId="AD" clId="Web-{DA6D7494-3FBF-5A7C-D4AD-229869395F20}" dt="2024-03-18T13:41:19.446" v="2043" actId="1076"/>
          <ac:spMkLst>
            <pc:docMk/>
            <pc:sldMk cId="3640733818" sldId="257"/>
            <ac:spMk id="156" creationId="{9A4E9919-5D86-170E-1014-72CBD9D5AEC1}"/>
          </ac:spMkLst>
        </pc:spChg>
        <pc:spChg chg="mod">
          <ac:chgData name="BAKSH DE LA IGLESIA, Amber (EAST LONDON NHS FOUNDATION TRUST)" userId="S::amber.bakshdelaiglesia1@nhs.net::b2650a99-9385-4d98-8a06-8e7c9d440112" providerId="AD" clId="Web-{DA6D7494-3FBF-5A7C-D4AD-229869395F20}" dt="2024-03-18T13:41:18.555" v="2026" actId="1076"/>
          <ac:spMkLst>
            <pc:docMk/>
            <pc:sldMk cId="3640733818" sldId="257"/>
            <ac:spMk id="159"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9.493" v="2044" actId="1076"/>
          <ac:spMkLst>
            <pc:docMk/>
            <pc:sldMk cId="3640733818" sldId="257"/>
            <ac:spMk id="164" creationId="{9A4E9919-5D86-170E-1014-72CBD9D5AEC1}"/>
          </ac:spMkLst>
        </pc:spChg>
        <pc:spChg chg="mod">
          <ac:chgData name="BAKSH DE LA IGLESIA, Amber (EAST LONDON NHS FOUNDATION TRUST)" userId="S::amber.bakshdelaiglesia1@nhs.net::b2650a99-9385-4d98-8a06-8e7c9d440112" providerId="AD" clId="Web-{DA6D7494-3FBF-5A7C-D4AD-229869395F20}" dt="2024-03-18T13:41:19.555" v="2045" actId="1076"/>
          <ac:spMkLst>
            <pc:docMk/>
            <pc:sldMk cId="3640733818" sldId="257"/>
            <ac:spMk id="172" creationId="{8FC81F69-B776-0B5F-8DFE-138C9968C7B6}"/>
          </ac:spMkLst>
        </pc:spChg>
        <pc:spChg chg="mod">
          <ac:chgData name="BAKSH DE LA IGLESIA, Amber (EAST LONDON NHS FOUNDATION TRUST)" userId="S::amber.bakshdelaiglesia1@nhs.net::b2650a99-9385-4d98-8a06-8e7c9d440112" providerId="AD" clId="Web-{DA6D7494-3FBF-5A7C-D4AD-229869395F20}" dt="2024-03-18T13:41:19.602" v="2046" actId="1076"/>
          <ac:spMkLst>
            <pc:docMk/>
            <pc:sldMk cId="3640733818" sldId="257"/>
            <ac:spMk id="174" creationId="{949DB869-5816-E6BD-1C5F-07C671AC13B6}"/>
          </ac:spMkLst>
        </pc:spChg>
        <pc:spChg chg="mod">
          <ac:chgData name="BAKSH DE LA IGLESIA, Amber (EAST LONDON NHS FOUNDATION TRUST)" userId="S::amber.bakshdelaiglesia1@nhs.net::b2650a99-9385-4d98-8a06-8e7c9d440112" providerId="AD" clId="Web-{DA6D7494-3FBF-5A7C-D4AD-229869395F20}" dt="2024-03-18T13:41:19.649" v="2047" actId="1076"/>
          <ac:spMkLst>
            <pc:docMk/>
            <pc:sldMk cId="3640733818" sldId="257"/>
            <ac:spMk id="175"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9.696" v="2048" actId="1076"/>
          <ac:spMkLst>
            <pc:docMk/>
            <pc:sldMk cId="3640733818" sldId="257"/>
            <ac:spMk id="176"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8.836" v="2031" actId="1076"/>
          <ac:spMkLst>
            <pc:docMk/>
            <pc:sldMk cId="3640733818" sldId="257"/>
            <ac:spMk id="178"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883" v="2032" actId="1076"/>
          <ac:spMkLst>
            <pc:docMk/>
            <pc:sldMk cId="3640733818" sldId="257"/>
            <ac:spMk id="179"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9.743" v="2049" actId="1076"/>
          <ac:spMkLst>
            <pc:docMk/>
            <pc:sldMk cId="3640733818" sldId="257"/>
            <ac:spMk id="181"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9.790" v="2050" actId="1076"/>
          <ac:spMkLst>
            <pc:docMk/>
            <pc:sldMk cId="3640733818" sldId="257"/>
            <ac:spMk id="182"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9.852" v="2051" actId="1076"/>
          <ac:spMkLst>
            <pc:docMk/>
            <pc:sldMk cId="3640733818" sldId="257"/>
            <ac:spMk id="183"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9.899" v="2052" actId="1076"/>
          <ac:spMkLst>
            <pc:docMk/>
            <pc:sldMk cId="3640733818" sldId="257"/>
            <ac:spMk id="184"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9.930" v="2053" actId="1076"/>
          <ac:spMkLst>
            <pc:docMk/>
            <pc:sldMk cId="3640733818" sldId="257"/>
            <ac:spMk id="187" creationId="{E78DB0E5-E388-D04A-170C-7B6EA2491393}"/>
          </ac:spMkLst>
        </pc:spChg>
        <pc:spChg chg="mod">
          <ac:chgData name="BAKSH DE LA IGLESIA, Amber (EAST LONDON NHS FOUNDATION TRUST)" userId="S::amber.bakshdelaiglesia1@nhs.net::b2650a99-9385-4d98-8a06-8e7c9d440112" providerId="AD" clId="Web-{DA6D7494-3FBF-5A7C-D4AD-229869395F20}" dt="2024-03-18T13:41:19.977" v="2054" actId="1076"/>
          <ac:spMkLst>
            <pc:docMk/>
            <pc:sldMk cId="3640733818" sldId="257"/>
            <ac:spMk id="191" creationId="{949DB869-5816-E6BD-1C5F-07C671AC13B6}"/>
          </ac:spMkLst>
        </pc:spChg>
        <pc:spChg chg="mod">
          <ac:chgData name="BAKSH DE LA IGLESIA, Amber (EAST LONDON NHS FOUNDATION TRUST)" userId="S::amber.bakshdelaiglesia1@nhs.net::b2650a99-9385-4d98-8a06-8e7c9d440112" providerId="AD" clId="Web-{DA6D7494-3FBF-5A7C-D4AD-229869395F20}" dt="2024-03-18T13:41:20.024" v="2055" actId="1076"/>
          <ac:spMkLst>
            <pc:docMk/>
            <pc:sldMk cId="3640733818" sldId="257"/>
            <ac:spMk id="192"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0.086" v="2056" actId="1076"/>
          <ac:spMkLst>
            <pc:docMk/>
            <pc:sldMk cId="3640733818" sldId="257"/>
            <ac:spMk id="193" creationId="{8FC81F69-B776-0B5F-8DFE-138C9968C7B6}"/>
          </ac:spMkLst>
        </pc:spChg>
        <pc:spChg chg="mod">
          <ac:chgData name="BAKSH DE LA IGLESIA, Amber (EAST LONDON NHS FOUNDATION TRUST)" userId="S::amber.bakshdelaiglesia1@nhs.net::b2650a99-9385-4d98-8a06-8e7c9d440112" providerId="AD" clId="Web-{DA6D7494-3FBF-5A7C-D4AD-229869395F20}" dt="2024-03-18T13:41:20.133" v="2057" actId="1076"/>
          <ac:spMkLst>
            <pc:docMk/>
            <pc:sldMk cId="3640733818" sldId="257"/>
            <ac:spMk id="194"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0.180" v="2058" actId="1076"/>
          <ac:spMkLst>
            <pc:docMk/>
            <pc:sldMk cId="3640733818" sldId="257"/>
            <ac:spMk id="195" creationId="{ADBF99DF-3562-13CD-9082-5555DEDD4C67}"/>
          </ac:spMkLst>
        </pc:spChg>
        <pc:spChg chg="mod">
          <ac:chgData name="BAKSH DE LA IGLESIA, Amber (EAST LONDON NHS FOUNDATION TRUST)" userId="S::amber.bakshdelaiglesia1@nhs.net::b2650a99-9385-4d98-8a06-8e7c9d440112" providerId="AD" clId="Web-{DA6D7494-3FBF-5A7C-D4AD-229869395F20}" dt="2024-03-18T13:41:20.227" v="2059" actId="1076"/>
          <ac:spMkLst>
            <pc:docMk/>
            <pc:sldMk cId="3640733818" sldId="257"/>
            <ac:spMk id="196" creationId="{ADBF99DF-3562-13CD-9082-5555DEDD4C67}"/>
          </ac:spMkLst>
        </pc:spChg>
        <pc:spChg chg="mod">
          <ac:chgData name="BAKSH DE LA IGLESIA, Amber (EAST LONDON NHS FOUNDATION TRUST)" userId="S::amber.bakshdelaiglesia1@nhs.net::b2650a99-9385-4d98-8a06-8e7c9d440112" providerId="AD" clId="Web-{DA6D7494-3FBF-5A7C-D4AD-229869395F20}" dt="2024-03-18T13:41:20.258" v="2060" actId="1076"/>
          <ac:spMkLst>
            <pc:docMk/>
            <pc:sldMk cId="3640733818" sldId="257"/>
            <ac:spMk id="197" creationId="{FBB2FED6-ACCF-AC42-AA8A-D09F53AEF28C}"/>
          </ac:spMkLst>
        </pc:spChg>
        <pc:spChg chg="mod">
          <ac:chgData name="BAKSH DE LA IGLESIA, Amber (EAST LONDON NHS FOUNDATION TRUST)" userId="S::amber.bakshdelaiglesia1@nhs.net::b2650a99-9385-4d98-8a06-8e7c9d440112" providerId="AD" clId="Web-{DA6D7494-3FBF-5A7C-D4AD-229869395F20}" dt="2024-03-18T13:41:20.305" v="2061" actId="1076"/>
          <ac:spMkLst>
            <pc:docMk/>
            <pc:sldMk cId="3640733818" sldId="257"/>
            <ac:spMk id="198" creationId="{8FC81F69-B776-0B5F-8DFE-138C9968C7B6}"/>
          </ac:spMkLst>
        </pc:spChg>
        <pc:spChg chg="mod">
          <ac:chgData name="BAKSH DE LA IGLESIA, Amber (EAST LONDON NHS FOUNDATION TRUST)" userId="S::amber.bakshdelaiglesia1@nhs.net::b2650a99-9385-4d98-8a06-8e7c9d440112" providerId="AD" clId="Web-{DA6D7494-3FBF-5A7C-D4AD-229869395F20}" dt="2024-03-18T13:41:20.352" v="2062" actId="1076"/>
          <ac:spMkLst>
            <pc:docMk/>
            <pc:sldMk cId="3640733818" sldId="257"/>
            <ac:spMk id="200" creationId="{8FC81F69-B776-0B5F-8DFE-138C9968C7B6}"/>
          </ac:spMkLst>
        </pc:spChg>
        <pc:spChg chg="mod">
          <ac:chgData name="BAKSH DE LA IGLESIA, Amber (EAST LONDON NHS FOUNDATION TRUST)" userId="S::amber.bakshdelaiglesia1@nhs.net::b2650a99-9385-4d98-8a06-8e7c9d440112" providerId="AD" clId="Web-{DA6D7494-3FBF-5A7C-D4AD-229869395F20}" dt="2024-03-18T13:41:20.399" v="2063" actId="1076"/>
          <ac:spMkLst>
            <pc:docMk/>
            <pc:sldMk cId="3640733818" sldId="257"/>
            <ac:spMk id="201"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0.430" v="2064" actId="1076"/>
          <ac:spMkLst>
            <pc:docMk/>
            <pc:sldMk cId="3640733818" sldId="257"/>
            <ac:spMk id="202" creationId="{9B0E94C8-E1C8-0BDE-365B-8D4A256003BC}"/>
          </ac:spMkLst>
        </pc:spChg>
        <pc:spChg chg="mod">
          <ac:chgData name="BAKSH DE LA IGLESIA, Amber (EAST LONDON NHS FOUNDATION TRUST)" userId="S::amber.bakshdelaiglesia1@nhs.net::b2650a99-9385-4d98-8a06-8e7c9d440112" providerId="AD" clId="Web-{DA6D7494-3FBF-5A7C-D4AD-229869395F20}" dt="2024-03-18T13:41:20.477" v="2065" actId="1076"/>
          <ac:spMkLst>
            <pc:docMk/>
            <pc:sldMk cId="3640733818" sldId="257"/>
            <ac:spMk id="205"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0.524" v="2066" actId="1076"/>
          <ac:spMkLst>
            <pc:docMk/>
            <pc:sldMk cId="3640733818" sldId="257"/>
            <ac:spMk id="207"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0.571" v="2067" actId="1076"/>
          <ac:spMkLst>
            <pc:docMk/>
            <pc:sldMk cId="3640733818" sldId="257"/>
            <ac:spMk id="208" creationId="{9B0E94C8-E1C8-0BDE-365B-8D4A256003BC}"/>
          </ac:spMkLst>
        </pc:spChg>
        <pc:spChg chg="mod">
          <ac:chgData name="BAKSH DE LA IGLESIA, Amber (EAST LONDON NHS FOUNDATION TRUST)" userId="S::amber.bakshdelaiglesia1@nhs.net::b2650a99-9385-4d98-8a06-8e7c9d440112" providerId="AD" clId="Web-{DA6D7494-3FBF-5A7C-D4AD-229869395F20}" dt="2024-03-18T13:41:20.602" v="2068" actId="1076"/>
          <ac:spMkLst>
            <pc:docMk/>
            <pc:sldMk cId="3640733818" sldId="257"/>
            <ac:spMk id="213"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0.649" v="2069" actId="1076"/>
          <ac:spMkLst>
            <pc:docMk/>
            <pc:sldMk cId="3640733818" sldId="257"/>
            <ac:spMk id="215"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0.696" v="2070" actId="1076"/>
          <ac:spMkLst>
            <pc:docMk/>
            <pc:sldMk cId="3640733818" sldId="257"/>
            <ac:spMk id="216" creationId="{9B0E94C8-E1C8-0BDE-365B-8D4A256003BC}"/>
          </ac:spMkLst>
        </pc:spChg>
        <pc:spChg chg="mod">
          <ac:chgData name="BAKSH DE LA IGLESIA, Amber (EAST LONDON NHS FOUNDATION TRUST)" userId="S::amber.bakshdelaiglesia1@nhs.net::b2650a99-9385-4d98-8a06-8e7c9d440112" providerId="AD" clId="Web-{DA6D7494-3FBF-5A7C-D4AD-229869395F20}" dt="2024-03-18T13:41:20.727" v="2071" actId="1076"/>
          <ac:spMkLst>
            <pc:docMk/>
            <pc:sldMk cId="3640733818" sldId="257"/>
            <ac:spMk id="217"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0.774" v="2072" actId="1076"/>
          <ac:spMkLst>
            <pc:docMk/>
            <pc:sldMk cId="3640733818" sldId="257"/>
            <ac:spMk id="219"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0.821" v="2073" actId="1076"/>
          <ac:spMkLst>
            <pc:docMk/>
            <pc:sldMk cId="3640733818" sldId="257"/>
            <ac:spMk id="220"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0.868" v="2074" actId="1076"/>
          <ac:spMkLst>
            <pc:docMk/>
            <pc:sldMk cId="3640733818" sldId="257"/>
            <ac:spMk id="221" creationId="{9B0E94C8-E1C8-0BDE-365B-8D4A256003BC}"/>
          </ac:spMkLst>
        </pc:spChg>
        <pc:spChg chg="mod">
          <ac:chgData name="BAKSH DE LA IGLESIA, Amber (EAST LONDON NHS FOUNDATION TRUST)" userId="S::amber.bakshdelaiglesia1@nhs.net::b2650a99-9385-4d98-8a06-8e7c9d440112" providerId="AD" clId="Web-{DA6D7494-3FBF-5A7C-D4AD-229869395F20}" dt="2024-03-18T13:41:20.915" v="2075" actId="1076"/>
          <ac:spMkLst>
            <pc:docMk/>
            <pc:sldMk cId="3640733818" sldId="257"/>
            <ac:spMk id="222"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0.946" v="2076" actId="1076"/>
          <ac:spMkLst>
            <pc:docMk/>
            <pc:sldMk cId="3640733818" sldId="257"/>
            <ac:spMk id="224"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0.993" v="2077" actId="1076"/>
          <ac:spMkLst>
            <pc:docMk/>
            <pc:sldMk cId="3640733818" sldId="257"/>
            <ac:spMk id="225" creationId="{9B0E94C8-E1C8-0BDE-365B-8D4A256003BC}"/>
          </ac:spMkLst>
        </pc:spChg>
        <pc:spChg chg="mod">
          <ac:chgData name="BAKSH DE LA IGLESIA, Amber (EAST LONDON NHS FOUNDATION TRUST)" userId="S::amber.bakshdelaiglesia1@nhs.net::b2650a99-9385-4d98-8a06-8e7c9d440112" providerId="AD" clId="Web-{DA6D7494-3FBF-5A7C-D4AD-229869395F20}" dt="2024-03-18T13:41:21.024" v="2078" actId="1076"/>
          <ac:spMkLst>
            <pc:docMk/>
            <pc:sldMk cId="3640733818" sldId="257"/>
            <ac:spMk id="226"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1.071" v="2079" actId="1076"/>
          <ac:spMkLst>
            <pc:docMk/>
            <pc:sldMk cId="3640733818" sldId="257"/>
            <ac:spMk id="228"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1.118" v="2080" actId="1076"/>
          <ac:spMkLst>
            <pc:docMk/>
            <pc:sldMk cId="3640733818" sldId="257"/>
            <ac:spMk id="229"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1.165" v="2081" actId="1076"/>
          <ac:spMkLst>
            <pc:docMk/>
            <pc:sldMk cId="3640733818" sldId="257"/>
            <ac:spMk id="230"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1.196" v="2082" actId="1076"/>
          <ac:spMkLst>
            <pc:docMk/>
            <pc:sldMk cId="3640733818" sldId="257"/>
            <ac:spMk id="231" creationId="{9B0E94C8-E1C8-0BDE-365B-8D4A256003BC}"/>
          </ac:spMkLst>
        </pc:spChg>
        <pc:spChg chg="mod">
          <ac:chgData name="BAKSH DE LA IGLESIA, Amber (EAST LONDON NHS FOUNDATION TRUST)" userId="S::amber.bakshdelaiglesia1@nhs.net::b2650a99-9385-4d98-8a06-8e7c9d440112" providerId="AD" clId="Web-{DA6D7494-3FBF-5A7C-D4AD-229869395F20}" dt="2024-03-18T13:41:21.243" v="2083" actId="1076"/>
          <ac:spMkLst>
            <pc:docMk/>
            <pc:sldMk cId="3640733818" sldId="257"/>
            <ac:spMk id="232"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21.274" v="2084" actId="1076"/>
          <ac:spMkLst>
            <pc:docMk/>
            <pc:sldMk cId="3640733818" sldId="257"/>
            <ac:spMk id="234"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1.321" v="2085" actId="1076"/>
          <ac:spMkLst>
            <pc:docMk/>
            <pc:sldMk cId="3640733818" sldId="257"/>
            <ac:spMk id="235" creationId="{CD105C4F-6A89-0571-6D2E-5E63494278E2}"/>
          </ac:spMkLst>
        </pc:spChg>
        <pc:spChg chg="mod">
          <ac:chgData name="BAKSH DE LA IGLESIA, Amber (EAST LONDON NHS FOUNDATION TRUST)" userId="S::amber.bakshdelaiglesia1@nhs.net::b2650a99-9385-4d98-8a06-8e7c9d440112" providerId="AD" clId="Web-{DA6D7494-3FBF-5A7C-D4AD-229869395F20}" dt="2024-03-18T13:41:21.368" v="2086" actId="1076"/>
          <ac:spMkLst>
            <pc:docMk/>
            <pc:sldMk cId="3640733818" sldId="257"/>
            <ac:spMk id="236" creationId="{9B0E94C8-E1C8-0BDE-365B-8D4A256003BC}"/>
          </ac:spMkLst>
        </pc:spChg>
        <pc:spChg chg="mod">
          <ac:chgData name="BAKSH DE LA IGLESIA, Amber (EAST LONDON NHS FOUNDATION TRUST)" userId="S::amber.bakshdelaiglesia1@nhs.net::b2650a99-9385-4d98-8a06-8e7c9d440112" providerId="AD" clId="Web-{DA6D7494-3FBF-5A7C-D4AD-229869395F20}" dt="2024-03-18T13:41:21.415" v="2087" actId="1076"/>
          <ac:spMkLst>
            <pc:docMk/>
            <pc:sldMk cId="3640733818" sldId="257"/>
            <ac:spMk id="237" creationId="{630C6963-CBC2-1E31-1D3B-9A99149AE33A}"/>
          </ac:spMkLst>
        </pc:spChg>
        <pc:spChg chg="mod">
          <ac:chgData name="BAKSH DE LA IGLESIA, Amber (EAST LONDON NHS FOUNDATION TRUST)" userId="S::amber.bakshdelaiglesia1@nhs.net::b2650a99-9385-4d98-8a06-8e7c9d440112" providerId="AD" clId="Web-{DA6D7494-3FBF-5A7C-D4AD-229869395F20}" dt="2024-03-18T13:41:18.618" v="2027" actId="1076"/>
          <ac:spMkLst>
            <pc:docMk/>
            <pc:sldMk cId="3640733818" sldId="257"/>
            <ac:spMk id="249"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664" v="2028" actId="1076"/>
          <ac:spMkLst>
            <pc:docMk/>
            <pc:sldMk cId="3640733818" sldId="257"/>
            <ac:spMk id="253"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477" v="2025" actId="1076"/>
          <ac:spMkLst>
            <pc:docMk/>
            <pc:sldMk cId="3640733818" sldId="257"/>
            <ac:spMk id="266"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961" v="2033" actId="1076"/>
          <ac:spMkLst>
            <pc:docMk/>
            <pc:sldMk cId="3640733818" sldId="257"/>
            <ac:spMk id="270"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9.008" v="2034" actId="1076"/>
          <ac:spMkLst>
            <pc:docMk/>
            <pc:sldMk cId="3640733818" sldId="257"/>
            <ac:spMk id="272"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711" v="2029" actId="1076"/>
          <ac:spMkLst>
            <pc:docMk/>
            <pc:sldMk cId="3640733818" sldId="257"/>
            <ac:spMk id="314"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21.508" v="2089" actId="1076"/>
          <ac:spMkLst>
            <pc:docMk/>
            <pc:sldMk cId="3640733818" sldId="257"/>
            <ac:spMk id="315"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21.555" v="2090" actId="1076"/>
          <ac:spMkLst>
            <pc:docMk/>
            <pc:sldMk cId="3640733818" sldId="257"/>
            <ac:spMk id="316" creationId="{00000000-0000-0000-0000-000000000000}"/>
          </ac:spMkLst>
        </pc:spChg>
        <pc:spChg chg="mod">
          <ac:chgData name="BAKSH DE LA IGLESIA, Amber (EAST LONDON NHS FOUNDATION TRUST)" userId="S::amber.bakshdelaiglesia1@nhs.net::b2650a99-9385-4d98-8a06-8e7c9d440112" providerId="AD" clId="Web-{DA6D7494-3FBF-5A7C-D4AD-229869395F20}" dt="2024-03-18T13:41:18.758" v="2030" actId="1076"/>
          <ac:spMkLst>
            <pc:docMk/>
            <pc:sldMk cId="3640733818" sldId="257"/>
            <ac:spMk id="317" creationId="{00000000-0000-0000-0000-000000000000}"/>
          </ac:spMkLst>
        </pc:spChg>
        <pc:cxnChg chg="mod">
          <ac:chgData name="BAKSH DE LA IGLESIA, Amber (EAST LONDON NHS FOUNDATION TRUST)" userId="S::amber.bakshdelaiglesia1@nhs.net::b2650a99-9385-4d98-8a06-8e7c9d440112" providerId="AD" clId="Web-{DA6D7494-3FBF-5A7C-D4AD-229869395F20}" dt="2024-03-18T13:41:18.227" v="2022" actId="1076"/>
          <ac:cxnSpMkLst>
            <pc:docMk/>
            <pc:sldMk cId="3640733818" sldId="257"/>
            <ac:cxnSpMk id="64" creationId="{00000000-0000-0000-0000-000000000000}"/>
          </ac:cxnSpMkLst>
        </pc:cxnChg>
        <pc:cxnChg chg="mod">
          <ac:chgData name="BAKSH DE LA IGLESIA, Amber (EAST LONDON NHS FOUNDATION TRUST)" userId="S::amber.bakshdelaiglesia1@nhs.net::b2650a99-9385-4d98-8a06-8e7c9d440112" providerId="AD" clId="Web-{DA6D7494-3FBF-5A7C-D4AD-229869395F20}" dt="2024-03-18T13:41:18.836" v="2031" actId="1076"/>
          <ac:cxnSpMkLst>
            <pc:docMk/>
            <pc:sldMk cId="3640733818" sldId="257"/>
            <ac:cxnSpMk id="67" creationId="{00000000-0000-0000-0000-000000000000}"/>
          </ac:cxnSpMkLst>
        </pc:cxnChg>
        <pc:cxnChg chg="mod">
          <ac:chgData name="BAKSH DE LA IGLESIA, Amber (EAST LONDON NHS FOUNDATION TRUST)" userId="S::amber.bakshdelaiglesia1@nhs.net::b2650a99-9385-4d98-8a06-8e7c9d440112" providerId="AD" clId="Web-{DA6D7494-3FBF-5A7C-D4AD-229869395F20}" dt="2024-03-18T13:41:18.399" v="2024" actId="1076"/>
          <ac:cxnSpMkLst>
            <pc:docMk/>
            <pc:sldMk cId="3640733818" sldId="257"/>
            <ac:cxnSpMk id="112" creationId="{00000000-0000-0000-0000-000000000000}"/>
          </ac:cxnSpMkLst>
        </pc:cxnChg>
        <pc:cxnChg chg="mod">
          <ac:chgData name="BAKSH DE LA IGLESIA, Amber (EAST LONDON NHS FOUNDATION TRUST)" userId="S::amber.bakshdelaiglesia1@nhs.net::b2650a99-9385-4d98-8a06-8e7c9d440112" providerId="AD" clId="Web-{DA6D7494-3FBF-5A7C-D4AD-229869395F20}" dt="2024-03-18T13:41:21.633" v="2091" actId="1076"/>
          <ac:cxnSpMkLst>
            <pc:docMk/>
            <pc:sldMk cId="3640733818" sldId="257"/>
            <ac:cxnSpMk id="122" creationId="{00000000-0000-0000-0000-000000000000}"/>
          </ac:cxnSpMkLst>
        </pc:cxnChg>
        <pc:cxnChg chg="mod">
          <ac:chgData name="BAKSH DE LA IGLESIA, Amber (EAST LONDON NHS FOUNDATION TRUST)" userId="S::amber.bakshdelaiglesia1@nhs.net::b2650a99-9385-4d98-8a06-8e7c9d440112" providerId="AD" clId="Web-{DA6D7494-3FBF-5A7C-D4AD-229869395F20}" dt="2024-03-18T13:41:18.321" v="2023" actId="1076"/>
          <ac:cxnSpMkLst>
            <pc:docMk/>
            <pc:sldMk cId="3640733818" sldId="257"/>
            <ac:cxnSpMk id="171" creationId="{00000000-0000-0000-0000-000000000000}"/>
          </ac:cxnSpMkLst>
        </pc:cxnChg>
        <pc:cxnChg chg="mod">
          <ac:chgData name="BAKSH DE LA IGLESIA, Amber (EAST LONDON NHS FOUNDATION TRUST)" userId="S::amber.bakshdelaiglesia1@nhs.net::b2650a99-9385-4d98-8a06-8e7c9d440112" providerId="AD" clId="Web-{DA6D7494-3FBF-5A7C-D4AD-229869395F20}" dt="2024-03-18T13:41:18.555" v="2026" actId="1076"/>
          <ac:cxnSpMkLst>
            <pc:docMk/>
            <pc:sldMk cId="3640733818" sldId="257"/>
            <ac:cxnSpMk id="177" creationId="{00000000-0000-0000-0000-000000000000}"/>
          </ac:cxnSpMkLst>
        </pc:cxnChg>
        <pc:cxnChg chg="mod">
          <ac:chgData name="BAKSH DE LA IGLESIA, Amber (EAST LONDON NHS FOUNDATION TRUST)" userId="S::amber.bakshdelaiglesia1@nhs.net::b2650a99-9385-4d98-8a06-8e7c9d440112" providerId="AD" clId="Web-{DA6D7494-3FBF-5A7C-D4AD-229869395F20}" dt="2024-03-18T13:41:18.477" v="2025" actId="1076"/>
          <ac:cxnSpMkLst>
            <pc:docMk/>
            <pc:sldMk cId="3640733818" sldId="257"/>
            <ac:cxnSpMk id="199" creationId="{00000000-0000-0000-0000-000000000000}"/>
          </ac:cxnSpMkLst>
        </pc:cxnChg>
        <pc:cxnChg chg="mod">
          <ac:chgData name="BAKSH DE LA IGLESIA, Amber (EAST LONDON NHS FOUNDATION TRUST)" userId="S::amber.bakshdelaiglesia1@nhs.net::b2650a99-9385-4d98-8a06-8e7c9d440112" providerId="AD" clId="Web-{DA6D7494-3FBF-5A7C-D4AD-229869395F20}" dt="2024-03-18T13:41:18.961" v="2033" actId="1076"/>
          <ac:cxnSpMkLst>
            <pc:docMk/>
            <pc:sldMk cId="3640733818" sldId="257"/>
            <ac:cxnSpMk id="273"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83623-68B1-42D7-81C3-5C8DDBD4A842}" type="datetimeFigureOut">
              <a:rPr lang="en-GB" smtClean="0"/>
              <a:t>05/04/2024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298C4A-4159-4989-BF75-FE0D1D39B5F7}" type="slidenum">
              <a:rPr lang="en-GB" smtClean="0"/>
              <a:t>‹#›</a:t>
            </a:fld>
            <a:endParaRPr lang="en-GB"/>
          </a:p>
        </p:txBody>
      </p:sp>
    </p:spTree>
    <p:extLst>
      <p:ext uri="{BB962C8B-B14F-4D97-AF65-F5344CB8AC3E}">
        <p14:creationId xmlns:p14="http://schemas.microsoft.com/office/powerpoint/2010/main" val="2206743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9CCDCB-F8B1-4A88-8EDD-C4647E26D274}" type="slidenum">
              <a:rPr lang="en-GB" smtClean="0"/>
              <a:t>1</a:t>
            </a:fld>
            <a:endParaRPr lang="en-GB"/>
          </a:p>
        </p:txBody>
      </p:sp>
    </p:spTree>
    <p:extLst>
      <p:ext uri="{BB962C8B-B14F-4D97-AF65-F5344CB8AC3E}">
        <p14:creationId xmlns:p14="http://schemas.microsoft.com/office/powerpoint/2010/main" val="135025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0479CB2-8A6A-4793-A61C-5A9774332A2C}"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1821789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479CB2-8A6A-4793-A61C-5A9774332A2C}"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152746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479CB2-8A6A-4793-A61C-5A9774332A2C}"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31394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479CB2-8A6A-4793-A61C-5A9774332A2C}"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2388626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479CB2-8A6A-4793-A61C-5A9774332A2C}" type="datetimeFigureOut">
              <a:rPr lang="en-GB" smtClean="0"/>
              <a:t>05/04/2024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365320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0479CB2-8A6A-4793-A61C-5A9774332A2C}"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326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479CB2-8A6A-4793-A61C-5A9774332A2C}" type="datetimeFigureOut">
              <a:rPr lang="en-GB" smtClean="0"/>
              <a:t>05/04/2024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156538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479CB2-8A6A-4793-A61C-5A9774332A2C}" type="datetimeFigureOut">
              <a:rPr lang="en-GB" smtClean="0"/>
              <a:t>05/04/2024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78766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79CB2-8A6A-4793-A61C-5A9774332A2C}" type="datetimeFigureOut">
              <a:rPr lang="en-GB" smtClean="0"/>
              <a:t>05/04/2024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111946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479CB2-8A6A-4793-A61C-5A9774332A2C}"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504667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479CB2-8A6A-4793-A61C-5A9774332A2C}" type="datetimeFigureOut">
              <a:rPr lang="en-GB" smtClean="0"/>
              <a:t>05/04/2024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82FE65-FCD3-46D6-B603-42F702E6FDD6}" type="slidenum">
              <a:rPr lang="en-GB" smtClean="0"/>
              <a:t>‹#›</a:t>
            </a:fld>
            <a:endParaRPr lang="en-GB"/>
          </a:p>
        </p:txBody>
      </p:sp>
    </p:spTree>
    <p:extLst>
      <p:ext uri="{BB962C8B-B14F-4D97-AF65-F5344CB8AC3E}">
        <p14:creationId xmlns:p14="http://schemas.microsoft.com/office/powerpoint/2010/main" val="324816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79CB2-8A6A-4793-A61C-5A9774332A2C}" type="datetimeFigureOut">
              <a:rPr lang="en-GB" smtClean="0"/>
              <a:t>05/04/2024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2FE65-FCD3-46D6-B603-42F702E6FDD6}" type="slidenum">
              <a:rPr lang="en-GB" smtClean="0"/>
              <a:t>‹#›</a:t>
            </a:fld>
            <a:endParaRPr lang="en-GB"/>
          </a:p>
        </p:txBody>
      </p:sp>
    </p:spTree>
    <p:extLst>
      <p:ext uri="{BB962C8B-B14F-4D97-AF65-F5344CB8AC3E}">
        <p14:creationId xmlns:p14="http://schemas.microsoft.com/office/powerpoint/2010/main" val="103203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16" y="2895678"/>
            <a:ext cx="984602" cy="982640"/>
          </a:xfrm>
          <a:prstGeom prst="rect">
            <a:avLst/>
          </a:prstGeom>
          <a:solidFill>
            <a:schemeClr val="accent2">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0" dirty="0">
                <a:solidFill>
                  <a:schemeClr val="tx1"/>
                </a:solidFill>
                <a:latin typeface="Arial"/>
                <a:cs typeface="Arial"/>
              </a:rPr>
              <a:t>To improve the quality of life for all we serve: </a:t>
            </a:r>
            <a:r>
              <a:rPr lang="en-GB" sz="950" b="1" dirty="0">
                <a:solidFill>
                  <a:schemeClr val="tx1"/>
                </a:solidFill>
                <a:latin typeface="Arial"/>
                <a:cs typeface="Arial"/>
              </a:rPr>
              <a:t>Luton</a:t>
            </a:r>
            <a:endParaRPr lang="en-GB" sz="950" b="1" dirty="0">
              <a:solidFill>
                <a:schemeClr val="tx1"/>
              </a:solidFill>
              <a:latin typeface="Arial" panose="020B0604020202020204" pitchFamily="34" charset="0"/>
              <a:cs typeface="Arial" panose="020B0604020202020204" pitchFamily="34" charset="0"/>
            </a:endParaRPr>
          </a:p>
        </p:txBody>
      </p:sp>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p:cNvSpPr>
            <a:spLocks noChangeAspect="1" noChangeArrowheads="1"/>
          </p:cNvSpPr>
          <p:nvPr/>
        </p:nvSpPr>
        <p:spPr bwMode="auto">
          <a:xfrm>
            <a:off x="410432" y="187306"/>
            <a:ext cx="276502" cy="276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1" tIns="41475" rIns="82951" bIns="41475" numCol="1" anchor="t" anchorCtr="0" compatLnSpc="1">
            <a:prstTxWarp prst="textNoShape">
              <a:avLst/>
            </a:prstTxWarp>
          </a:bodyPr>
          <a:lstStyle/>
          <a:p>
            <a:endParaRPr lang="en-GB" sz="1633"/>
          </a:p>
        </p:txBody>
      </p:sp>
      <p:pic>
        <p:nvPicPr>
          <p:cNvPr id="1030" name="Picture 6" descr="File:East London NHS Foundation Trust logo.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16" y="50735"/>
            <a:ext cx="886238" cy="4431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985007" y="787023"/>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Population Health Outcomes</a:t>
            </a:r>
          </a:p>
        </p:txBody>
      </p:sp>
      <p:sp>
        <p:nvSpPr>
          <p:cNvPr id="6" name="TextBox 5"/>
          <p:cNvSpPr txBox="1"/>
          <p:nvPr/>
        </p:nvSpPr>
        <p:spPr>
          <a:xfrm>
            <a:off x="1788435" y="-17883"/>
            <a:ext cx="2062057" cy="231923"/>
          </a:xfrm>
          <a:prstGeom prst="rect">
            <a:avLst/>
          </a:prstGeom>
          <a:noFill/>
        </p:spPr>
        <p:txBody>
          <a:bodyPr wrap="square" rtlCol="0">
            <a:spAutoFit/>
          </a:bodyPr>
          <a:lstStyle/>
          <a:p>
            <a:pPr algn="ctr"/>
            <a:r>
              <a:rPr lang="en-GB" sz="907" b="1">
                <a:latin typeface="Arial" panose="020B0604020202020204" pitchFamily="34" charset="0"/>
                <a:cs typeface="Arial" panose="020B0604020202020204" pitchFamily="34" charset="0"/>
              </a:rPr>
              <a:t>Strategic Objectives</a:t>
            </a:r>
          </a:p>
        </p:txBody>
      </p:sp>
      <p:sp>
        <p:nvSpPr>
          <p:cNvPr id="10" name="TextBox 9"/>
          <p:cNvSpPr txBox="1"/>
          <p:nvPr/>
        </p:nvSpPr>
        <p:spPr>
          <a:xfrm>
            <a:off x="3497721" y="-2581"/>
            <a:ext cx="2062057" cy="231923"/>
          </a:xfrm>
          <a:prstGeom prst="rect">
            <a:avLst/>
          </a:prstGeom>
          <a:noFill/>
        </p:spPr>
        <p:txBody>
          <a:bodyPr wrap="square" lIns="91440" tIns="45720" rIns="91440" bIns="45720" rtlCol="0" anchor="t">
            <a:spAutoFit/>
          </a:bodyPr>
          <a:lstStyle/>
          <a:p>
            <a:pPr algn="ctr"/>
            <a:r>
              <a:rPr lang="en-GB" sz="900" b="1" dirty="0">
                <a:latin typeface="Arial"/>
                <a:cs typeface="Arial"/>
              </a:rPr>
              <a:t>2024-25 Priorities</a:t>
            </a:r>
          </a:p>
        </p:txBody>
      </p:sp>
      <p:sp>
        <p:nvSpPr>
          <p:cNvPr id="11" name="TextBox 10"/>
          <p:cNvSpPr txBox="1"/>
          <p:nvPr/>
        </p:nvSpPr>
        <p:spPr>
          <a:xfrm>
            <a:off x="5891154" y="17972"/>
            <a:ext cx="4702407" cy="231923"/>
          </a:xfrm>
          <a:prstGeom prst="rect">
            <a:avLst/>
          </a:prstGeom>
          <a:noFill/>
        </p:spPr>
        <p:txBody>
          <a:bodyPr wrap="square" rtlCol="0">
            <a:spAutoFit/>
          </a:bodyPr>
          <a:lstStyle/>
          <a:p>
            <a:pPr algn="ctr"/>
            <a:r>
              <a:rPr lang="en-GB" sz="907" b="1">
                <a:latin typeface="Arial" panose="020B0604020202020204" pitchFamily="34" charset="0"/>
                <a:cs typeface="Arial" panose="020B0604020202020204" pitchFamily="34" charset="0"/>
              </a:rPr>
              <a:t>Deliverables</a:t>
            </a:r>
          </a:p>
        </p:txBody>
      </p:sp>
      <p:sp>
        <p:nvSpPr>
          <p:cNvPr id="12" name="TextBox 11"/>
          <p:cNvSpPr txBox="1"/>
          <p:nvPr/>
        </p:nvSpPr>
        <p:spPr>
          <a:xfrm>
            <a:off x="10689720" y="-24724"/>
            <a:ext cx="1628998" cy="371512"/>
          </a:xfrm>
          <a:prstGeom prst="rect">
            <a:avLst/>
          </a:prstGeom>
          <a:noFill/>
        </p:spPr>
        <p:txBody>
          <a:bodyPr wrap="square" rtlCol="0">
            <a:spAutoFit/>
          </a:bodyPr>
          <a:lstStyle/>
          <a:p>
            <a:pPr algn="ctr"/>
            <a:r>
              <a:rPr lang="en-GB" sz="907" b="1" dirty="0">
                <a:latin typeface="Arial" panose="020B0604020202020204" pitchFamily="34" charset="0"/>
                <a:cs typeface="Arial" panose="020B0604020202020204" pitchFamily="34" charset="0"/>
              </a:rPr>
              <a:t>Directorate/</a:t>
            </a:r>
          </a:p>
          <a:p>
            <a:pPr algn="ctr"/>
            <a:r>
              <a:rPr lang="en-GB" sz="907" b="1" dirty="0">
                <a:latin typeface="Arial" panose="020B0604020202020204" pitchFamily="34" charset="0"/>
                <a:cs typeface="Arial" panose="020B0604020202020204" pitchFamily="34" charset="0"/>
              </a:rPr>
              <a:t>Corporate Service</a:t>
            </a:r>
          </a:p>
        </p:txBody>
      </p:sp>
      <p:sp>
        <p:nvSpPr>
          <p:cNvPr id="13" name="Rectangle 12"/>
          <p:cNvSpPr/>
          <p:nvPr/>
        </p:nvSpPr>
        <p:spPr>
          <a:xfrm>
            <a:off x="1977158" y="2294958"/>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dirty="0">
                <a:solidFill>
                  <a:schemeClr val="tx1"/>
                </a:solidFill>
                <a:latin typeface="Arial" panose="020B0604020202020204" pitchFamily="34" charset="0"/>
                <a:cs typeface="Arial" panose="020B0604020202020204" pitchFamily="34" charset="0"/>
              </a:rPr>
              <a:t>Improved Experience of Care</a:t>
            </a:r>
          </a:p>
        </p:txBody>
      </p:sp>
      <p:sp>
        <p:nvSpPr>
          <p:cNvPr id="14" name="Rectangle 13"/>
          <p:cNvSpPr/>
          <p:nvPr/>
        </p:nvSpPr>
        <p:spPr>
          <a:xfrm>
            <a:off x="1997624" y="3555582"/>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Staff Experience</a:t>
            </a:r>
          </a:p>
        </p:txBody>
      </p:sp>
      <p:sp>
        <p:nvSpPr>
          <p:cNvPr id="15" name="Rectangle 14"/>
          <p:cNvSpPr/>
          <p:nvPr/>
        </p:nvSpPr>
        <p:spPr>
          <a:xfrm>
            <a:off x="1977158" y="4402125"/>
            <a:ext cx="1296538" cy="5154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a:solidFill>
                  <a:schemeClr val="tx1"/>
                </a:solidFill>
                <a:latin typeface="Arial" panose="020B0604020202020204" pitchFamily="34" charset="0"/>
                <a:cs typeface="Arial" panose="020B0604020202020204" pitchFamily="34" charset="0"/>
              </a:rPr>
              <a:t>Improved Value</a:t>
            </a:r>
          </a:p>
        </p:txBody>
      </p:sp>
      <p:cxnSp>
        <p:nvCxnSpPr>
          <p:cNvPr id="9" name="Straight Arrow Connector 8"/>
          <p:cNvCxnSpPr>
            <a:stCxn id="8" idx="1"/>
            <a:endCxn id="4" idx="3"/>
          </p:cNvCxnSpPr>
          <p:nvPr/>
        </p:nvCxnSpPr>
        <p:spPr>
          <a:xfrm flipH="1">
            <a:off x="1228418" y="1044738"/>
            <a:ext cx="756589" cy="23422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1"/>
            <a:endCxn id="4" idx="3"/>
          </p:cNvCxnSpPr>
          <p:nvPr/>
        </p:nvCxnSpPr>
        <p:spPr>
          <a:xfrm flipH="1">
            <a:off x="1228418" y="2552672"/>
            <a:ext cx="748739" cy="8343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1"/>
            <a:endCxn id="4" idx="3"/>
          </p:cNvCxnSpPr>
          <p:nvPr/>
        </p:nvCxnSpPr>
        <p:spPr>
          <a:xfrm flipH="1" flipV="1">
            <a:off x="1228418" y="3386998"/>
            <a:ext cx="769206" cy="4262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1"/>
            <a:endCxn id="4" idx="3"/>
          </p:cNvCxnSpPr>
          <p:nvPr/>
        </p:nvCxnSpPr>
        <p:spPr>
          <a:xfrm flipH="1" flipV="1">
            <a:off x="1228418" y="3386998"/>
            <a:ext cx="748740" cy="12728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626705" y="584415"/>
            <a:ext cx="1698200" cy="134062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US" sz="726" dirty="0">
                <a:solidFill>
                  <a:schemeClr val="tx1"/>
                </a:solidFill>
                <a:latin typeface="Arial" panose="020B0604020202020204" pitchFamily="34" charset="0"/>
                <a:cs typeface="Arial" panose="020B0604020202020204" pitchFamily="34" charset="0"/>
              </a:rPr>
              <a:t>Service Developments and Integrated Care</a:t>
            </a:r>
            <a:endParaRPr lang="en-GB" sz="726" dirty="0">
              <a:solidFill>
                <a:prstClr val="black"/>
              </a:solidFill>
              <a:latin typeface="Arial" panose="020B0604020202020204" pitchFamily="34" charset="0"/>
              <a:cs typeface="Arial" panose="020B0604020202020204" pitchFamily="34" charset="0"/>
            </a:endParaRPr>
          </a:p>
        </p:txBody>
      </p:sp>
      <p:cxnSp>
        <p:nvCxnSpPr>
          <p:cNvPr id="64" name="Straight Arrow Connector 63"/>
          <p:cNvCxnSpPr>
            <a:stCxn id="29" idx="1"/>
            <a:endCxn id="8" idx="3"/>
          </p:cNvCxnSpPr>
          <p:nvPr/>
        </p:nvCxnSpPr>
        <p:spPr>
          <a:xfrm flipH="1" flipV="1">
            <a:off x="3281545" y="1044737"/>
            <a:ext cx="345160" cy="2099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3623030" y="3736975"/>
            <a:ext cx="1698200" cy="972234"/>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Staff wellbeing, recruitment, retention and development opportunities</a:t>
            </a:r>
          </a:p>
        </p:txBody>
      </p:sp>
      <p:sp>
        <p:nvSpPr>
          <p:cNvPr id="110" name="Rectangle 109"/>
          <p:cNvSpPr/>
          <p:nvPr/>
        </p:nvSpPr>
        <p:spPr>
          <a:xfrm>
            <a:off x="3646088" y="5481386"/>
            <a:ext cx="1698200" cy="655492"/>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Financial Viability and Sustainability</a:t>
            </a:r>
          </a:p>
        </p:txBody>
      </p:sp>
      <p:cxnSp>
        <p:nvCxnSpPr>
          <p:cNvPr id="112" name="Straight Arrow Connector 111"/>
          <p:cNvCxnSpPr>
            <a:stCxn id="110" idx="1"/>
            <a:endCxn id="15" idx="3"/>
          </p:cNvCxnSpPr>
          <p:nvPr/>
        </p:nvCxnSpPr>
        <p:spPr>
          <a:xfrm flipH="1" flipV="1">
            <a:off x="3273696" y="4659839"/>
            <a:ext cx="372392" cy="11492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6" name="Rectangle 265"/>
          <p:cNvSpPr/>
          <p:nvPr/>
        </p:nvSpPr>
        <p:spPr>
          <a:xfrm>
            <a:off x="3631912" y="4823368"/>
            <a:ext cx="1698200" cy="559548"/>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US" sz="726" dirty="0">
                <a:solidFill>
                  <a:schemeClr val="tx1"/>
                </a:solidFill>
                <a:latin typeface="Arial" panose="020B0604020202020204" pitchFamily="34" charset="0"/>
                <a:cs typeface="Arial" panose="020B0604020202020204" pitchFamily="34" charset="0"/>
              </a:rPr>
              <a:t>Estates and Digital infrastructure</a:t>
            </a:r>
          </a:p>
        </p:txBody>
      </p:sp>
      <p:cxnSp>
        <p:nvCxnSpPr>
          <p:cNvPr id="171" name="Straight Arrow Connector 170"/>
          <p:cNvCxnSpPr>
            <a:stCxn id="105" idx="1"/>
            <a:endCxn id="14" idx="3"/>
          </p:cNvCxnSpPr>
          <p:nvPr/>
        </p:nvCxnSpPr>
        <p:spPr>
          <a:xfrm flipH="1" flipV="1">
            <a:off x="3294162" y="3813296"/>
            <a:ext cx="328868" cy="4097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266" idx="1"/>
            <a:endCxn id="15" idx="3"/>
          </p:cNvCxnSpPr>
          <p:nvPr/>
        </p:nvCxnSpPr>
        <p:spPr>
          <a:xfrm flipH="1" flipV="1">
            <a:off x="3273696" y="4659839"/>
            <a:ext cx="358216" cy="4433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9" name="Rectangle 158"/>
          <p:cNvSpPr/>
          <p:nvPr/>
        </p:nvSpPr>
        <p:spPr>
          <a:xfrm>
            <a:off x="3623030" y="2931836"/>
            <a:ext cx="1698200" cy="698127"/>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726" dirty="0">
                <a:solidFill>
                  <a:schemeClr val="tx1"/>
                </a:solidFill>
                <a:latin typeface="Arial" panose="020B0604020202020204" pitchFamily="34" charset="0"/>
                <a:cs typeface="Arial" panose="020B0604020202020204" pitchFamily="34" charset="0"/>
              </a:rPr>
              <a:t>Access, quality and safety</a:t>
            </a:r>
          </a:p>
        </p:txBody>
      </p:sp>
      <p:cxnSp>
        <p:nvCxnSpPr>
          <p:cNvPr id="177" name="Straight Arrow Connector 176"/>
          <p:cNvCxnSpPr>
            <a:stCxn id="159" idx="1"/>
            <a:endCxn id="13" idx="3"/>
          </p:cNvCxnSpPr>
          <p:nvPr/>
        </p:nvCxnSpPr>
        <p:spPr>
          <a:xfrm flipH="1" flipV="1">
            <a:off x="3273696" y="2552672"/>
            <a:ext cx="349334" cy="7282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9" name="Rectangle 248"/>
          <p:cNvSpPr/>
          <p:nvPr/>
        </p:nvSpPr>
        <p:spPr>
          <a:xfrm>
            <a:off x="5428846" y="584414"/>
            <a:ext cx="5519150" cy="1340629"/>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Mental Health services to collaborate with acute providers to enhance mental health crisis pathways, reduce A&amp;E visits and improve police referrals</a:t>
            </a:r>
          </a:p>
          <a:p>
            <a:pPr marL="154940" indent="-15494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Develop robust social care and housing pathways with local authority partners to enable prompt discharge from mental health inpatient wards </a:t>
            </a:r>
          </a:p>
          <a:p>
            <a:pPr marL="154940" indent="-154940">
              <a:buFont typeface="Arial" panose="020B0604020202020204" pitchFamily="34" charset="0"/>
              <a:buChar char="•"/>
            </a:pPr>
            <a:r>
              <a:rPr lang="en-GB" sz="700" dirty="0">
                <a:solidFill>
                  <a:schemeClr val="tx1"/>
                </a:solidFill>
                <a:latin typeface="Arial" panose="020B0604020202020204" pitchFamily="34" charset="0"/>
                <a:cs typeface="Arial" panose="020B0604020202020204" pitchFamily="34" charset="0"/>
              </a:rPr>
              <a:t>Develop a homelessness network in primary care</a:t>
            </a:r>
            <a:endParaRPr lang="en-US" sz="700" dirty="0"/>
          </a:p>
          <a:p>
            <a:pPr marL="154940" indent="-154940">
              <a:buFont typeface="Arial" panose="020B0604020202020204" pitchFamily="34" charset="0"/>
              <a:buChar char="•"/>
            </a:pPr>
            <a:r>
              <a:rPr lang="en-GB" sz="700" dirty="0">
                <a:solidFill>
                  <a:schemeClr val="tx1"/>
                </a:solidFill>
                <a:latin typeface="Arial"/>
                <a:cs typeface="Arial"/>
              </a:rPr>
              <a:t>Engage in the ICB leadership on the Children's and Young People (CYP) Mental Health agenda and implement learning from the CAMHS "Better Days" workshops in BLMK and East London</a:t>
            </a:r>
          </a:p>
          <a:p>
            <a:pPr marL="154940" indent="-154940">
              <a:buFont typeface="Arial" panose="020B0604020202020204" pitchFamily="34" charset="0"/>
              <a:buChar char="•"/>
            </a:pPr>
            <a:r>
              <a:rPr lang="en-GB" sz="700" dirty="0">
                <a:solidFill>
                  <a:schemeClr val="tx1"/>
                </a:solidFill>
                <a:latin typeface="Arial"/>
                <a:cs typeface="Arial"/>
              </a:rPr>
              <a:t>Develop the CAMHS Neuropathway, strengthening pathways and working with Community Health Services, Specialist Children and Young People's Autism service</a:t>
            </a:r>
          </a:p>
          <a:p>
            <a:pPr marL="154940" indent="-154940">
              <a:buFont typeface="Arial" panose="020B0604020202020204" pitchFamily="34" charset="0"/>
              <a:buChar char="•"/>
            </a:pPr>
            <a:r>
              <a:rPr lang="en-GB" sz="700" dirty="0">
                <a:solidFill>
                  <a:schemeClr val="tx1"/>
                </a:solidFill>
                <a:latin typeface="Arial"/>
                <a:cs typeface="Arial"/>
              </a:rPr>
              <a:t>Establish efficient pathways between the CAMHS Home Treatment Team and Intensive Support Team across the Crisis and Eating Disorder Service</a:t>
            </a:r>
          </a:p>
          <a:p>
            <a:pPr marL="154940" indent="-154940">
              <a:buFont typeface="Arial" panose="020B0604020202020204" pitchFamily="34" charset="0"/>
              <a:buChar char="•"/>
            </a:pPr>
            <a:r>
              <a:rPr lang="en-GB" sz="700" dirty="0">
                <a:solidFill>
                  <a:schemeClr val="tx1"/>
                </a:solidFill>
                <a:latin typeface="Arial"/>
                <a:ea typeface="Calibri"/>
                <a:cs typeface="Arial"/>
              </a:rPr>
              <a:t>Increase CAMHS Evergreen capacity to 12 General Adolescent Unit (GAU) and 6 PICU beds</a:t>
            </a:r>
            <a:endParaRPr lang="en-GB" sz="700" dirty="0">
              <a:solidFill>
                <a:schemeClr val="tx1"/>
              </a:solidFill>
              <a:latin typeface="Arial"/>
              <a:cs typeface="Arial"/>
            </a:endParaRPr>
          </a:p>
        </p:txBody>
      </p:sp>
      <p:sp>
        <p:nvSpPr>
          <p:cNvPr id="253" name="Rectangle 252"/>
          <p:cNvSpPr/>
          <p:nvPr/>
        </p:nvSpPr>
        <p:spPr>
          <a:xfrm>
            <a:off x="5428846" y="2912649"/>
            <a:ext cx="5519150" cy="698127"/>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71450" indent="-171450">
              <a:buFont typeface="Arial,Sans-Serif" panose="020B0604020202020204" pitchFamily="34" charset="0"/>
              <a:buChar char="•"/>
            </a:pPr>
            <a:r>
              <a:rPr lang="en-GB" sz="700" dirty="0">
                <a:solidFill>
                  <a:schemeClr val="tx1"/>
                </a:solidFill>
                <a:latin typeface="Arial"/>
                <a:cs typeface="Arial"/>
              </a:rPr>
              <a:t>Embed discharge and planning processes on admissions, particularly for those that are clinically ready for discharge (CRFD)</a:t>
            </a:r>
            <a:endParaRPr lang="en-US" sz="700" dirty="0">
              <a:solidFill>
                <a:schemeClr val="tx1"/>
              </a:solidFill>
              <a:latin typeface="Arial"/>
              <a:cs typeface="Arial"/>
            </a:endParaRPr>
          </a:p>
          <a:p>
            <a:pPr marL="171450" indent="-171450">
              <a:buFont typeface="Arial,Sans-Serif" panose="020B0604020202020204" pitchFamily="34" charset="0"/>
              <a:buChar char="•"/>
            </a:pPr>
            <a:r>
              <a:rPr lang="en-GB" sz="700" dirty="0">
                <a:solidFill>
                  <a:schemeClr val="tx1"/>
                </a:solidFill>
                <a:latin typeface="Arial"/>
                <a:cs typeface="Arial"/>
              </a:rPr>
              <a:t>Understand the needs of the most complex service users and agree a strategy for those service users that are rejected by housing providers. Review the current discharge policy to ensure that we are not discharging to the streets</a:t>
            </a:r>
          </a:p>
          <a:p>
            <a:pPr marL="171450" indent="-171450">
              <a:buFont typeface="Arial,Sans-Serif" panose="020B0604020202020204" pitchFamily="34" charset="0"/>
              <a:buChar char="•"/>
            </a:pPr>
            <a:r>
              <a:rPr lang="en-GB" sz="700" dirty="0">
                <a:solidFill>
                  <a:schemeClr val="tx1"/>
                </a:solidFill>
                <a:latin typeface="Arial"/>
                <a:cs typeface="Arial"/>
              </a:rPr>
              <a:t>Review the usage of Destiny beds and wider model of ‘step-down’ community care pathway</a:t>
            </a:r>
          </a:p>
          <a:p>
            <a:pPr marL="171450" indent="-171450">
              <a:buFont typeface="Arial,Sans-Serif" panose="020B0604020202020204" pitchFamily="34" charset="0"/>
              <a:buChar char="•"/>
            </a:pPr>
            <a:r>
              <a:rPr lang="en-GB" sz="700" dirty="0">
                <a:solidFill>
                  <a:schemeClr val="tx1"/>
                </a:solidFill>
                <a:latin typeface="Arial"/>
                <a:cs typeface="Arial"/>
              </a:rPr>
              <a:t>Improve access to Primary Care services by increasing the number of appointments, enabled by the Additional Roles Reimbursement Scheme (ARRS), and supporting Primary Care Networks (PCNs) to deliver the enhanced access service​</a:t>
            </a:r>
            <a:endParaRPr lang="en-GB" sz="700" dirty="0">
              <a:solidFill>
                <a:schemeClr val="tx1"/>
              </a:solidFill>
              <a:latin typeface="Arial" panose="020B0604020202020204" pitchFamily="34" charset="0"/>
              <a:cs typeface="Arial" panose="020B0604020202020204" pitchFamily="34" charset="0"/>
            </a:endParaRPr>
          </a:p>
        </p:txBody>
      </p:sp>
      <p:sp>
        <p:nvSpPr>
          <p:cNvPr id="314" name="Rectangle 313"/>
          <p:cNvSpPr/>
          <p:nvPr/>
        </p:nvSpPr>
        <p:spPr>
          <a:xfrm>
            <a:off x="5422874" y="3744341"/>
            <a:ext cx="5519150" cy="964868"/>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Streamline medical recruitment from abroad and enhanced targeted efforts to attract hard-to-recruit specialists by collaborating with partners across all services</a:t>
            </a:r>
          </a:p>
          <a:p>
            <a:pPr marL="154940" indent="-154940">
              <a:buFont typeface="Arial" panose="020B0604020202020204" pitchFamily="34" charset="0"/>
              <a:buChar char="•"/>
            </a:pPr>
            <a:r>
              <a:rPr lang="en-GB" sz="700" dirty="0">
                <a:solidFill>
                  <a:schemeClr val="tx1"/>
                </a:solidFill>
                <a:latin typeface="Arial"/>
                <a:cs typeface="Arial"/>
              </a:rPr>
              <a:t>Prioritise staff retention across Mental Health services by reviewing exit interviews and map themes of why staff are leaving to learn lessons and inform the long-term workforce plan</a:t>
            </a:r>
          </a:p>
          <a:p>
            <a:pPr marL="154940" indent="-154940">
              <a:buFont typeface="Arial" panose="020B0604020202020204" pitchFamily="34" charset="0"/>
              <a:buChar char="•"/>
            </a:pPr>
            <a:r>
              <a:rPr lang="en-GB" sz="700" dirty="0">
                <a:solidFill>
                  <a:schemeClr val="tx1"/>
                </a:solidFill>
                <a:latin typeface="Arial"/>
                <a:cs typeface="Arial"/>
              </a:rPr>
              <a:t>Continue with the CAMHS "What's Important to Me" staff engagement project</a:t>
            </a:r>
          </a:p>
          <a:p>
            <a:pPr marL="154940" indent="-154940">
              <a:buFont typeface="Arial" panose="020B0604020202020204" pitchFamily="34" charset="0"/>
              <a:buChar char="•"/>
            </a:pPr>
            <a:r>
              <a:rPr lang="en-GB" sz="700" dirty="0">
                <a:solidFill>
                  <a:schemeClr val="tx1"/>
                </a:solidFill>
                <a:latin typeface="Arial"/>
                <a:cs typeface="Arial"/>
              </a:rPr>
              <a:t>Create a modern primary care workforce strategy to include recruitment and retention; health and wellbeing, pipeline/succession planning and continuous professional development</a:t>
            </a:r>
          </a:p>
          <a:p>
            <a:pPr marL="154940" indent="-154940">
              <a:buFont typeface="Arial" panose="020B0604020202020204" pitchFamily="34" charset="0"/>
              <a:buChar char="•"/>
            </a:pPr>
            <a:r>
              <a:rPr lang="en-GB" sz="700" dirty="0">
                <a:solidFill>
                  <a:schemeClr val="tx1"/>
                </a:solidFill>
                <a:latin typeface="Arial"/>
                <a:cs typeface="Arial"/>
              </a:rPr>
              <a:t>Design a training programme for managers across Talking Therapies to strengthen quality, safety and learning arrangements</a:t>
            </a:r>
          </a:p>
        </p:txBody>
      </p:sp>
      <p:sp>
        <p:nvSpPr>
          <p:cNvPr id="315" name="Rectangle 314"/>
          <p:cNvSpPr/>
          <p:nvPr/>
        </p:nvSpPr>
        <p:spPr>
          <a:xfrm>
            <a:off x="5418820" y="5481386"/>
            <a:ext cx="5519150" cy="677323"/>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GB" sz="700" dirty="0">
                <a:solidFill>
                  <a:schemeClr val="tx1"/>
                </a:solidFill>
                <a:latin typeface="Arial"/>
                <a:cs typeface="Arial"/>
              </a:rPr>
              <a:t>Support cash releasing initiatives through workforce planning, technology implementation, transport reduction, estates review, agency spend reduction, Primary Care Prescriptions (FP10s) and implementation of e-prescribing to reduce carbon, costs and pharmacy waste</a:t>
            </a:r>
          </a:p>
          <a:p>
            <a:pPr marL="154940" indent="-154940">
              <a:buFont typeface="Arial" panose="020B0604020202020204" pitchFamily="34" charset="0"/>
              <a:buChar char="•"/>
            </a:pPr>
            <a:r>
              <a:rPr lang="en-GB" sz="700" dirty="0">
                <a:solidFill>
                  <a:schemeClr val="tx1"/>
                </a:solidFill>
                <a:latin typeface="Arial"/>
                <a:cs typeface="Arial"/>
              </a:rPr>
              <a:t>Promote nature-based mental health care through increasing access to green spaces and social prescribing practices</a:t>
            </a:r>
          </a:p>
        </p:txBody>
      </p:sp>
      <p:sp>
        <p:nvSpPr>
          <p:cNvPr id="317" name="Rectangle 316"/>
          <p:cNvSpPr/>
          <p:nvPr/>
        </p:nvSpPr>
        <p:spPr>
          <a:xfrm>
            <a:off x="5428289" y="4805843"/>
            <a:ext cx="5519150" cy="577073"/>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Sans-Serif" panose="020B0604020202020204" pitchFamily="34" charset="0"/>
              <a:buChar char="•"/>
            </a:pPr>
            <a:r>
              <a:rPr lang="en-GB" sz="700" dirty="0">
                <a:solidFill>
                  <a:schemeClr val="tx1"/>
                </a:solidFill>
                <a:latin typeface="Arial"/>
                <a:cs typeface="Arial"/>
              </a:rPr>
              <a:t>Explore the digital offer for the 16+ population across Talking Therapies to support wider innovation and digital development</a:t>
            </a:r>
            <a:endParaRPr lang="en-US" sz="700" dirty="0">
              <a:solidFill>
                <a:schemeClr val="tx1"/>
              </a:solidFill>
              <a:latin typeface="Arial"/>
              <a:cs typeface="Arial"/>
            </a:endParaRPr>
          </a:p>
          <a:p>
            <a:pPr marL="171450" indent="-171450">
              <a:buFont typeface="Arial,Sans-Serif" panose="020B0604020202020204" pitchFamily="34" charset="0"/>
              <a:buChar char="•"/>
            </a:pPr>
            <a:r>
              <a:rPr lang="en-US" sz="700" dirty="0">
                <a:solidFill>
                  <a:schemeClr val="tx1"/>
                </a:solidFill>
                <a:latin typeface="Arial"/>
                <a:cs typeface="Arial"/>
              </a:rPr>
              <a:t>Increase impactful use of technology including e-consult and cloud telephony across Primary Care service</a:t>
            </a:r>
          </a:p>
          <a:p>
            <a:pPr marL="171450" indent="-171450">
              <a:buFont typeface="Arial,Sans-Serif" panose="020B0604020202020204" pitchFamily="34" charset="0"/>
              <a:buChar char="•"/>
            </a:pPr>
            <a:r>
              <a:rPr lang="en-US" sz="700" dirty="0">
                <a:solidFill>
                  <a:schemeClr val="tx1"/>
                </a:solidFill>
                <a:latin typeface="Arial"/>
                <a:cs typeface="Arial"/>
              </a:rPr>
              <a:t>Implementation of e-prescribing across </a:t>
            </a:r>
            <a:r>
              <a:rPr lang="en-US" sz="700" dirty="0" err="1">
                <a:solidFill>
                  <a:schemeClr val="tx1"/>
                </a:solidFill>
                <a:latin typeface="Arial"/>
                <a:cs typeface="Arial"/>
              </a:rPr>
              <a:t>Luton</a:t>
            </a:r>
            <a:r>
              <a:rPr lang="en-US" sz="700" dirty="0">
                <a:solidFill>
                  <a:schemeClr val="tx1"/>
                </a:solidFill>
                <a:latin typeface="Arial"/>
                <a:cs typeface="Arial"/>
              </a:rPr>
              <a:t> Mental Health services</a:t>
            </a:r>
          </a:p>
          <a:p>
            <a:pPr marL="171450" indent="-171450">
              <a:buFont typeface="Arial,Sans-Serif" panose="020B0604020202020204" pitchFamily="34" charset="0"/>
              <a:buChar char="•"/>
            </a:pPr>
            <a:r>
              <a:rPr lang="en-US" sz="700" dirty="0">
                <a:solidFill>
                  <a:schemeClr val="tx1"/>
                </a:solidFill>
                <a:latin typeface="Arial"/>
                <a:cs typeface="Arial"/>
              </a:rPr>
              <a:t>Improve intelligence on utilization of space across </a:t>
            </a:r>
            <a:r>
              <a:rPr lang="en-US" sz="700" dirty="0" err="1">
                <a:solidFill>
                  <a:schemeClr val="tx1"/>
                </a:solidFill>
                <a:latin typeface="Arial"/>
                <a:cs typeface="Arial"/>
              </a:rPr>
              <a:t>Luton</a:t>
            </a:r>
            <a:r>
              <a:rPr lang="en-US" sz="700" dirty="0">
                <a:solidFill>
                  <a:schemeClr val="tx1"/>
                </a:solidFill>
                <a:latin typeface="Arial"/>
                <a:cs typeface="Arial"/>
              </a:rPr>
              <a:t> Mental Health Services to maximize available estates, considering co-location across services, where appropriate</a:t>
            </a:r>
          </a:p>
        </p:txBody>
      </p:sp>
      <p:sp>
        <p:nvSpPr>
          <p:cNvPr id="270" name="Rectangle 269"/>
          <p:cNvSpPr/>
          <p:nvPr/>
        </p:nvSpPr>
        <p:spPr>
          <a:xfrm>
            <a:off x="3623030" y="2017601"/>
            <a:ext cx="1698200" cy="794613"/>
          </a:xfrm>
          <a:prstGeom prst="rect">
            <a:avLst/>
          </a:prstGeom>
          <a:solidFill>
            <a:schemeClr val="accent3">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US" sz="726" dirty="0">
                <a:solidFill>
                  <a:schemeClr val="tx1"/>
                </a:solidFill>
                <a:latin typeface="Arial" panose="020B0604020202020204" pitchFamily="34" charset="0"/>
                <a:cs typeface="Arial" panose="020B0604020202020204" pitchFamily="34" charset="0"/>
              </a:rPr>
              <a:t>Tackling inequalities and improving outcomes</a:t>
            </a:r>
            <a:endParaRPr lang="en-GB" sz="726" dirty="0">
              <a:solidFill>
                <a:prstClr val="black"/>
              </a:solidFill>
              <a:latin typeface="Arial" panose="020B0604020202020204" pitchFamily="34" charset="0"/>
              <a:cs typeface="Arial" panose="020B0604020202020204" pitchFamily="34" charset="0"/>
            </a:endParaRPr>
          </a:p>
        </p:txBody>
      </p:sp>
      <p:sp>
        <p:nvSpPr>
          <p:cNvPr id="272" name="Rectangle 271"/>
          <p:cNvSpPr/>
          <p:nvPr/>
        </p:nvSpPr>
        <p:spPr>
          <a:xfrm>
            <a:off x="5418820" y="2034957"/>
            <a:ext cx="5519150" cy="743625"/>
          </a:xfrm>
          <a:prstGeom prst="rect">
            <a:avLst/>
          </a:prstGeom>
          <a:solidFill>
            <a:schemeClr val="accent3">
              <a:lumMod val="20000"/>
              <a:lumOff val="80000"/>
            </a:schemeClr>
          </a:solidFill>
          <a:ln w="3175">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marL="154940" indent="-154940">
              <a:buFont typeface="Arial" panose="020B0604020202020204" pitchFamily="34" charset="0"/>
              <a:buChar char="•"/>
            </a:pPr>
            <a:r>
              <a:rPr lang="en-US" sz="700" dirty="0">
                <a:solidFill>
                  <a:schemeClr val="tx1"/>
                </a:solidFill>
                <a:latin typeface="Arial"/>
                <a:cs typeface="Arial"/>
              </a:rPr>
              <a:t>Improve outcomes for the learning disability population by liaising with partners to develop a specification for domiciliary care and the Intensive Support Team in Milton Keynes</a:t>
            </a:r>
          </a:p>
          <a:p>
            <a:pPr marL="154940" indent="-154940">
              <a:buFont typeface="Arial" panose="020B0604020202020204" pitchFamily="34" charset="0"/>
              <a:buChar char="•"/>
            </a:pPr>
            <a:r>
              <a:rPr lang="en-US" sz="700" dirty="0">
                <a:solidFill>
                  <a:schemeClr val="tx1"/>
                </a:solidFill>
                <a:latin typeface="Arial"/>
                <a:cs typeface="Arial"/>
              </a:rPr>
              <a:t>Support </a:t>
            </a:r>
            <a:r>
              <a:rPr lang="en-US" sz="700" err="1">
                <a:solidFill>
                  <a:schemeClr val="tx1"/>
                </a:solidFill>
                <a:latin typeface="Arial"/>
                <a:cs typeface="Arial"/>
              </a:rPr>
              <a:t>Trustwide</a:t>
            </a:r>
            <a:r>
              <a:rPr lang="en-US" sz="700">
                <a:solidFill>
                  <a:schemeClr val="tx1"/>
                </a:solidFill>
                <a:latin typeface="Arial"/>
                <a:cs typeface="Arial"/>
              </a:rPr>
              <a:t> work around ADHD, ensuring there is appropriate support for this cohort of service users</a:t>
            </a:r>
          </a:p>
          <a:p>
            <a:pPr marL="154940" indent="-154940">
              <a:buFont typeface="Arial" panose="020B0604020202020204" pitchFamily="34" charset="0"/>
              <a:buChar char="•"/>
            </a:pPr>
            <a:r>
              <a:rPr lang="en-US" sz="700" dirty="0">
                <a:solidFill>
                  <a:schemeClr val="tx1"/>
                </a:solidFill>
                <a:latin typeface="Arial"/>
                <a:cs typeface="Arial"/>
              </a:rPr>
              <a:t>Delivery of PCREF ambitions ensuring local engagement of communities and identify target groups to collaborate with</a:t>
            </a:r>
          </a:p>
          <a:p>
            <a:pPr marL="154940" indent="-154940">
              <a:buFont typeface="Arial" panose="020B0604020202020204" pitchFamily="34" charset="0"/>
              <a:buChar char="•"/>
            </a:pPr>
            <a:r>
              <a:rPr lang="en-US" sz="700" dirty="0">
                <a:solidFill>
                  <a:schemeClr val="tx1"/>
                </a:solidFill>
                <a:latin typeface="Arial"/>
                <a:cs typeface="Arial"/>
              </a:rPr>
              <a:t>All primary care practices to obtain accreditation including Safety Surgeries and Veteran Aware</a:t>
            </a:r>
          </a:p>
          <a:p>
            <a:pPr marL="154940" indent="-154940">
              <a:buFont typeface="Arial" panose="020B0604020202020204" pitchFamily="34" charset="0"/>
              <a:buChar char="•"/>
            </a:pPr>
            <a:r>
              <a:rPr lang="en-US" sz="700" dirty="0">
                <a:solidFill>
                  <a:schemeClr val="tx1"/>
                </a:solidFill>
                <a:latin typeface="Arial"/>
                <a:cs typeface="Arial"/>
              </a:rPr>
              <a:t>Progress with the CAMHS Equality Work </a:t>
            </a:r>
            <a:r>
              <a:rPr lang="en-US" sz="700" dirty="0" err="1">
                <a:solidFill>
                  <a:schemeClr val="tx1"/>
                </a:solidFill>
                <a:latin typeface="Arial"/>
                <a:cs typeface="Arial"/>
              </a:rPr>
              <a:t>programme</a:t>
            </a:r>
            <a:r>
              <a:rPr lang="en-US" sz="700" dirty="0">
                <a:solidFill>
                  <a:schemeClr val="tx1"/>
                </a:solidFill>
                <a:latin typeface="Arial"/>
                <a:cs typeface="Arial"/>
              </a:rPr>
              <a:t> </a:t>
            </a:r>
            <a:endParaRPr lang="en-US" sz="700" dirty="0">
              <a:solidFill>
                <a:schemeClr val="tx1"/>
              </a:solidFill>
              <a:latin typeface="Arial" panose="020B0604020202020204" pitchFamily="34" charset="0"/>
              <a:cs typeface="Arial" panose="020B0604020202020204" pitchFamily="34" charset="0"/>
            </a:endParaRPr>
          </a:p>
        </p:txBody>
      </p:sp>
      <p:cxnSp>
        <p:nvCxnSpPr>
          <p:cNvPr id="273" name="Straight Arrow Connector 272"/>
          <p:cNvCxnSpPr>
            <a:stCxn id="270" idx="1"/>
            <a:endCxn id="8" idx="3"/>
          </p:cNvCxnSpPr>
          <p:nvPr/>
        </p:nvCxnSpPr>
        <p:spPr>
          <a:xfrm flipH="1" flipV="1">
            <a:off x="3281545" y="1044737"/>
            <a:ext cx="341485" cy="13701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6" name="Rectangle 275">
            <a:extLst>
              <a:ext uri="{FF2B5EF4-FFF2-40B4-BE49-F238E27FC236}">
                <a16:creationId xmlns:a16="http://schemas.microsoft.com/office/drawing/2014/main" id="{8534C22B-6A19-A0F2-60AA-064C07D8448A}"/>
              </a:ext>
            </a:extLst>
          </p:cNvPr>
          <p:cNvSpPr/>
          <p:nvPr/>
        </p:nvSpPr>
        <p:spPr>
          <a:xfrm>
            <a:off x="147223" y="5669867"/>
            <a:ext cx="3080171" cy="6102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80" name="Rectangle 279">
            <a:extLst>
              <a:ext uri="{FF2B5EF4-FFF2-40B4-BE49-F238E27FC236}">
                <a16:creationId xmlns:a16="http://schemas.microsoft.com/office/drawing/2014/main" id="{CD105C4F-6A89-0571-6D2E-5E63494278E2}"/>
              </a:ext>
            </a:extLst>
          </p:cNvPr>
          <p:cNvSpPr/>
          <p:nvPr/>
        </p:nvSpPr>
        <p:spPr>
          <a:xfrm>
            <a:off x="184637" y="5958507"/>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81" name="TextBox 22">
            <a:extLst>
              <a:ext uri="{FF2B5EF4-FFF2-40B4-BE49-F238E27FC236}">
                <a16:creationId xmlns:a16="http://schemas.microsoft.com/office/drawing/2014/main" id="{18DC1D8C-898F-AC4A-1F94-BCA88E4AEDAF}"/>
              </a:ext>
            </a:extLst>
          </p:cNvPr>
          <p:cNvSpPr txBox="1"/>
          <p:nvPr/>
        </p:nvSpPr>
        <p:spPr>
          <a:xfrm>
            <a:off x="309610" y="6097208"/>
            <a:ext cx="987550" cy="18293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Primary Care Services</a:t>
            </a:r>
          </a:p>
        </p:txBody>
      </p:sp>
      <p:sp>
        <p:nvSpPr>
          <p:cNvPr id="284" name="TextBox 23">
            <a:extLst>
              <a:ext uri="{FF2B5EF4-FFF2-40B4-BE49-F238E27FC236}">
                <a16:creationId xmlns:a16="http://schemas.microsoft.com/office/drawing/2014/main" id="{A5B02C3B-D571-AF83-432C-3506D69DBE88}"/>
              </a:ext>
            </a:extLst>
          </p:cNvPr>
          <p:cNvSpPr txBox="1"/>
          <p:nvPr/>
        </p:nvSpPr>
        <p:spPr>
          <a:xfrm>
            <a:off x="275042" y="5936574"/>
            <a:ext cx="1617163" cy="18212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Children and Adult Mental Health (CAMHS)</a:t>
            </a:r>
          </a:p>
        </p:txBody>
      </p:sp>
      <p:sp>
        <p:nvSpPr>
          <p:cNvPr id="320" name="Rectangle 319">
            <a:extLst>
              <a:ext uri="{FF2B5EF4-FFF2-40B4-BE49-F238E27FC236}">
                <a16:creationId xmlns:a16="http://schemas.microsoft.com/office/drawing/2014/main" id="{CD105C4F-6A89-0571-6D2E-5E63494278E2}"/>
              </a:ext>
            </a:extLst>
          </p:cNvPr>
          <p:cNvSpPr/>
          <p:nvPr/>
        </p:nvSpPr>
        <p:spPr>
          <a:xfrm>
            <a:off x="1808304" y="5816144"/>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21" name="TextBox 22">
            <a:extLst>
              <a:ext uri="{FF2B5EF4-FFF2-40B4-BE49-F238E27FC236}">
                <a16:creationId xmlns:a16="http://schemas.microsoft.com/office/drawing/2014/main" id="{18DC1D8C-898F-AC4A-1F94-BCA88E4AEDAF}"/>
              </a:ext>
            </a:extLst>
          </p:cNvPr>
          <p:cNvSpPr txBox="1"/>
          <p:nvPr/>
        </p:nvSpPr>
        <p:spPr>
          <a:xfrm>
            <a:off x="1892205" y="5784337"/>
            <a:ext cx="1174462"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Talking Therapies</a:t>
            </a:r>
          </a:p>
        </p:txBody>
      </p:sp>
      <p:sp>
        <p:nvSpPr>
          <p:cNvPr id="324" name="Rectangle 323">
            <a:extLst>
              <a:ext uri="{FF2B5EF4-FFF2-40B4-BE49-F238E27FC236}">
                <a16:creationId xmlns:a16="http://schemas.microsoft.com/office/drawing/2014/main" id="{630C6963-CBC2-1E31-1D3B-9A99149AE33A}"/>
              </a:ext>
            </a:extLst>
          </p:cNvPr>
          <p:cNvSpPr/>
          <p:nvPr/>
        </p:nvSpPr>
        <p:spPr>
          <a:xfrm>
            <a:off x="184637" y="5774718"/>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325" name="TextBox 16">
            <a:extLst>
              <a:ext uri="{FF2B5EF4-FFF2-40B4-BE49-F238E27FC236}">
                <a16:creationId xmlns:a16="http://schemas.microsoft.com/office/drawing/2014/main" id="{A948BDBF-7F2B-CBB5-B87E-CAAE9A913A1B}"/>
              </a:ext>
            </a:extLst>
          </p:cNvPr>
          <p:cNvSpPr txBox="1"/>
          <p:nvPr/>
        </p:nvSpPr>
        <p:spPr>
          <a:xfrm>
            <a:off x="274888" y="5749331"/>
            <a:ext cx="1498903" cy="17607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544" dirty="0">
                <a:latin typeface="Arial" panose="020B0604020202020204" pitchFamily="34" charset="0"/>
                <a:cs typeface="Arial" panose="020B0604020202020204" pitchFamily="34" charset="0"/>
              </a:rPr>
              <a:t>Luton &amp; Bedfordshire Mental Health</a:t>
            </a:r>
          </a:p>
        </p:txBody>
      </p:sp>
      <p:sp>
        <p:nvSpPr>
          <p:cNvPr id="328" name="Rectangle 327"/>
          <p:cNvSpPr/>
          <p:nvPr/>
        </p:nvSpPr>
        <p:spPr>
          <a:xfrm>
            <a:off x="147223" y="5624255"/>
            <a:ext cx="3079370" cy="10269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600" b="1" dirty="0">
                <a:latin typeface="Arial" panose="020B0604020202020204" pitchFamily="34" charset="0"/>
                <a:cs typeface="Arial" panose="020B0604020202020204" pitchFamily="34" charset="0"/>
              </a:rPr>
              <a:t>Directorate</a:t>
            </a:r>
          </a:p>
        </p:txBody>
      </p:sp>
      <p:sp>
        <p:nvSpPr>
          <p:cNvPr id="152" name="Rectangle 151">
            <a:extLst>
              <a:ext uri="{FF2B5EF4-FFF2-40B4-BE49-F238E27FC236}">
                <a16:creationId xmlns:a16="http://schemas.microsoft.com/office/drawing/2014/main" id="{9B0E94C8-E1C8-0BDE-365B-8D4A256003BC}"/>
              </a:ext>
            </a:extLst>
          </p:cNvPr>
          <p:cNvSpPr/>
          <p:nvPr/>
        </p:nvSpPr>
        <p:spPr>
          <a:xfrm>
            <a:off x="184377" y="6120312"/>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3" name="Rectangle 162">
            <a:extLst>
              <a:ext uri="{FF2B5EF4-FFF2-40B4-BE49-F238E27FC236}">
                <a16:creationId xmlns:a16="http://schemas.microsoft.com/office/drawing/2014/main" id="{630C6963-CBC2-1E31-1D3B-9A99149AE33A}"/>
              </a:ext>
            </a:extLst>
          </p:cNvPr>
          <p:cNvSpPr/>
          <p:nvPr/>
        </p:nvSpPr>
        <p:spPr>
          <a:xfrm>
            <a:off x="10947439" y="1159902"/>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5" name="Rectangle 164">
            <a:extLst>
              <a:ext uri="{FF2B5EF4-FFF2-40B4-BE49-F238E27FC236}">
                <a16:creationId xmlns:a16="http://schemas.microsoft.com/office/drawing/2014/main" id="{CD105C4F-6A89-0571-6D2E-5E63494278E2}"/>
              </a:ext>
            </a:extLst>
          </p:cNvPr>
          <p:cNvSpPr/>
          <p:nvPr/>
        </p:nvSpPr>
        <p:spPr>
          <a:xfrm>
            <a:off x="11093511" y="1156751"/>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67" name="Rectangle 166">
            <a:extLst>
              <a:ext uri="{FF2B5EF4-FFF2-40B4-BE49-F238E27FC236}">
                <a16:creationId xmlns:a16="http://schemas.microsoft.com/office/drawing/2014/main" id="{9B0E94C8-E1C8-0BDE-365B-8D4A256003BC}"/>
              </a:ext>
            </a:extLst>
          </p:cNvPr>
          <p:cNvSpPr/>
          <p:nvPr/>
        </p:nvSpPr>
        <p:spPr>
          <a:xfrm>
            <a:off x="11241663" y="1156751"/>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0" name="Rectangle 169">
            <a:extLst>
              <a:ext uri="{FF2B5EF4-FFF2-40B4-BE49-F238E27FC236}">
                <a16:creationId xmlns:a16="http://schemas.microsoft.com/office/drawing/2014/main" id="{630C6963-CBC2-1E31-1D3B-9A99149AE33A}"/>
              </a:ext>
            </a:extLst>
          </p:cNvPr>
          <p:cNvSpPr/>
          <p:nvPr/>
        </p:nvSpPr>
        <p:spPr>
          <a:xfrm>
            <a:off x="10964960" y="2347722"/>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73" name="Rectangle 172">
            <a:extLst>
              <a:ext uri="{FF2B5EF4-FFF2-40B4-BE49-F238E27FC236}">
                <a16:creationId xmlns:a16="http://schemas.microsoft.com/office/drawing/2014/main" id="{CD105C4F-6A89-0571-6D2E-5E63494278E2}"/>
              </a:ext>
            </a:extLst>
          </p:cNvPr>
          <p:cNvSpPr/>
          <p:nvPr/>
        </p:nvSpPr>
        <p:spPr>
          <a:xfrm>
            <a:off x="11111032" y="2347722"/>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0" name="Rectangle 179">
            <a:extLst>
              <a:ext uri="{FF2B5EF4-FFF2-40B4-BE49-F238E27FC236}">
                <a16:creationId xmlns:a16="http://schemas.microsoft.com/office/drawing/2014/main" id="{9B0E94C8-E1C8-0BDE-365B-8D4A256003BC}"/>
              </a:ext>
            </a:extLst>
          </p:cNvPr>
          <p:cNvSpPr/>
          <p:nvPr/>
        </p:nvSpPr>
        <p:spPr>
          <a:xfrm>
            <a:off x="11243554" y="2347722"/>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5" name="Rectangle 184">
            <a:extLst>
              <a:ext uri="{FF2B5EF4-FFF2-40B4-BE49-F238E27FC236}">
                <a16:creationId xmlns:a16="http://schemas.microsoft.com/office/drawing/2014/main" id="{630C6963-CBC2-1E31-1D3B-9A99149AE33A}"/>
              </a:ext>
            </a:extLst>
          </p:cNvPr>
          <p:cNvSpPr/>
          <p:nvPr/>
        </p:nvSpPr>
        <p:spPr>
          <a:xfrm>
            <a:off x="10947786" y="3208170"/>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6" name="Rectangle 185">
            <a:extLst>
              <a:ext uri="{FF2B5EF4-FFF2-40B4-BE49-F238E27FC236}">
                <a16:creationId xmlns:a16="http://schemas.microsoft.com/office/drawing/2014/main" id="{9B0E94C8-E1C8-0BDE-365B-8D4A256003BC}"/>
              </a:ext>
            </a:extLst>
          </p:cNvPr>
          <p:cNvSpPr/>
          <p:nvPr/>
        </p:nvSpPr>
        <p:spPr>
          <a:xfrm>
            <a:off x="11093511" y="3208170"/>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8" name="Rectangle 187">
            <a:extLst>
              <a:ext uri="{FF2B5EF4-FFF2-40B4-BE49-F238E27FC236}">
                <a16:creationId xmlns:a16="http://schemas.microsoft.com/office/drawing/2014/main" id="{630C6963-CBC2-1E31-1D3B-9A99149AE33A}"/>
              </a:ext>
            </a:extLst>
          </p:cNvPr>
          <p:cNvSpPr/>
          <p:nvPr/>
        </p:nvSpPr>
        <p:spPr>
          <a:xfrm>
            <a:off x="10947439" y="4207003"/>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89" name="Rectangle 188">
            <a:extLst>
              <a:ext uri="{FF2B5EF4-FFF2-40B4-BE49-F238E27FC236}">
                <a16:creationId xmlns:a16="http://schemas.microsoft.com/office/drawing/2014/main" id="{CD105C4F-6A89-0571-6D2E-5E63494278E2}"/>
              </a:ext>
            </a:extLst>
          </p:cNvPr>
          <p:cNvSpPr/>
          <p:nvPr/>
        </p:nvSpPr>
        <p:spPr>
          <a:xfrm>
            <a:off x="11086687" y="4207003"/>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190" name="Rectangle 189">
            <a:extLst>
              <a:ext uri="{FF2B5EF4-FFF2-40B4-BE49-F238E27FC236}">
                <a16:creationId xmlns:a16="http://schemas.microsoft.com/office/drawing/2014/main" id="{9B0E94C8-E1C8-0BDE-365B-8D4A256003BC}"/>
              </a:ext>
            </a:extLst>
          </p:cNvPr>
          <p:cNvSpPr/>
          <p:nvPr/>
        </p:nvSpPr>
        <p:spPr>
          <a:xfrm>
            <a:off x="11219209" y="4207003"/>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03" name="Rectangle 202">
            <a:extLst>
              <a:ext uri="{FF2B5EF4-FFF2-40B4-BE49-F238E27FC236}">
                <a16:creationId xmlns:a16="http://schemas.microsoft.com/office/drawing/2014/main" id="{CD105C4F-6A89-0571-6D2E-5E63494278E2}"/>
              </a:ext>
            </a:extLst>
          </p:cNvPr>
          <p:cNvSpPr/>
          <p:nvPr/>
        </p:nvSpPr>
        <p:spPr>
          <a:xfrm>
            <a:off x="11349840" y="4207003"/>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04" name="Rectangle 203">
            <a:extLst>
              <a:ext uri="{FF2B5EF4-FFF2-40B4-BE49-F238E27FC236}">
                <a16:creationId xmlns:a16="http://schemas.microsoft.com/office/drawing/2014/main" id="{630C6963-CBC2-1E31-1D3B-9A99149AE33A}"/>
              </a:ext>
            </a:extLst>
          </p:cNvPr>
          <p:cNvSpPr/>
          <p:nvPr/>
        </p:nvSpPr>
        <p:spPr>
          <a:xfrm>
            <a:off x="10937970" y="4946835"/>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06" name="Rectangle 205">
            <a:extLst>
              <a:ext uri="{FF2B5EF4-FFF2-40B4-BE49-F238E27FC236}">
                <a16:creationId xmlns:a16="http://schemas.microsoft.com/office/drawing/2014/main" id="{9B0E94C8-E1C8-0BDE-365B-8D4A256003BC}"/>
              </a:ext>
            </a:extLst>
          </p:cNvPr>
          <p:cNvSpPr/>
          <p:nvPr/>
        </p:nvSpPr>
        <p:spPr>
          <a:xfrm>
            <a:off x="11083695" y="4946835"/>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09" name="Rectangle 208">
            <a:extLst>
              <a:ext uri="{FF2B5EF4-FFF2-40B4-BE49-F238E27FC236}">
                <a16:creationId xmlns:a16="http://schemas.microsoft.com/office/drawing/2014/main" id="{CD105C4F-6A89-0571-6D2E-5E63494278E2}"/>
              </a:ext>
            </a:extLst>
          </p:cNvPr>
          <p:cNvSpPr/>
          <p:nvPr/>
        </p:nvSpPr>
        <p:spPr>
          <a:xfrm>
            <a:off x="11214326" y="4946835"/>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10" name="Rectangle 209">
            <a:extLst>
              <a:ext uri="{FF2B5EF4-FFF2-40B4-BE49-F238E27FC236}">
                <a16:creationId xmlns:a16="http://schemas.microsoft.com/office/drawing/2014/main" id="{630C6963-CBC2-1E31-1D3B-9A99149AE33A}"/>
              </a:ext>
            </a:extLst>
          </p:cNvPr>
          <p:cNvSpPr/>
          <p:nvPr/>
        </p:nvSpPr>
        <p:spPr>
          <a:xfrm>
            <a:off x="10947439" y="5787586"/>
            <a:ext cx="130631" cy="13063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11" name="Rectangle 210">
            <a:extLst>
              <a:ext uri="{FF2B5EF4-FFF2-40B4-BE49-F238E27FC236}">
                <a16:creationId xmlns:a16="http://schemas.microsoft.com/office/drawing/2014/main" id="{CD105C4F-6A89-0571-6D2E-5E63494278E2}"/>
              </a:ext>
            </a:extLst>
          </p:cNvPr>
          <p:cNvSpPr/>
          <p:nvPr/>
        </p:nvSpPr>
        <p:spPr>
          <a:xfrm>
            <a:off x="11093511" y="5787586"/>
            <a:ext cx="130631" cy="1306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12" name="Rectangle 211">
            <a:extLst>
              <a:ext uri="{FF2B5EF4-FFF2-40B4-BE49-F238E27FC236}">
                <a16:creationId xmlns:a16="http://schemas.microsoft.com/office/drawing/2014/main" id="{9B0E94C8-E1C8-0BDE-365B-8D4A256003BC}"/>
              </a:ext>
            </a:extLst>
          </p:cNvPr>
          <p:cNvSpPr/>
          <p:nvPr/>
        </p:nvSpPr>
        <p:spPr>
          <a:xfrm>
            <a:off x="11226033" y="5787586"/>
            <a:ext cx="130631" cy="1306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
        <p:nvSpPr>
          <p:cNvPr id="214" name="Rectangle 213">
            <a:extLst>
              <a:ext uri="{FF2B5EF4-FFF2-40B4-BE49-F238E27FC236}">
                <a16:creationId xmlns:a16="http://schemas.microsoft.com/office/drawing/2014/main" id="{CD105C4F-6A89-0571-6D2E-5E63494278E2}"/>
              </a:ext>
            </a:extLst>
          </p:cNvPr>
          <p:cNvSpPr/>
          <p:nvPr/>
        </p:nvSpPr>
        <p:spPr>
          <a:xfrm>
            <a:off x="11356664" y="5787586"/>
            <a:ext cx="130631" cy="130631"/>
          </a:xfrm>
          <a:prstGeom prst="rect">
            <a:avLst/>
          </a:prstGeom>
          <a:solidFill>
            <a:srgbClr val="E20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GB" sz="363">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733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20" ma:contentTypeDescription="Create a new document." ma:contentTypeScope="" ma:versionID="ce8b6b22cebbadb735770af2aa570fc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fb65f5af740bc6ccd9b76fae7dc9d7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6910D0-661A-4D22-A687-D4CE9890F35C}">
  <ds:schemaRefs>
    <ds:schemaRef ds:uri="http://schemas.microsoft.com/sharepoint/v3/contenttype/forms"/>
  </ds:schemaRefs>
</ds:datastoreItem>
</file>

<file path=customXml/itemProps2.xml><?xml version="1.0" encoding="utf-8"?>
<ds:datastoreItem xmlns:ds="http://schemas.openxmlformats.org/officeDocument/2006/customXml" ds:itemID="{0CE69C4A-2887-4C11-A029-B38A6F2F26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TotalTime>
  <Words>636</Words>
  <Application>Microsoft Office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Arial,Sans-Serif</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 (EAST LONDON NHS FOUNDATION TRUST)</cp:lastModifiedBy>
  <cp:revision>189</cp:revision>
  <dcterms:created xsi:type="dcterms:W3CDTF">2023-05-04T11:15:32Z</dcterms:created>
  <dcterms:modified xsi:type="dcterms:W3CDTF">2024-04-05T10:24:47Z</dcterms:modified>
</cp:coreProperties>
</file>