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B097B-3B34-6EA0-EB7C-E1B5DA62B59E}" v="8431" dt="2024-03-13T11:52:49.835"/>
    <p1510:client id="{B7F8D3C1-2FA7-3735-05CB-AB8BBE67B838}" v="816" dt="2024-03-14T14:48:18.267"/>
    <p1510:client id="{CD44A2E4-85CE-EB00-4F12-287D00A69E75}" v="1453" dt="2024-03-14T14:21:25.521"/>
    <p1510:client id="{ED678309-29B6-102F-0AF1-F542E13C5AA3}" v="6434" dt="2024-03-12T17:07:41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A62B097B-3B34-6EA0-EB7C-E1B5DA62B59E}"/>
    <pc:docChg chg="addSld delSld modSld">
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<pc:sldMkLst>
          <pc:docMk/>
          <pc:sldMk cId="1916856892" sldId="258"/>
        </pc:sldMkLst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4"/>
          <ac:spMkLst>
            <pc:docMk/>
            <pc:sldMk cId="1916856892" sldId="258"/>
            <ac:spMk id="2" creationId="{C4821D16-7479-42AB-CCA6-A8E9A3D0EC1D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8"/>
          <ac:spMkLst>
            <pc:docMk/>
            <pc:sldMk cId="1916856892" sldId="258"/>
            <ac:spMk id="6" creationId="{23960ABC-E69C-2E9C-B5FE-8F4C31C2C439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9"/>
          <ac:spMkLst>
            <pc:docMk/>
            <pc:sldMk cId="1916856892" sldId="258"/>
            <ac:spMk id="8" creationId="{62B343DF-AE81-C987-4455-D128CF8E10D3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0"/>
          <ac:spMkLst>
            <pc:docMk/>
            <pc:sldMk cId="1916856892" sldId="258"/>
            <ac:spMk id="12" creationId="{D307533B-AA3D-AC6B-A531-FAE9C5EB9DC7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1"/>
          <ac:spMkLst>
            <pc:docMk/>
            <pc:sldMk cId="1916856892" sldId="258"/>
            <ac:spMk id="13" creationId="{F4264B7A-FEFA-239B-DD56-A5AABAA17812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2"/>
          <ac:spMkLst>
            <pc:docMk/>
            <pc:sldMk cId="1916856892" sldId="258"/>
            <ac:spMk id="14" creationId="{E138C623-FDD8-1043-678A-9A705A28E7D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3"/>
          <ac:spMkLst>
            <pc:docMk/>
            <pc:sldMk cId="1916856892" sldId="258"/>
            <ac:spMk id="15" creationId="{73BD23FE-2D78-93DA-6800-D1BB86265732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3"/>
          <ac:spMkLst>
            <pc:docMk/>
            <pc:sldMk cId="1916856892" sldId="258"/>
            <ac:spMk id="17" creationId="{47DE0320-B346-D00B-6136-38468548A76D}"/>
          </ac:spMkLst>
        </pc:spChg>
        <pc:spChg chg="del">
          <ac:chgData name="BAKSH DE LA IGLESIA, Amber (EAST LONDON NHS FOUNDATION TRUST)" userId="S::amber.bakshdelaiglesia1@nhs.net::b2650a99-9385-4d98-8a06-8e7c9d440112" providerId="AD" clId="Web-{A62B097B-3B34-6EA0-EB7C-E1B5DA62B59E}" dt="2024-03-13T09:42:34.268" v="624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0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5.218" v="1673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4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5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6"/>
          <ac:spMkLst>
            <pc:docMk/>
            <pc:sldMk cId="1916856892" sldId="258"/>
            <ac:spMk id="28" creationId="{75B85BAD-A3AC-C913-B040-853780A3D4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7"/>
          <ac:spMkLst>
            <pc:docMk/>
            <pc:sldMk cId="1916856892" sldId="258"/>
            <ac:spMk id="29" creationId="{83A072BD-5FE2-D775-1218-BD9A9A01244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8"/>
          <ac:spMkLst>
            <pc:docMk/>
            <pc:sldMk cId="1916856892" sldId="258"/>
            <ac:spMk id="30" creationId="{9340D125-EDE5-31BB-391D-1CE291818856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  <ac:spMkLst>
            <pc:docMk/>
            <pc:sldMk cId="1916856892" sldId="258"/>
            <ac:spMk id="31" creationId="{1CB9E16A-FF0C-1B6E-2EB5-EC63F7D3A1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1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71" v="1672"/>
          <ac:spMkLst>
            <pc:docMk/>
            <pc:sldMk cId="1916856892" sldId="258"/>
            <ac:spMk id="37" creationId="{854D5EDF-DF8B-E0F3-AF96-5932510FAE8E}"/>
          </ac:spMkLst>
        </pc:sp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183" v="1002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8.528" v="1015"/>
          <ac:cxnSpMkLst>
            <pc:docMk/>
            <pc:sldMk cId="1916856892" sldId="258"/>
            <ac:cxnSpMk id="20" creationId="{DA7C2D62-CACC-CAAB-8DED-6CB81FB9F3B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058" v="1000" actId="1076"/>
          <ac:cxnSpMkLst>
            <pc:docMk/>
            <pc:sldMk cId="1916856892" sldId="258"/>
            <ac:cxnSpMk id="3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08.609" v="1657" actId="14100"/>
          <ac:cxnSpMkLst>
            <pc:docMk/>
            <pc:sldMk cId="1916856892" sldId="258"/>
            <ac:cxnSpMk id="34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37.393" v="625"/>
          <ac:cxnSpMkLst>
            <pc:docMk/>
            <pc:sldMk cId="1916856892" sldId="258"/>
            <ac:cxnSpMk id="3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30" v="1650" actId="1076"/>
          <ac:cxnSpMkLst>
            <pc:docMk/>
            <pc:sldMk cId="1916856892" sldId="258"/>
            <ac:cxnSpMk id="4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4.045" v="1642" actId="1076"/>
          <ac:cxnSpMkLst>
            <pc:docMk/>
            <pc:sldMk cId="1916856892" sldId="258"/>
            <ac:cxnSpMk id="44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826" v="1644" actId="1076"/>
          <ac:cxnSpMkLst>
            <pc:docMk/>
            <pc:sldMk cId="1916856892" sldId="258"/>
            <ac:cxnSpMk id="47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951" v="1636" actId="1076"/>
          <ac:cxnSpMkLst>
            <pc:docMk/>
            <pc:sldMk cId="1916856892" sldId="258"/>
            <ac:cxnSpMk id="5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434" v="1611" actId="1076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277" v="1004" actId="1076"/>
          <ac:cxnSpMkLst>
            <pc:docMk/>
            <pc:sldMk cId="1916856892" sldId="258"/>
            <ac:cxnSpMk id="5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324" v="1005" actId="1076"/>
          <ac:cxnSpMkLst>
            <pc:docMk/>
            <pc:sldMk cId="1916856892" sldId="258"/>
            <ac:cxnSpMk id="5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8.530" v="1655" actId="1076"/>
          <ac:cxnSpMkLst>
            <pc:docMk/>
            <pc:sldMk cId="1916856892" sldId="258"/>
            <ac:cxnSpMk id="6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6"/>
          <ac:cxnSpMkLst>
            <pc:docMk/>
            <pc:sldMk cId="1916856892" sldId="258"/>
            <ac:cxnSpMk id="6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92" v="1652" actId="1076"/>
          <ac:cxnSpMkLst>
            <pc:docMk/>
            <pc:sldMk cId="1916856892" sldId="258"/>
            <ac:cxnSpMk id="6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3.982" v="1641" actId="1076"/>
          <ac:cxnSpMkLst>
            <pc:docMk/>
            <pc:sldMk cId="1916856892" sldId="258"/>
            <ac:cxnSpMk id="7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733" v="1643" actId="1076"/>
          <ac:cxnSpMkLst>
            <pc:docMk/>
            <pc:sldMk cId="1916856892" sldId="258"/>
            <ac:cxnSpMk id="7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888" v="1635" actId="1076"/>
          <ac:cxnSpMkLst>
            <pc:docMk/>
            <pc:sldMk cId="1916856892" sldId="258"/>
            <ac:cxnSpMk id="7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544" v="1613" actId="1076"/>
          <ac:cxnSpMkLst>
            <pc:docMk/>
            <pc:sldMk cId="1916856892" sldId="258"/>
            <ac:cxnSpMk id="8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4" creationId="{00000000-0000-0000-0000-00000000000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7.897" v="820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A62B097B-3B34-6EA0-EB7C-E1B5DA62B59E}" dt="2024-03-13T11:31:33.052" v="5542"/>
        <pc:sldMkLst>
          <pc:docMk/>
          <pc:sldMk cId="3548518915" sldId="265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A62B097B-3B34-6EA0-EB7C-E1B5DA62B59E}" dt="2024-03-13T11:52:30.725" v="8203"/>
        <pc:sldMkLst>
          <pc:docMk/>
          <pc:sldMk cId="1613405248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0.725" v="8203"/>
          <ac:graphicFrameMkLst>
            <pc:docMk/>
            <pc:sldMk cId="1613405248" sldId="266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D678309-29B6-102F-0AF1-F542E13C5AA3}"/>
    <pc:docChg chg="modSld">
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3"/>
          <ac:spMkLst>
            <pc:docMk/>
            <pc:sldMk cId="1916856892" sldId="258"/>
            <ac:spMk id="2" creationId="{A738CAB5-9522-57F2-3CAA-CE21CEBE9D05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2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9.563" v="2227" actId="1076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82" v="2221" actId="1076"/>
          <ac:spMkLst>
            <pc:docMk/>
            <pc:sldMk cId="1916856892" sldId="258"/>
            <ac:spMk id="6" creationId="{23960ABC-E69C-2E9C-B5FE-8F4C31C2C43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28" v="2222" actId="1076"/>
          <ac:spMkLst>
            <pc:docMk/>
            <pc:sldMk cId="1916856892" sldId="258"/>
            <ac:spMk id="8" creationId="{62B343DF-AE81-C987-4455-D128CF8E10D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22" v="2211" actId="1076"/>
          <ac:spMkLst>
            <pc:docMk/>
            <pc:sldMk cId="1916856892" sldId="258"/>
            <ac:spMk id="12" creationId="{D307533B-AA3D-AC6B-A531-FAE9C5EB9DC7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69" v="2212" actId="1076"/>
          <ac:spMkLst>
            <pc:docMk/>
            <pc:sldMk cId="1916856892" sldId="258"/>
            <ac:spMk id="13" creationId="{F4264B7A-FEFA-239B-DD56-A5AABAA1781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60" v="2223" actId="1076"/>
          <ac:spMkLst>
            <pc:docMk/>
            <pc:sldMk cId="1916856892" sldId="258"/>
            <ac:spMk id="14" creationId="{E138C623-FDD8-1043-678A-9A705A28E7D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91" v="2224" actId="1076"/>
          <ac:spMkLst>
            <pc:docMk/>
            <pc:sldMk cId="1916856892" sldId="258"/>
            <ac:spMk id="15" creationId="{73BD23FE-2D78-93DA-6800-D1BB86265732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578" v="22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41" v="221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75" v="2209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5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4"/>
          <ac:spMkLst>
            <pc:docMk/>
            <pc:sldMk cId="1916856892" sldId="258"/>
            <ac:spMk id="21" creationId="{2C9CCABA-FDD6-2228-BE2D-A45813366F2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3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2"/>
          <ac:spMkLst>
            <pc:docMk/>
            <pc:sldMk cId="1916856892" sldId="258"/>
            <ac:spMk id="23" creationId="{4A3B3CDA-B21A-FF21-3496-16166C0D51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1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0"/>
          <ac:spMkLst>
            <pc:docMk/>
            <pc:sldMk cId="1916856892" sldId="258"/>
            <ac:spMk id="25" creationId="{D7C3D620-3D11-AA1D-CB58-E113823E0B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00" v="2213" actId="1076"/>
          <ac:spMkLst>
            <pc:docMk/>
            <pc:sldMk cId="1916856892" sldId="258"/>
            <ac:spMk id="26" creationId="{8BA03909-C541-5F7D-D56F-0416C25262D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47" v="2214" actId="1076"/>
          <ac:spMkLst>
            <pc:docMk/>
            <pc:sldMk cId="1916856892" sldId="258"/>
            <ac:spMk id="27" creationId="{3BE05739-4D4A-841A-051A-628E56D7E7F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50" v="2220" actId="1076"/>
          <ac:spMkLst>
            <pc:docMk/>
            <pc:sldMk cId="1916856892" sldId="258"/>
            <ac:spMk id="28" creationId="{75B85BAD-A3AC-C913-B040-853780A3D4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19" v="2219" actId="1076"/>
          <ac:spMkLst>
            <pc:docMk/>
            <pc:sldMk cId="1916856892" sldId="258"/>
            <ac:spMk id="29" creationId="{83A072BD-5FE2-D775-1218-BD9A9A01244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  <ac:spMkLst>
            <pc:docMk/>
            <pc:sldMk cId="1916856892" sldId="258"/>
            <ac:spMk id="30" creationId="{9340D125-EDE5-31BB-391D-1CE29181885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969" v="2226" actId="1076"/>
          <ac:spMkLst>
            <pc:docMk/>
            <pc:sldMk cId="1916856892" sldId="258"/>
            <ac:spMk id="31" creationId="{1CB9E16A-FF0C-1B6E-2EB5-EC63F7D3A1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10" v="2216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88" v="2218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91" v="221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9"/>
          <ac:spMkLst>
            <pc:docMk/>
            <pc:sldMk cId="1916856892" sldId="258"/>
            <ac:spMk id="38" creationId="{2A61A3E2-8CB6-8426-D577-820A9C36E07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8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7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6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5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4"/>
          <ac:spMkLst>
            <pc:docMk/>
            <pc:sldMk cId="1916856892" sldId="258"/>
            <ac:spMk id="43" creationId="{27DFA763-4055-EEE4-40DF-184A17DDFA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6:49:55.956" v="441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6:49:55.956" v="441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7:07:39.474" v="6249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CD44A2E4-85CE-EB00-4F12-287D00A69E75}"/>
    <pc:docChg chg="delSld modSld">
      <pc:chgData name="BAKSH DE LA IGLESIA, Amber (EAST LONDON NHS FOUNDATION TRUST)" userId="S::amber.bakshdelaiglesia1@nhs.net::b2650a99-9385-4d98-8a06-8e7c9d440112" providerId="AD" clId="Web-{CD44A2E4-85CE-EB00-4F12-287D00A69E75}" dt="2024-03-14T14:21:25.240" v="1434" actId="2057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CD44A2E4-85CE-EB00-4F12-287D00A69E75}" dt="2024-03-14T14:21:25.240" v="143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0:57.035" v="1389" actId="1076"/>
          <ac:spMkLst>
            <pc:docMk/>
            <pc:sldMk cId="1916856892" sldId="258"/>
            <ac:spMk id="2" creationId="{3150ABC5-9D6D-C07D-9FE4-2096D9193BD4}"/>
          </ac:spMkLst>
        </pc:spChg>
        <pc:spChg chg="mod">
          <ac:chgData name="BAKSH DE LA IGLESIA, Amber (EAST LONDON NHS FOUNDATION TRUST)" userId="S::amber.bakshdelaiglesia1@nhs.net::b2650a99-9385-4d98-8a06-8e7c9d440112" providerId="AD" clId="Web-{CD44A2E4-85CE-EB00-4F12-287D00A69E75}" dt="2024-03-14T14:02:43.101" v="8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8"/>
          <ac:spMkLst>
            <pc:docMk/>
            <pc:sldMk cId="1916856892" sldId="258"/>
            <ac:spMk id="6" creationId="{23960ABC-E69C-2E9C-B5FE-8F4C31C2C439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7"/>
          <ac:spMkLst>
            <pc:docMk/>
            <pc:sldMk cId="1916856892" sldId="258"/>
            <ac:spMk id="8" creationId="{62B343DF-AE81-C987-4455-D128CF8E10D3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6"/>
          <ac:spMkLst>
            <pc:docMk/>
            <pc:sldMk cId="1916856892" sldId="258"/>
            <ac:spMk id="12" creationId="{D307533B-AA3D-AC6B-A531-FAE9C5EB9DC7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5"/>
          <ac:spMkLst>
            <pc:docMk/>
            <pc:sldMk cId="1916856892" sldId="258"/>
            <ac:spMk id="13" creationId="{F4264B7A-FEFA-239B-DD56-A5AABAA17812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4"/>
          <ac:spMkLst>
            <pc:docMk/>
            <pc:sldMk cId="1916856892" sldId="258"/>
            <ac:spMk id="14" creationId="{E138C623-FDD8-1043-678A-9A705A28E7DA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3"/>
          <ac:spMkLst>
            <pc:docMk/>
            <pc:sldMk cId="1916856892" sldId="258"/>
            <ac:spMk id="15" creationId="{73BD23FE-2D78-93DA-6800-D1BB8626573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078" v="1360" actId="1076"/>
          <ac:spMkLst>
            <pc:docMk/>
            <pc:sldMk cId="1916856892" sldId="258"/>
            <ac:spMk id="17" creationId="{3A0798CD-FB67-A971-05C3-1DD853DD590B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32"/>
          <ac:spMkLst>
            <pc:docMk/>
            <pc:sldMk cId="1916856892" sldId="258"/>
            <ac:spMk id="18" creationId="{CA40D362-0113-2269-14B5-7ED173A0A75E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31"/>
          <ac:spMkLst>
            <pc:docMk/>
            <pc:sldMk cId="1916856892" sldId="258"/>
            <ac:spMk id="19" creationId="{61D6C0ED-4551-93E3-1CF4-28B489A3FA3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0:26.799" v="1380" actId="1076"/>
          <ac:spMkLst>
            <pc:docMk/>
            <pc:sldMk cId="1916856892" sldId="258"/>
            <ac:spMk id="22" creationId="{43A83BDC-617B-5F1F-6EC9-1052B82C827D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234" v="1363" actId="1076"/>
          <ac:spMkLst>
            <pc:docMk/>
            <pc:sldMk cId="1916856892" sldId="258"/>
            <ac:spMk id="23" creationId="{88DE2A40-1492-AF28-B4A2-6E6DA2591D2D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1:01.301" v="1392" actId="14100"/>
          <ac:spMkLst>
            <pc:docMk/>
            <pc:sldMk cId="1916856892" sldId="258"/>
            <ac:spMk id="25" creationId="{D69F135D-B2CB-5FA2-DA2A-DF5B09CFCC2B}"/>
          </ac:spMkLst>
        </pc:spChg>
        <pc:spChg chg="mod">
          <ac:chgData name="BAKSH DE LA IGLESIA, Amber (EAST LONDON NHS FOUNDATION TRUST)" userId="S::amber.bakshdelaiglesia1@nhs.net::b2650a99-9385-4d98-8a06-8e7c9d440112" providerId="AD" clId="Web-{CD44A2E4-85CE-EB00-4F12-287D00A69E75}" dt="2024-03-14T14:20:57.004" v="1388" actId="1076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CD44A2E4-85CE-EB00-4F12-287D00A69E75}" dt="2024-03-14T14:19:56.921" v="1357" actId="1076"/>
          <ac:spMkLst>
            <pc:docMk/>
            <pc:sldMk cId="1916856892" sldId="258"/>
            <ac:spMk id="27" creationId="{3BE05739-4D4A-841A-051A-628E56D7E7FA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2"/>
          <ac:spMkLst>
            <pc:docMk/>
            <pc:sldMk cId="1916856892" sldId="258"/>
            <ac:spMk id="28" creationId="{75B85BAD-A3AC-C913-B040-853780A3D474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1"/>
          <ac:spMkLst>
            <pc:docMk/>
            <pc:sldMk cId="1916856892" sldId="258"/>
            <ac:spMk id="29" creationId="{83A072BD-5FE2-D775-1218-BD9A9A01244C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0"/>
          <ac:spMkLst>
            <pc:docMk/>
            <pc:sldMk cId="1916856892" sldId="258"/>
            <ac:spMk id="30" creationId="{9340D125-EDE5-31BB-391D-1CE291818856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19"/>
          <ac:spMkLst>
            <pc:docMk/>
            <pc:sldMk cId="1916856892" sldId="258"/>
            <ac:spMk id="31" creationId="{1CB9E16A-FF0C-1B6E-2EB5-EC63F7D3A13F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359" v="1366" actId="1076"/>
          <ac:spMkLst>
            <pc:docMk/>
            <pc:sldMk cId="1916856892" sldId="258"/>
            <ac:spMk id="33" creationId="{451A1112-19CA-7D8A-063D-31AA9F66E2B0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30"/>
          <ac:spMkLst>
            <pc:docMk/>
            <pc:sldMk cId="1916856892" sldId="258"/>
            <ac:spMk id="36" creationId="{235B0880-C8AF-EA2E-B122-F4050C366221}"/>
          </ac:spMkLst>
        </pc:spChg>
        <pc:sp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29"/>
          <ac:spMkLst>
            <pc:docMk/>
            <pc:sldMk cId="1916856892" sldId="258"/>
            <ac:spMk id="37" creationId="{854D5EDF-DF8B-E0F3-AF96-5932510FAE8E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21:25.240" v="1434" actId="20577"/>
          <ac:spMkLst>
            <pc:docMk/>
            <pc:sldMk cId="1916856892" sldId="258"/>
            <ac:spMk id="38" creationId="{A1345992-A20F-EAA3-15E1-037F9481754E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437" v="1368" actId="1076"/>
          <ac:spMkLst>
            <pc:docMk/>
            <pc:sldMk cId="1916856892" sldId="258"/>
            <ac:spMk id="39" creationId="{2FE18269-9E2D-64DA-9D75-18CB9B0E4196}"/>
          </ac:spMkLst>
        </pc:spChg>
        <pc:cxnChg chg="mod">
          <ac:chgData name="BAKSH DE LA IGLESIA, Amber (EAST LONDON NHS FOUNDATION TRUST)" userId="S::amber.bakshdelaiglesia1@nhs.net::b2650a99-9385-4d98-8a06-8e7c9d440112" providerId="AD" clId="Web-{CD44A2E4-85CE-EB00-4F12-287D00A69E75}" dt="2024-03-14T14:20:57.004" v="1388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125" v="1361" actId="1076"/>
          <ac:cxnSpMkLst>
            <pc:docMk/>
            <pc:sldMk cId="1916856892" sldId="258"/>
            <ac:cxnSpMk id="20" creationId="{9E8D4C00-8119-5D11-89D7-C48250E8D056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9.093" v="1371" actId="14100"/>
          <ac:cxnSpMkLst>
            <pc:docMk/>
            <pc:sldMk cId="1916856892" sldId="258"/>
            <ac:cxnSpMk id="21" creationId="{75351CF0-51F2-03BD-9EEA-3D6160714FD4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265" v="1364" actId="1076"/>
          <ac:cxnSpMkLst>
            <pc:docMk/>
            <pc:sldMk cId="1916856892" sldId="258"/>
            <ac:cxnSpMk id="24" creationId="{B334C6AA-29D5-709F-3B82-A152CD5D81E6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8"/>
          <ac:cxnSpMkLst>
            <pc:docMk/>
            <pc:sldMk cId="1916856892" sldId="258"/>
            <ac:cxnSpMk id="3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7"/>
          <ac:cxnSpMkLst>
            <pc:docMk/>
            <pc:sldMk cId="1916856892" sldId="258"/>
            <ac:cxnSpMk id="34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390" v="1367" actId="1076"/>
          <ac:cxnSpMkLst>
            <pc:docMk/>
            <pc:sldMk cId="1916856892" sldId="258"/>
            <ac:cxnSpMk id="35" creationId="{41668481-2B93-C596-3B2F-8F39725ADB0D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6"/>
          <ac:cxnSpMkLst>
            <pc:docMk/>
            <pc:sldMk cId="1916856892" sldId="258"/>
            <ac:cxnSpMk id="40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19:57.515" v="1370" actId="1076"/>
          <ac:cxnSpMkLst>
            <pc:docMk/>
            <pc:sldMk cId="1916856892" sldId="258"/>
            <ac:cxnSpMk id="41" creationId="{D999ABCC-B956-8AD1-C49B-1B2738319695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CD44A2E4-85CE-EB00-4F12-287D00A69E75}" dt="2024-03-14T14:20:31.564" v="1382"/>
          <ac:cxnSpMkLst>
            <pc:docMk/>
            <pc:sldMk cId="1916856892" sldId="258"/>
            <ac:cxnSpMk id="42" creationId="{25435B13-F064-8BA0-5067-200CE5282015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CD44A2E4-85CE-EB00-4F12-287D00A69E75}" dt="2024-03-14T14:20:31.564" v="1381"/>
          <ac:cxnSpMkLst>
            <pc:docMk/>
            <pc:sldMk cId="1916856892" sldId="258"/>
            <ac:cxnSpMk id="43" creationId="{C4F131AB-3B20-B10F-B873-7264B6EB31DA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5"/>
          <ac:cxnSpMkLst>
            <pc:docMk/>
            <pc:sldMk cId="1916856892" sldId="258"/>
            <ac:cxnSpMk id="44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20:46.331" v="1387" actId="14100"/>
          <ac:cxnSpMkLst>
            <pc:docMk/>
            <pc:sldMk cId="1916856892" sldId="258"/>
            <ac:cxnSpMk id="46" creationId="{D136376B-27F7-218C-1835-143C6F4354AC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4"/>
          <ac:cxnSpMkLst>
            <pc:docMk/>
            <pc:sldMk cId="1916856892" sldId="258"/>
            <ac:cxnSpMk id="47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20:41.831" v="1386" actId="14100"/>
          <ac:cxnSpMkLst>
            <pc:docMk/>
            <pc:sldMk cId="1916856892" sldId="258"/>
            <ac:cxnSpMk id="48" creationId="{C9524EA5-63F1-750F-BF3A-7167B2C61534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CD44A2E4-85CE-EB00-4F12-287D00A69E75}" dt="2024-03-14T14:21:12.192" v="1396" actId="14100"/>
          <ac:cxnSpMkLst>
            <pc:docMk/>
            <pc:sldMk cId="1916856892" sldId="258"/>
            <ac:cxnSpMk id="49" creationId="{FBA8F94D-2EEE-0496-2B14-DAB58DD3F1D4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3"/>
          <ac:cxnSpMkLst>
            <pc:docMk/>
            <pc:sldMk cId="1916856892" sldId="258"/>
            <ac:cxnSpMk id="50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CD44A2E4-85CE-EB00-4F12-287D00A69E75}" dt="2024-03-14T14:05:07.329" v="212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CD44A2E4-85CE-EB00-4F12-287D00A69E75}" dt="2024-03-14T14:19:56.953" v="1358" actId="1076"/>
          <ac:cxnSpMkLst>
            <pc:docMk/>
            <pc:sldMk cId="1916856892" sldId="258"/>
            <ac:cxnSpMk id="56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11"/>
          <ac:cxnSpMkLst>
            <pc:docMk/>
            <pc:sldMk cId="1916856892" sldId="258"/>
            <ac:cxnSpMk id="59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29" v="210"/>
          <ac:cxnSpMkLst>
            <pc:docMk/>
            <pc:sldMk cId="1916856892" sldId="258"/>
            <ac:cxnSpMk id="62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9"/>
          <ac:cxnSpMkLst>
            <pc:docMk/>
            <pc:sldMk cId="1916856892" sldId="258"/>
            <ac:cxnSpMk id="69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8"/>
          <ac:cxnSpMkLst>
            <pc:docMk/>
            <pc:sldMk cId="1916856892" sldId="258"/>
            <ac:cxnSpMk id="72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7"/>
          <ac:cxnSpMkLst>
            <pc:docMk/>
            <pc:sldMk cId="1916856892" sldId="258"/>
            <ac:cxnSpMk id="75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6"/>
          <ac:cxnSpMkLst>
            <pc:docMk/>
            <pc:sldMk cId="1916856892" sldId="258"/>
            <ac:cxnSpMk id="78" creationId="{00000000-0000-0000-0000-00000000000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CD44A2E4-85CE-EB00-4F12-287D00A69E75}" dt="2024-03-14T14:05:07.314" v="205"/>
          <ac:cxnSpMkLst>
            <pc:docMk/>
            <pc:sldMk cId="1916856892" sldId="258"/>
            <ac:cxnSpMk id="81" creationId="{00000000-0000-0000-0000-000000000000}"/>
          </ac:cxnSpMkLst>
        </pc:cxnChg>
      </pc:sldChg>
      <pc:sldChg chg="del">
        <pc:chgData name="BAKSH DE LA IGLESIA, Amber (EAST LONDON NHS FOUNDATION TRUST)" userId="S::amber.bakshdelaiglesia1@nhs.net::b2650a99-9385-4d98-8a06-8e7c9d440112" providerId="AD" clId="Web-{CD44A2E4-85CE-EB00-4F12-287D00A69E75}" dt="2024-03-14T14:02:25.896" v="1"/>
        <pc:sldMkLst>
          <pc:docMk/>
          <pc:sldMk cId="1925529785" sldId="264"/>
        </pc:sldMkLst>
      </pc:sldChg>
      <pc:sldChg chg="del">
        <pc:chgData name="BAKSH DE LA IGLESIA, Amber (EAST LONDON NHS FOUNDATION TRUST)" userId="S::amber.bakshdelaiglesia1@nhs.net::b2650a99-9385-4d98-8a06-8e7c9d440112" providerId="AD" clId="Web-{CD44A2E4-85CE-EB00-4F12-287D00A69E75}" dt="2024-03-14T14:02:25.209" v="0"/>
        <pc:sldMkLst>
          <pc:docMk/>
          <pc:sldMk cId="1613405248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B7F8D3C1-2FA7-3735-05CB-AB8BBE67B838}"/>
    <pc:docChg chg="modSld">
      <pc:chgData name="BAKSH DE LA IGLESIA, Amber (EAST LONDON NHS FOUNDATION TRUST)" userId="S::amber.bakshdelaiglesia1@nhs.net::b2650a99-9385-4d98-8a06-8e7c9d440112" providerId="AD" clId="Web-{B7F8D3C1-2FA7-3735-05CB-AB8BBE67B838}" dt="2024-03-14T14:48:14.829" v="806" actId="2057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B7F8D3C1-2FA7-3735-05CB-AB8BBE67B838}" dt="2024-03-14T14:48:14.829" v="806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7:40.891" v="792" actId="14100"/>
          <ac:spMkLst>
            <pc:docMk/>
            <pc:sldMk cId="1916856892" sldId="258"/>
            <ac:spMk id="2" creationId="{3150ABC5-9D6D-C07D-9FE4-2096D9193BD4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8:14.829" v="80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8:00.485" v="801" actId="1076"/>
          <ac:spMkLst>
            <pc:docMk/>
            <pc:sldMk cId="1916856892" sldId="258"/>
            <ac:spMk id="17" creationId="{3A0798CD-FB67-A971-05C3-1DD853DD590B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7:27.109" v="787" actId="14100"/>
          <ac:spMkLst>
            <pc:docMk/>
            <pc:sldMk cId="1916856892" sldId="258"/>
            <ac:spMk id="22" creationId="{43A83BDC-617B-5F1F-6EC9-1052B82C827D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8:00.454" v="800" actId="1076"/>
          <ac:spMkLst>
            <pc:docMk/>
            <pc:sldMk cId="1916856892" sldId="258"/>
            <ac:spMk id="23" creationId="{88DE2A40-1492-AF28-B4A2-6E6DA2591D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7:16.484" v="782" actId="14100"/>
          <ac:spMkLst>
            <pc:docMk/>
            <pc:sldMk cId="1916856892" sldId="258"/>
            <ac:spMk id="25" creationId="{D69F135D-B2CB-5FA2-DA2A-DF5B09CFCC2B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7:51.453" v="797" actId="14100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7:48.703" v="796" actId="14100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8:00.422" v="799" actId="1076"/>
          <ac:spMkLst>
            <pc:docMk/>
            <pc:sldMk cId="1916856892" sldId="258"/>
            <ac:spMk id="33" creationId="{451A1112-19CA-7D8A-063D-31AA9F66E2B0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6:56.671" v="772" actId="14100"/>
          <ac:spMkLst>
            <pc:docMk/>
            <pc:sldMk cId="1916856892" sldId="258"/>
            <ac:spMk id="38" creationId="{A1345992-A20F-EAA3-15E1-037F9481754E}"/>
          </ac:spMkLst>
        </pc:spChg>
        <pc:spChg chg="mod">
          <ac:chgData name="BAKSH DE LA IGLESIA, Amber (EAST LONDON NHS FOUNDATION TRUST)" userId="S::amber.bakshdelaiglesia1@nhs.net::b2650a99-9385-4d98-8a06-8e7c9d440112" providerId="AD" clId="Web-{B7F8D3C1-2FA7-3735-05CB-AB8BBE67B838}" dt="2024-03-14T14:48:00.391" v="798" actId="1076"/>
          <ac:spMkLst>
            <pc:docMk/>
            <pc:sldMk cId="1916856892" sldId="258"/>
            <ac:spMk id="39" creationId="{2FE18269-9E2D-64DA-9D75-18CB9B0E4196}"/>
          </ac:spMkLst>
        </pc:spChg>
        <pc:cxnChg chg="mod">
          <ac:chgData name="BAKSH DE LA IGLESIA, Amber (EAST LONDON NHS FOUNDATION TRUST)" userId="S::amber.bakshdelaiglesia1@nhs.net::b2650a99-9385-4d98-8a06-8e7c9d440112" providerId="AD" clId="Web-{B7F8D3C1-2FA7-3735-05CB-AB8BBE67B838}" dt="2024-03-14T14:47:51.453" v="797" actId="14100"/>
          <ac:cxnSpMkLst>
            <pc:docMk/>
            <pc:sldMk cId="1916856892" sldId="258"/>
            <ac:cxnSpMk id="3" creationId="{00000000-0000-0000-0000-000000000000}"/>
          </ac:cxnSpMkLst>
        </pc:cxnChg>
        <pc:cxnChg chg="add mod">
          <ac:chgData name="BAKSH DE LA IGLESIA, Amber (EAST LONDON NHS FOUNDATION TRUST)" userId="S::amber.bakshdelaiglesia1@nhs.net::b2650a99-9385-4d98-8a06-8e7c9d440112" providerId="AD" clId="Web-{B7F8D3C1-2FA7-3735-05CB-AB8BBE67B838}" dt="2024-03-14T14:48:11.141" v="804" actId="14100"/>
          <ac:cxnSpMkLst>
            <pc:docMk/>
            <pc:sldMk cId="1916856892" sldId="258"/>
            <ac:cxnSpMk id="6" creationId="{7FA8D100-B257-52DD-2C97-E140E715F4C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B7F8D3C1-2FA7-3735-05CB-AB8BBE67B838}" dt="2024-03-14T14:47:40.938" v="794" actId="14100"/>
          <ac:cxnSpMkLst>
            <pc:docMk/>
            <pc:sldMk cId="1916856892" sldId="258"/>
            <ac:cxnSpMk id="20" creationId="{9E8D4C00-8119-5D11-89D7-C48250E8D056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B7F8D3C1-2FA7-3735-05CB-AB8BBE67B838}" dt="2024-03-14T14:47:44.422" v="795" actId="14100"/>
          <ac:cxnSpMkLst>
            <pc:docMk/>
            <pc:sldMk cId="1916856892" sldId="258"/>
            <ac:cxnSpMk id="21" creationId="{75351CF0-51F2-03BD-9EEA-3D6160714FD4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B7F8D3C1-2FA7-3735-05CB-AB8BBE67B838}" dt="2024-03-14T14:47:21.125" v="785" actId="1076"/>
          <ac:cxnSpMkLst>
            <pc:docMk/>
            <pc:sldMk cId="1916856892" sldId="258"/>
            <ac:cxnSpMk id="24" creationId="{B334C6AA-29D5-709F-3B82-A152CD5D81E6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B7F8D3C1-2FA7-3735-05CB-AB8BBE67B838}" dt="2024-03-14T14:47:10.515" v="780" actId="1076"/>
          <ac:cxnSpMkLst>
            <pc:docMk/>
            <pc:sldMk cId="1916856892" sldId="258"/>
            <ac:cxnSpMk id="35" creationId="{41668481-2B93-C596-3B2F-8F39725ADB0D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B7F8D3C1-2FA7-3735-05CB-AB8BBE67B838}" dt="2024-03-14T14:47:06.390" v="777" actId="1076"/>
          <ac:cxnSpMkLst>
            <pc:docMk/>
            <pc:sldMk cId="1916856892" sldId="258"/>
            <ac:cxnSpMk id="41" creationId="{D999ABCC-B956-8AD1-C49B-1B273831969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7F8D3C1-2FA7-3735-05CB-AB8BBE67B838}" dt="2024-03-14T14:45:03.902" v="662"/>
          <ac:cxnSpMkLst>
            <pc:docMk/>
            <pc:sldMk cId="1916856892" sldId="258"/>
            <ac:cxnSpMk id="46" creationId="{D136376B-27F7-218C-1835-143C6F4354AC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B7F8D3C1-2FA7-3735-05CB-AB8BBE67B838}" dt="2024-03-14T14:47:29.969" v="788" actId="14100"/>
          <ac:cxnSpMkLst>
            <pc:docMk/>
            <pc:sldMk cId="1916856892" sldId="258"/>
            <ac:cxnSpMk id="48" creationId="{C9524EA5-63F1-750F-BF3A-7167B2C6153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159339" y="2788130"/>
            <a:ext cx="1473287" cy="11655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P2R 2024/25 </a:t>
            </a:r>
            <a:endParaRPr lang="en-US" sz="1600" b="1" dirty="0">
              <a:solidFill>
                <a:srgbClr val="000000"/>
              </a:solidFill>
              <a:latin typeface="Arial"/>
              <a:ea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Calibri"/>
              </a:rPr>
              <a:t>Annual Plan Priorities</a:t>
            </a:r>
            <a:endParaRPr lang="en-US" sz="1600" b="1">
              <a:solidFill>
                <a:srgbClr val="000000"/>
              </a:solidFill>
              <a:latin typeface="Arial"/>
              <a:ea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257102" y="894450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257100" y="2406157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257098" y="3905575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257097" y="5404994"/>
            <a:ext cx="1633708" cy="6338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08416" y="30634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80092" y="36774"/>
            <a:ext cx="23343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44513" y="41494"/>
            <a:ext cx="1400840" cy="68250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BA03909-C541-5F7D-D56F-0416C25262D0}"/>
              </a:ext>
            </a:extLst>
          </p:cNvPr>
          <p:cNvSpPr/>
          <p:nvPr/>
        </p:nvSpPr>
        <p:spPr>
          <a:xfrm>
            <a:off x="4450275" y="685188"/>
            <a:ext cx="2165101" cy="13357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Integrated Care, Partnerships &amp; Coproduction</a:t>
            </a:r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E05739-4D4A-841A-051A-628E56D7E7FA}"/>
              </a:ext>
            </a:extLst>
          </p:cNvPr>
          <p:cNvSpPr/>
          <p:nvPr/>
        </p:nvSpPr>
        <p:spPr>
          <a:xfrm>
            <a:off x="6854005" y="685582"/>
            <a:ext cx="5217952" cy="13657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Continue to expand people participation and expand this into meetings and the wider strategy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Engage in Integrated Care Systems leadership on dual diagnosis through a continued agenda of integrated working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Deliver more training and pushing the agenda as transformation expands including new posts funded by the ICB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Continued development of integrated care with Children's service – including specialist CAMHS post, Family Drug and Alcohol Court (FDAC) agreements, and Moving Parents and Children Together (M-PACT) work</a:t>
            </a:r>
          </a:p>
        </p:txBody>
      </p:sp>
      <p:cxnSp>
        <p:nvCxnSpPr>
          <p:cNvPr id="3" name="Straight Arrow Connector 2"/>
          <p:cNvCxnSpPr>
            <a:stCxn id="26" idx="1"/>
            <a:endCxn id="5" idx="3"/>
          </p:cNvCxnSpPr>
          <p:nvPr/>
        </p:nvCxnSpPr>
        <p:spPr>
          <a:xfrm flipH="1" flipV="1">
            <a:off x="3890810" y="1211383"/>
            <a:ext cx="559465" cy="141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flipH="1" flipV="1">
            <a:off x="6605351" y="1307924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" idx="1"/>
            <a:endCxn id="4" idx="3"/>
          </p:cNvCxnSpPr>
          <p:nvPr/>
        </p:nvCxnSpPr>
        <p:spPr>
          <a:xfrm flipH="1">
            <a:off x="1632626" y="1211383"/>
            <a:ext cx="624476" cy="2159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1"/>
            <a:endCxn id="4" idx="3"/>
          </p:cNvCxnSpPr>
          <p:nvPr/>
        </p:nvCxnSpPr>
        <p:spPr>
          <a:xfrm flipH="1">
            <a:off x="1632626" y="2723090"/>
            <a:ext cx="624474" cy="647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1"/>
            <a:endCxn id="4" idx="3"/>
          </p:cNvCxnSpPr>
          <p:nvPr/>
        </p:nvCxnSpPr>
        <p:spPr>
          <a:xfrm flipH="1" flipV="1">
            <a:off x="1632626" y="3370921"/>
            <a:ext cx="624472" cy="851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0" idx="1"/>
            <a:endCxn id="4" idx="3"/>
          </p:cNvCxnSpPr>
          <p:nvPr/>
        </p:nvCxnSpPr>
        <p:spPr>
          <a:xfrm flipH="1" flipV="1">
            <a:off x="1632626" y="3370921"/>
            <a:ext cx="624471" cy="235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150ABC5-9D6D-C07D-9FE4-2096D9193BD4}"/>
              </a:ext>
            </a:extLst>
          </p:cNvPr>
          <p:cNvSpPr/>
          <p:nvPr/>
        </p:nvSpPr>
        <p:spPr>
          <a:xfrm>
            <a:off x="4410169" y="2169083"/>
            <a:ext cx="2145049" cy="523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New Service Developments</a:t>
            </a:r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A0798CD-FB67-A971-05C3-1DD853DD590B}"/>
              </a:ext>
            </a:extLst>
          </p:cNvPr>
          <p:cNvSpPr/>
          <p:nvPr/>
        </p:nvSpPr>
        <p:spPr>
          <a:xfrm>
            <a:off x="6843979" y="2169477"/>
            <a:ext cx="5227978" cy="523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Development of acute care offer in emergency departments and ward teams</a:t>
            </a:r>
            <a:endParaRPr lang="en-US" sz="2000" dirty="0">
              <a:solidFill>
                <a:srgbClr val="FFFFFF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Move from pilot to full rollout of prescribing support in primary care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Mainstream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buvidal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in prisons and the community into policies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E8D4C00-8119-5D11-89D7-C48250E8D056}"/>
              </a:ext>
            </a:extLst>
          </p:cNvPr>
          <p:cNvCxnSpPr>
            <a:cxnSpLocks/>
          </p:cNvCxnSpPr>
          <p:nvPr/>
        </p:nvCxnSpPr>
        <p:spPr>
          <a:xfrm flipH="1" flipV="1">
            <a:off x="6555218" y="2440897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5351CF0-51F2-03BD-9EEA-3D6160714FD4}"/>
              </a:ext>
            </a:extLst>
          </p:cNvPr>
          <p:cNvCxnSpPr>
            <a:cxnSpLocks/>
          </p:cNvCxnSpPr>
          <p:nvPr/>
        </p:nvCxnSpPr>
        <p:spPr>
          <a:xfrm flipH="1" flipV="1">
            <a:off x="3860732" y="1191331"/>
            <a:ext cx="539413" cy="1224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3A83BDC-617B-5F1F-6EC9-1052B82C827D}"/>
              </a:ext>
            </a:extLst>
          </p:cNvPr>
          <p:cNvSpPr/>
          <p:nvPr/>
        </p:nvSpPr>
        <p:spPr>
          <a:xfrm>
            <a:off x="4450274" y="2911032"/>
            <a:ext cx="2124997" cy="874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Service User Outcomes, Access, Demand and Capacity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DE2A40-1492-AF28-B4A2-6E6DA2591D2D}"/>
              </a:ext>
            </a:extLst>
          </p:cNvPr>
          <p:cNvSpPr/>
          <p:nvPr/>
        </p:nvSpPr>
        <p:spPr>
          <a:xfrm>
            <a:off x="6854005" y="2881346"/>
            <a:ext cx="5217952" cy="9045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1000">
                <a:solidFill>
                  <a:srgbClr val="000000"/>
                </a:solidFill>
                <a:latin typeface="Arial"/>
                <a:cs typeface="Arial"/>
              </a:rPr>
              <a:t>Expansion of group </a:t>
            </a:r>
            <a:r>
              <a:rPr lang="en-US" sz="1000" err="1">
                <a:solidFill>
                  <a:srgbClr val="000000"/>
                </a:solidFill>
                <a:latin typeface="Arial"/>
                <a:cs typeface="Arial"/>
              </a:rPr>
              <a:t>programmes</a:t>
            </a:r>
          </a:p>
          <a:p>
            <a:pPr marL="171450" indent="-171450">
              <a:buFont typeface="Arial,Sans-Serif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Continue reviewing and refreshing pathways across Path 2 Recovery including the QI project on appointments, reviews, how pathways fit together, and how clinical staff lead</a:t>
            </a:r>
          </a:p>
          <a:p>
            <a:pPr marL="171450" indent="-171450">
              <a:buFont typeface="Arial,Sans-Serif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Renewal of events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in the community and university clinics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334C6AA-29D5-709F-3B82-A152CD5D81E6}"/>
              </a:ext>
            </a:extLst>
          </p:cNvPr>
          <p:cNvCxnSpPr>
            <a:cxnSpLocks/>
          </p:cNvCxnSpPr>
          <p:nvPr/>
        </p:nvCxnSpPr>
        <p:spPr>
          <a:xfrm flipH="1" flipV="1">
            <a:off x="6575271" y="3393397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D69F135D-B2CB-5FA2-DA2A-DF5B09CFCC2B}"/>
              </a:ext>
            </a:extLst>
          </p:cNvPr>
          <p:cNvSpPr/>
          <p:nvPr/>
        </p:nvSpPr>
        <p:spPr>
          <a:xfrm>
            <a:off x="4450274" y="3953769"/>
            <a:ext cx="2155075" cy="10549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Workforce, Equality &amp; Diversity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51A1112-19CA-7D8A-063D-31AA9F66E2B0}"/>
              </a:ext>
            </a:extLst>
          </p:cNvPr>
          <p:cNvSpPr/>
          <p:nvPr/>
        </p:nvSpPr>
        <p:spPr>
          <a:xfrm>
            <a:off x="6813900" y="3954162"/>
            <a:ext cx="5258056" cy="10549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Full staff training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– including reciprocal training with social care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Development of online training materials and full day seminars to create expertise across the system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Continued recruitment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programmes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 – grow your own and internal mentoring opportunities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Continued workforce equalities </a:t>
            </a: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</a:rPr>
              <a:t>programme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668481-2B93-C596-3B2F-8F39725ADB0D}"/>
              </a:ext>
            </a:extLst>
          </p:cNvPr>
          <p:cNvCxnSpPr>
            <a:cxnSpLocks/>
          </p:cNvCxnSpPr>
          <p:nvPr/>
        </p:nvCxnSpPr>
        <p:spPr>
          <a:xfrm flipH="1" flipV="1">
            <a:off x="6565245" y="4536397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1345992-A20F-EAA3-15E1-037F9481754E}"/>
              </a:ext>
            </a:extLst>
          </p:cNvPr>
          <p:cNvSpPr/>
          <p:nvPr/>
        </p:nvSpPr>
        <p:spPr>
          <a:xfrm>
            <a:off x="4460301" y="5176977"/>
            <a:ext cx="2155076" cy="854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Estates, Financial Viability and Contracts</a:t>
            </a:r>
            <a:endParaRPr lang="en-US" sz="2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E18269-9E2D-64DA-9D75-18CB9B0E4196}"/>
              </a:ext>
            </a:extLst>
          </p:cNvPr>
          <p:cNvSpPr/>
          <p:nvPr/>
        </p:nvSpPr>
        <p:spPr>
          <a:xfrm>
            <a:off x="6843979" y="5177371"/>
            <a:ext cx="5227978" cy="8343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Bedford estates project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Continue with the Supplementary Substance Misuse Treatment and Recovery (SSMTR) grant and produce increased outputs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Financial Viability: Training and reducing costs on conferences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999ABCC-B956-8AD1-C49B-1B2738319695}"/>
              </a:ext>
            </a:extLst>
          </p:cNvPr>
          <p:cNvCxnSpPr>
            <a:cxnSpLocks/>
          </p:cNvCxnSpPr>
          <p:nvPr/>
        </p:nvCxnSpPr>
        <p:spPr>
          <a:xfrm flipH="1" flipV="1">
            <a:off x="6635428" y="5659345"/>
            <a:ext cx="218576" cy="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9524EA5-63F1-750F-BF3A-7167B2C61534}"/>
              </a:ext>
            </a:extLst>
          </p:cNvPr>
          <p:cNvCxnSpPr>
            <a:cxnSpLocks/>
          </p:cNvCxnSpPr>
          <p:nvPr/>
        </p:nvCxnSpPr>
        <p:spPr>
          <a:xfrm flipH="1" flipV="1">
            <a:off x="3890809" y="2685249"/>
            <a:ext cx="549441" cy="673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A8F94D-2EEE-0496-2B14-DAB58DD3F1D4}"/>
              </a:ext>
            </a:extLst>
          </p:cNvPr>
          <p:cNvCxnSpPr>
            <a:cxnSpLocks/>
          </p:cNvCxnSpPr>
          <p:nvPr/>
        </p:nvCxnSpPr>
        <p:spPr>
          <a:xfrm flipH="1">
            <a:off x="3890809" y="5523986"/>
            <a:ext cx="569493" cy="169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FA8D100-B257-52DD-2C97-E140E715F4C5}"/>
              </a:ext>
            </a:extLst>
          </p:cNvPr>
          <p:cNvCxnSpPr>
            <a:cxnSpLocks/>
          </p:cNvCxnSpPr>
          <p:nvPr/>
        </p:nvCxnSpPr>
        <p:spPr>
          <a:xfrm flipH="1" flipV="1">
            <a:off x="3910862" y="4299485"/>
            <a:ext cx="539414" cy="111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1370</Words>
  <Application>Microsoft Office PowerPoint</Application>
  <PresentationFormat>Widescreen</PresentationFormat>
  <Paragraphs>212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1754</cp:revision>
  <dcterms:created xsi:type="dcterms:W3CDTF">2023-12-01T11:05:55Z</dcterms:created>
  <dcterms:modified xsi:type="dcterms:W3CDTF">2024-03-14T14:48:19Z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