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3B596-B2A4-EA67-B934-49E797D2557A}" v="378" dt="2024-03-18T14:05:19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EWE, Auzewell (EAST LONDON NHS FOUNDATION TRUST)" userId="1c6b872e-f6bb-47a4-83ec-abc15edd0747" providerId="ADAL" clId="{F99C8A76-2D9E-4E3D-9C4D-F79DB2BF5007}"/>
    <pc:docChg chg="custSel modSld">
      <pc:chgData name="CHITEWE, Auzewell (EAST LONDON NHS FOUNDATION TRUST)" userId="1c6b872e-f6bb-47a4-83ec-abc15edd0747" providerId="ADAL" clId="{F99C8A76-2D9E-4E3D-9C4D-F79DB2BF5007}" dt="2024-02-13T23:19:18.026" v="0" actId="313"/>
      <pc:docMkLst>
        <pc:docMk/>
      </pc:docMkLst>
      <pc:sldChg chg="modSp mod">
        <pc:chgData name="CHITEWE, Auzewell (EAST LONDON NHS FOUNDATION TRUST)" userId="1c6b872e-f6bb-47a4-83ec-abc15edd0747" providerId="ADAL" clId="{F99C8A76-2D9E-4E3D-9C4D-F79DB2BF5007}" dt="2024-02-13T23:19:18.026" v="0" actId="313"/>
        <pc:sldMkLst>
          <pc:docMk/>
          <pc:sldMk cId="1925529785" sldId="264"/>
        </pc:sldMkLst>
        <pc:graphicFrameChg chg="modGraphic">
          <ac:chgData name="CHITEWE, Auzewell (EAST LONDON NHS FOUNDATION TRUST)" userId="1c6b872e-f6bb-47a4-83ec-abc15edd0747" providerId="ADAL" clId="{F99C8A76-2D9E-4E3D-9C4D-F79DB2BF5007}" dt="2024-02-13T23:19:18.026" v="0" actId="31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S::auzewell.chitewe@nhs.net::1c6b872e-f6bb-47a4-83ec-abc15edd0747" providerId="AD" clId="Web-{ECD9F378-5773-BEBF-F95A-DB6C4C55C674}"/>
    <pc:docChg chg="modSld">
      <pc:chgData name="CHITEWE, Auzewell (EAST LONDON NHS FOUNDATION TRUST)" userId="S::auzewell.chitewe@nhs.net::1c6b872e-f6bb-47a4-83ec-abc15edd0747" providerId="AD" clId="Web-{ECD9F378-5773-BEBF-F95A-DB6C4C55C674}" dt="2024-02-13T13:59:39.782" v="9" actId="20577"/>
      <pc:docMkLst>
        <pc:docMk/>
      </pc:docMkLst>
      <pc:sldChg chg="modSp">
        <pc:chgData name="CHITEWE, Auzewell (EAST LONDON NHS FOUNDATION TRUST)" userId="S::auzewell.chitewe@nhs.net::1c6b872e-f6bb-47a4-83ec-abc15edd0747" providerId="AD" clId="Web-{ECD9F378-5773-BEBF-F95A-DB6C4C55C674}" dt="2024-02-13T13:59:39.782" v="9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ECD9F378-5773-BEBF-F95A-DB6C4C55C674}" dt="2024-02-13T13:59:39.782" v="9" actId="20577"/>
          <ac:spMkLst>
            <pc:docMk/>
            <pc:sldMk cId="1916856892" sldId="258"/>
            <ac:spMk id="4" creationId="{74A77F04-71FA-5127-761E-16EA4DE66FD1}"/>
          </ac:spMkLst>
        </pc:spChg>
      </pc:sldChg>
    </pc:docChg>
  </pc:docChgLst>
  <pc:docChgLst>
    <pc:chgData name="CHITEWE, Auzewell (EAST LONDON NHS FOUNDATION TRUST)" userId="S::auzewell.chitewe@nhs.net::1c6b872e-f6bb-47a4-83ec-abc15edd0747" providerId="AD" clId="Web-{FFBD8293-0D41-7865-1940-8838784BBC2F}"/>
    <pc:docChg chg="modSld">
      <pc:chgData name="CHITEWE, Auzewell (EAST LONDON NHS FOUNDATION TRUST)" userId="S::auzewell.chitewe@nhs.net::1c6b872e-f6bb-47a4-83ec-abc15edd0747" providerId="AD" clId="Web-{FFBD8293-0D41-7865-1940-8838784BBC2F}" dt="2024-03-08T11:27:04.873" v="358"/>
      <pc:docMkLst>
        <pc:docMk/>
      </pc:docMkLst>
      <pc:sldChg chg="modSp">
        <pc:chgData name="CHITEWE, Auzewell (EAST LONDON NHS FOUNDATION TRUST)" userId="S::auzewell.chitewe@nhs.net::1c6b872e-f6bb-47a4-83ec-abc15edd0747" providerId="AD" clId="Web-{FFBD8293-0D41-7865-1940-8838784BBC2F}" dt="2024-03-08T11:26:21.543" v="298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FFBD8293-0D41-7865-1940-8838784BBC2F}" dt="2024-03-08T11:26:21.543" v="298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CHITEWE, Auzewell (EAST LONDON NHS FOUNDATION TRUST)" userId="S::auzewell.chitewe@nhs.net::1c6b872e-f6bb-47a4-83ec-abc15edd0747" providerId="AD" clId="Web-{FFBD8293-0D41-7865-1940-8838784BBC2F}" dt="2024-03-08T11:08:37.485" v="12" actId="20577"/>
          <ac:spMkLst>
            <pc:docMk/>
            <pc:sldMk cId="1916856892" sldId="258"/>
            <ac:spMk id="35" creationId="{5B2D4150-7F6B-7F0E-780D-2AFC73EC4ABE}"/>
          </ac:spMkLst>
        </pc:spChg>
      </pc:sldChg>
      <pc:sldChg chg="modSp">
        <pc:chgData name="CHITEWE, Auzewell (EAST LONDON NHS FOUNDATION TRUST)" userId="S::auzewell.chitewe@nhs.net::1c6b872e-f6bb-47a4-83ec-abc15edd0747" providerId="AD" clId="Web-{FFBD8293-0D41-7865-1940-8838784BBC2F}" dt="2024-03-08T11:27:04.873" v="358"/>
        <pc:sldMkLst>
          <pc:docMk/>
          <pc:sldMk cId="1925529785" sldId="264"/>
        </pc:sldMkLst>
        <pc:graphicFrameChg chg="mod modGraphic">
          <ac:chgData name="CHITEWE, Auzewell (EAST LONDON NHS FOUNDATION TRUST)" userId="S::auzewell.chitewe@nhs.net::1c6b872e-f6bb-47a4-83ec-abc15edd0747" providerId="AD" clId="Web-{FFBD8293-0D41-7865-1940-8838784BBC2F}" dt="2024-03-08T11:27:04.873" v="35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S::katherine.brittin@nhs.net::d65ce759-57f3-4f5d-bb4c-ca4395cb61bf" providerId="AD" clId="Web-{13379FDC-BB69-E426-6AB1-01A78AC81394}"/>
    <pc:docChg chg="modSld">
      <pc:chgData name="BRITTIN, Katherine (EAST LONDON NHS FOUNDATION TRUST)" userId="S::katherine.brittin@nhs.net::d65ce759-57f3-4f5d-bb4c-ca4395cb61bf" providerId="AD" clId="Web-{13379FDC-BB69-E426-6AB1-01A78AC81394}" dt="2024-01-31T20:11:33.168" v="81" actId="20577"/>
      <pc:docMkLst>
        <pc:docMk/>
      </pc:docMkLst>
      <pc:sldChg chg="modSp">
        <pc:chgData name="BRITTIN, Katherine (EAST LONDON NHS FOUNDATION TRUST)" userId="S::katherine.brittin@nhs.net::d65ce759-57f3-4f5d-bb4c-ca4395cb61bf" providerId="AD" clId="Web-{13379FDC-BB69-E426-6AB1-01A78AC81394}" dt="2024-01-31T20:11:33.168" v="81" actId="20577"/>
        <pc:sldMkLst>
          <pc:docMk/>
          <pc:sldMk cId="1916856892" sldId="258"/>
        </pc:sldMkLst>
        <pc:spChg chg="mod">
          <ac:chgData name="BRITTIN, Katherine (EAST LONDON NHS FOUNDATION TRUST)" userId="S::katherine.brittin@nhs.net::d65ce759-57f3-4f5d-bb4c-ca4395cb61bf" providerId="AD" clId="Web-{13379FDC-BB69-E426-6AB1-01A78AC81394}" dt="2024-01-30T19:55:32.106" v="10" actId="1076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44.279" v="46" actId="20577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56.186" v="50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7:27.390" v="58" actId="20577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1T20:11:33.168" v="81" actId="20577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05.513" v="21" actId="20577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04D3B596-B2A4-EA67-B934-49E797D2557A}"/>
    <pc:docChg chg="modSld">
      <pc:chgData name="BAKSH DE LA IGLESIA, Amber (EAST LONDON NHS FOUNDATION TRUST)" userId="S::amber.bakshdelaiglesia1@nhs.net::b2650a99-9385-4d98-8a06-8e7c9d440112" providerId="AD" clId="Web-{04D3B596-B2A4-EA67-B934-49E797D2557A}" dt="2024-03-18T14:05:19.381" v="36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04D3B596-B2A4-EA67-B934-49E797D2557A}" dt="2024-03-18T14:05:13.959" v="333" actId="14100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04D3B596-B2A4-EA67-B934-49E797D2557A}" dt="2024-03-18T14:04:39.880" v="316" actId="1076"/>
          <ac:spMkLst>
            <pc:docMk/>
            <pc:sldMk cId="1916856892" sldId="258"/>
            <ac:spMk id="2" creationId="{E98C81F8-3A42-9A81-4998-6BBD0794808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04D3B596-B2A4-EA67-B934-49E797D2557A}" dt="2024-03-18T14:04:39.943" v="318" actId="1076"/>
          <ac:spMkLst>
            <pc:docMk/>
            <pc:sldMk cId="1916856892" sldId="258"/>
            <ac:spMk id="3" creationId="{756BFAD1-4D24-EACD-197D-ABD1773035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04D3B596-B2A4-EA67-B934-49E797D2557A}" dt="2024-03-18T14:01:47.156" v="190" actId="20577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04D3B596-B2A4-EA67-B934-49E797D2557A}" dt="2024-03-18T14:04:15.973" v="308" actId="1076"/>
          <ac:spMkLst>
            <pc:docMk/>
            <pc:sldMk cId="1916856892" sldId="258"/>
            <ac:spMk id="6" creationId="{19D8B458-D8DA-1060-BAE3-E28CF4FD784B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04D3B596-B2A4-EA67-B934-49E797D2557A}" dt="2024-03-18T14:04:35.208" v="313" actId="1076"/>
          <ac:spMkLst>
            <pc:docMk/>
            <pc:sldMk cId="1916856892" sldId="258"/>
            <ac:spMk id="8" creationId="{38ABB6F2-C6F7-1396-0985-BC3AC065C3CF}"/>
          </ac:spMkLst>
        </pc:spChg>
        <pc:spChg chg="mod">
          <ac:chgData name="BAKSH DE LA IGLESIA, Amber (EAST LONDON NHS FOUNDATION TRUST)" userId="S::amber.bakshdelaiglesia1@nhs.net::b2650a99-9385-4d98-8a06-8e7c9d440112" providerId="AD" clId="Web-{04D3B596-B2A4-EA67-B934-49E797D2557A}" dt="2024-03-18T14:04:39.849" v="3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04D3B596-B2A4-EA67-B934-49E797D2557A}" dt="2024-03-18T14:04:39.911" v="317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04D3B596-B2A4-EA67-B934-49E797D2557A}" dt="2024-03-18T14:04:15.942" v="307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04D3B596-B2A4-EA67-B934-49E797D2557A}" dt="2024-03-18T14:04:35.224" v="314" actId="1076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95"/>
          <ac:spMkLst>
            <pc:docMk/>
            <pc:sldMk cId="1916856892" sldId="258"/>
            <ac:spMk id="35" creationId="{5B2D4150-7F6B-7F0E-780D-2AFC73EC4ABE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94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93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92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91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90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4:00:06.856" v="89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04D3B596-B2A4-EA67-B934-49E797D2557A}" dt="2024-03-18T13:57:49.446" v="1"/>
          <ac:spMkLst>
            <pc:docMk/>
            <pc:sldMk cId="1916856892" sldId="258"/>
            <ac:spMk id="50" creationId="{429D4B1D-0720-8072-C713-12835167FCF3}"/>
          </ac:spMkLst>
        </pc:spChg>
        <pc:cxnChg chg="add mod">
          <ac:chgData name="BAKSH DE LA IGLESIA, Amber (EAST LONDON NHS FOUNDATION TRUST)" userId="S::amber.bakshdelaiglesia1@nhs.net::b2650a99-9385-4d98-8a06-8e7c9d440112" providerId="AD" clId="Web-{04D3B596-B2A4-EA67-B934-49E797D2557A}" dt="2024-03-18T14:04:48.380" v="321" actId="14100"/>
          <ac:cxnSpMkLst>
            <pc:docMk/>
            <pc:sldMk cId="1916856892" sldId="258"/>
            <ac:cxnSpMk id="18" creationId="{FEF50FA9-6286-BB19-73DF-BD0D48F91E2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04D3B596-B2A4-EA67-B934-49E797D2557A}" dt="2024-03-18T14:04:53.349" v="324" actId="14100"/>
          <ac:cxnSpMkLst>
            <pc:docMk/>
            <pc:sldMk cId="1916856892" sldId="258"/>
            <ac:cxnSpMk id="20" creationId="{A4CAFA1A-7134-5F95-4C40-B5C828D4B276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04D3B596-B2A4-EA67-B934-49E797D2557A}" dt="2024-03-18T14:04:59.021" v="327" actId="14100"/>
          <ac:cxnSpMkLst>
            <pc:docMk/>
            <pc:sldMk cId="1916856892" sldId="258"/>
            <ac:cxnSpMk id="21" creationId="{724017D0-06BB-F271-003F-95E85104DECE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04D3B596-B2A4-EA67-B934-49E797D2557A}" dt="2024-03-18T14:05:07.053" v="330" actId="14100"/>
          <ac:cxnSpMkLst>
            <pc:docMk/>
            <pc:sldMk cId="1916856892" sldId="258"/>
            <ac:cxnSpMk id="23" creationId="{3CAE52A1-EB44-B24F-2B1A-9ED3C1C9DAB9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04D3B596-B2A4-EA67-B934-49E797D2557A}" dt="2024-03-18T14:05:13.959" v="333" actId="14100"/>
          <ac:cxnSpMkLst>
            <pc:docMk/>
            <pc:sldMk cId="1916856892" sldId="258"/>
            <ac:cxnSpMk id="25" creationId="{EB7FF7EB-AC86-F570-FC17-A0F9758C8EAF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04D3B596-B2A4-EA67-B934-49E797D2557A}" dt="2024-03-18T14:00:17.060" v="106"/>
          <ac:cxnSpMkLst>
            <pc:docMk/>
            <pc:sldMk cId="1916856892" sldId="258"/>
            <ac:cxnSpMk id="26" creationId="{0830DBE8-D9FA-3175-383F-2EEE4752BF4D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14.185" v="103"/>
          <ac:cxnSpMkLst>
            <pc:docMk/>
            <pc:sldMk cId="1916856892" sldId="258"/>
            <ac:cxnSpMk id="28" creationId="{C1A233EB-12B9-0755-13EE-67D0EF87E3AE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17.060" v="105"/>
          <ac:cxnSpMkLst>
            <pc:docMk/>
            <pc:sldMk cId="1916856892" sldId="258"/>
            <ac:cxnSpMk id="31" creationId="{FE806802-A5EA-73D2-A6C2-63B41EE16DA1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17.060" v="104"/>
          <ac:cxnSpMkLst>
            <pc:docMk/>
            <pc:sldMk cId="1916856892" sldId="258"/>
            <ac:cxnSpMk id="33" creationId="{27FBCCAF-BF40-322D-14D9-3AB57D664C0C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09.028" v="102"/>
          <ac:cxnSpMkLst>
            <pc:docMk/>
            <pc:sldMk cId="1916856892" sldId="258"/>
            <ac:cxnSpMk id="54" creationId="{8891089F-C44B-A073-1A99-1D4992C600E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09.028" v="101"/>
          <ac:cxnSpMkLst>
            <pc:docMk/>
            <pc:sldMk cId="1916856892" sldId="258"/>
            <ac:cxnSpMk id="56" creationId="{E57905E2-C708-585F-C682-E9993276E64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09.028" v="100"/>
          <ac:cxnSpMkLst>
            <pc:docMk/>
            <pc:sldMk cId="1916856892" sldId="258"/>
            <ac:cxnSpMk id="58" creationId="{76D65D02-5762-5957-7A1D-3FB7CEDEBFC2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04D3B596-B2A4-EA67-B934-49E797D2557A}" dt="2024-03-18T14:00:09.028" v="99"/>
          <ac:cxnSpMkLst>
            <pc:docMk/>
            <pc:sldMk cId="1916856892" sldId="258"/>
            <ac:cxnSpMk id="60" creationId="{D4DACE5A-CD53-02D1-273A-808DA4A0549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09.028" v="98"/>
          <ac:cxnSpMkLst>
            <pc:docMk/>
            <pc:sldMk cId="1916856892" sldId="258"/>
            <ac:cxnSpMk id="61" creationId="{E2FCCC48-FBF7-22F3-768B-57CDBA1D3C0B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09.028" v="97"/>
          <ac:cxnSpMkLst>
            <pc:docMk/>
            <pc:sldMk cId="1916856892" sldId="258"/>
            <ac:cxnSpMk id="63" creationId="{629BE939-4219-261F-E013-2BB76757296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04D3B596-B2A4-EA67-B934-49E797D2557A}" dt="2024-03-18T14:00:09.028" v="96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04D3B596-B2A4-EA67-B934-49E797D2557A}" dt="2024-03-18T14:05:19.381" v="366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04D3B596-B2A4-EA67-B934-49E797D2557A}" dt="2024-03-18T14:05:19.381" v="366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d65ce759-57f3-4f5d-bb4c-ca4395cb61bf" providerId="ADAL" clId="{B4BCE9E6-E93E-46F1-AB2E-3787C7E67728}"/>
    <pc:docChg chg="undo custSel modSld">
      <pc:chgData name="BRITTIN, Katherine (EAST LONDON NHS FOUNDATION TRUST)" userId="d65ce759-57f3-4f5d-bb4c-ca4395cb61bf" providerId="ADAL" clId="{B4BCE9E6-E93E-46F1-AB2E-3787C7E67728}" dt="2024-02-05T20:07:39.860" v="480" actId="20577"/>
      <pc:docMkLst>
        <pc:docMk/>
      </pc:docMkLst>
      <pc:sldChg chg="addSp delSp modSp mod">
        <pc:chgData name="BRITTIN, Katherine (EAST LONDON NHS FOUNDATION TRUST)" userId="d65ce759-57f3-4f5d-bb4c-ca4395cb61bf" providerId="ADAL" clId="{B4BCE9E6-E93E-46F1-AB2E-3787C7E67728}" dt="2024-02-05T20:05:05.583" v="292" actId="14100"/>
        <pc:sldMkLst>
          <pc:docMk/>
          <pc:sldMk cId="1916856892" sldId="258"/>
        </pc:sldMkLst>
        <pc:spChg chg="mod">
          <ac:chgData name="BRITTIN, Katherine (EAST LONDON NHS FOUNDATION TRUST)" userId="d65ce759-57f3-4f5d-bb4c-ca4395cb61bf" providerId="ADAL" clId="{B4BCE9E6-E93E-46F1-AB2E-3787C7E67728}" dt="2024-02-05T19:52:18.488" v="40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9.967" v="8" actId="478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0:01.201" v="17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7.256" v="13" actId="478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55.572" v="16" actId="478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1:12.618" v="30" actId="1076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6.703" v="24" actId="478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2:41.111" v="45" actId="1076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9.443" v="25" actId="478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08.271" v="63" actId="33524"/>
          <ac:spMkLst>
            <pc:docMk/>
            <pc:sldMk cId="1916856892" sldId="258"/>
            <ac:spMk id="35" creationId="{5B2D4150-7F6B-7F0E-780D-2AFC73EC4AB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4.235" v="7" actId="478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20:03:40.893" v="272" actId="20577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3.191" v="12" actId="478"/>
          <ac:spMkLst>
            <pc:docMk/>
            <pc:sldMk cId="1916856892" sldId="258"/>
            <ac:spMk id="38" creationId="{2A61A3E2-8CB6-8426-D577-820A9C36E071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48.659" v="59" actId="255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43.841" v="58" actId="255"/>
          <ac:spMkLst>
            <pc:docMk/>
            <pc:sldMk cId="1916856892" sldId="258"/>
            <ac:spMk id="40" creationId="{2432C9F8-BA66-1D38-25AF-AD0F6F33A6F6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39.430" v="57" actId="255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34.587" v="56" actId="255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28.720" v="55" actId="255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16.181" v="74" actId="20577"/>
          <ac:spMkLst>
            <pc:docMk/>
            <pc:sldMk cId="1916856892" sldId="258"/>
            <ac:spMk id="50" creationId="{429D4B1D-0720-8072-C713-12835167FCF3}"/>
          </ac:spMkLst>
        </pc:spChg>
        <pc:cxnChg chg="mod">
          <ac:chgData name="BRITTIN, Katherine (EAST LONDON NHS FOUNDATION TRUST)" userId="d65ce759-57f3-4f5d-bb4c-ca4395cb61bf" providerId="ADAL" clId="{B4BCE9E6-E93E-46F1-AB2E-3787C7E67728}" dt="2024-02-05T19:52:31.034" v="43" actId="14100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8.032" v="42" actId="14100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34.460" v="44" actId="14100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4.433" v="41" actId="14100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23.591" v="9" actId="478"/>
          <ac:cxnSpMkLst>
            <pc:docMk/>
            <pc:sldMk cId="1916856892" sldId="258"/>
            <ac:cxnSpMk id="27" creationId="{6112AA52-88FB-A8FD-B51C-A49557A322F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0:06.682" v="19" actId="14100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0.190" v="14" actId="478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2.777" v="15" actId="478"/>
          <ac:cxnSpMkLst>
            <pc:docMk/>
            <pc:sldMk cId="1916856892" sldId="258"/>
            <ac:cxnSpMk id="30" creationId="{5DC98B0B-055E-5113-897F-6A49DE0E6AD3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1:16.112" v="31" actId="14100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1:00.054" v="27" actId="478"/>
          <ac:cxnSpMkLst>
            <pc:docMk/>
            <pc:sldMk cId="1916856892" sldId="258"/>
            <ac:cxnSpMk id="32" creationId="{EF03FFFD-60E5-4908-5BA5-047E4DD5F890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46.153" v="47" actId="14100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0:57.361" v="26" actId="478"/>
          <ac:cxnSpMkLst>
            <pc:docMk/>
            <pc:sldMk cId="1916856892" sldId="258"/>
            <ac:cxnSpMk id="34" creationId="{EF399E7E-38EE-02B8-574C-4F7AA151BAA0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0.927" v="275" actId="14100"/>
          <ac:cxnSpMkLst>
            <pc:docMk/>
            <pc:sldMk cId="1916856892" sldId="258"/>
            <ac:cxnSpMk id="54" creationId="{8891089F-C44B-A073-1A99-1D4992C600E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9.282" v="278" actId="14100"/>
          <ac:cxnSpMkLst>
            <pc:docMk/>
            <pc:sldMk cId="1916856892" sldId="258"/>
            <ac:cxnSpMk id="56" creationId="{E57905E2-C708-585F-C682-E9993276E64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28.038" v="281" actId="14100"/>
          <ac:cxnSpMkLst>
            <pc:docMk/>
            <pc:sldMk cId="1916856892" sldId="258"/>
            <ac:cxnSpMk id="58" creationId="{76D65D02-5762-5957-7A1D-3FB7CEDEBFC2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36.760" v="283" actId="1076"/>
          <ac:cxnSpMkLst>
            <pc:docMk/>
            <pc:sldMk cId="1916856892" sldId="258"/>
            <ac:cxnSpMk id="60" creationId="{D4DACE5A-CD53-02D1-273A-808DA4A0549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44.928" v="286" actId="14100"/>
          <ac:cxnSpMkLst>
            <pc:docMk/>
            <pc:sldMk cId="1916856892" sldId="258"/>
            <ac:cxnSpMk id="61" creationId="{E2FCCC48-FBF7-22F3-768B-57CDBA1D3C0B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54.637" v="289" actId="14100"/>
          <ac:cxnSpMkLst>
            <pc:docMk/>
            <pc:sldMk cId="1916856892" sldId="258"/>
            <ac:cxnSpMk id="63" creationId="{629BE939-4219-261F-E013-2BB76757296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5:05.583" v="292" actId="14100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 mod">
        <pc:chgData name="BRITTIN, Katherine (EAST LONDON NHS FOUNDATION TRUST)" userId="d65ce759-57f3-4f5d-bb4c-ca4395cb61bf" providerId="ADAL" clId="{B4BCE9E6-E93E-46F1-AB2E-3787C7E67728}" dt="2024-02-05T20:07:39.860" v="480" actId="20577"/>
        <pc:sldMkLst>
          <pc:docMk/>
          <pc:sldMk cId="1925529785" sldId="264"/>
        </pc:sldMkLst>
        <pc:graphicFrameChg chg="mod modGraphic">
          <ac:chgData name="BRITTIN, Katherine (EAST LONDON NHS FOUNDATION TRUST)" userId="d65ce759-57f3-4f5d-bb4c-ca4395cb61bf" providerId="ADAL" clId="{B4BCE9E6-E93E-46F1-AB2E-3787C7E67728}" dt="2024-02-05T20:07:39.860" v="480" actId="2057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472708"/>
            <a:ext cx="1844260" cy="1294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Pharmacy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1074481"/>
            <a:ext cx="815138" cy="204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2598598"/>
            <a:ext cx="815138" cy="52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90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246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31805" y="4734529"/>
            <a:ext cx="1844260" cy="914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How we grow as individuals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31804" y="3422196"/>
            <a:ext cx="1844260" cy="9045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How we feel about ourselves at work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11911" y="789654"/>
            <a:ext cx="1844260" cy="854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How we grow as a department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4982798" y="2015426"/>
            <a:ext cx="1844260" cy="854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How we deliver our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98C81F8-3A42-9A81-4998-6BBD07948086}"/>
              </a:ext>
            </a:extLst>
          </p:cNvPr>
          <p:cNvSpPr/>
          <p:nvPr/>
        </p:nvSpPr>
        <p:spPr>
          <a:xfrm>
            <a:off x="7087199" y="4734529"/>
            <a:ext cx="4842128" cy="914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Defining progressive career development pathways for all staff groups within pharmacy 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Expanding roles for all grade of pharmacy staff to 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maximise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 appropriate use of skills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6BFAD1-4D24-EACD-197D-ABD1773035F1}"/>
              </a:ext>
            </a:extLst>
          </p:cNvPr>
          <p:cNvSpPr/>
          <p:nvPr/>
        </p:nvSpPr>
        <p:spPr>
          <a:xfrm>
            <a:off x="7087199" y="3380975"/>
            <a:ext cx="4842128" cy="914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Embed the new Trust supervision policy with a focus on reflective practice</a:t>
            </a:r>
            <a:endParaRPr lang="en-US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Revise pharmacy department flexible working policy, enabling staff to benefit from this more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D8B458-D8DA-1060-BAE3-E28CF4FD784B}"/>
              </a:ext>
            </a:extLst>
          </p:cNvPr>
          <p:cNvSpPr/>
          <p:nvPr/>
        </p:nvSpPr>
        <p:spPr>
          <a:xfrm>
            <a:off x="7047094" y="734028"/>
            <a:ext cx="4842128" cy="914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Enable real time activity monitoring by establishing a pharmacy dashboard</a:t>
            </a:r>
            <a:endParaRPr lang="en-US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ea typeface="Calibri" panose="020F0502020204030204"/>
                <a:cs typeface="Calibri"/>
              </a:rPr>
              <a:t>Establish pharmacy supply hub within Luton &amp; Bedford geographic area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ABB6F2-C6F7-1396-0985-BC3AC065C3CF}"/>
              </a:ext>
            </a:extLst>
          </p:cNvPr>
          <p:cNvSpPr/>
          <p:nvPr/>
        </p:nvSpPr>
        <p:spPr>
          <a:xfrm>
            <a:off x="7087199" y="1997343"/>
            <a:ext cx="4842128" cy="914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ea typeface="Calibri"/>
                <a:cs typeface="Calibri"/>
              </a:rPr>
              <a:t>Revise Clinical Pharmacy policy, aligning with RPS </a:t>
            </a:r>
            <a:r>
              <a:rPr lang="en-US" sz="1400">
                <a:solidFill>
                  <a:schemeClr val="tx1"/>
                </a:solidFill>
                <a:latin typeface="Arial"/>
                <a:ea typeface="Calibri"/>
                <a:cs typeface="Calibri"/>
              </a:rPr>
              <a:t>Hospital Pharmacy Standards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ea typeface="Calibri"/>
                <a:cs typeface="Calibri"/>
              </a:rPr>
              <a:t>Increase visibility of pharmacy staff across clinical areas, specifically within CMHTs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F50FA9-6286-BB19-73DF-BD0D48F91E20}"/>
              </a:ext>
            </a:extLst>
          </p:cNvPr>
          <p:cNvCxnSpPr>
            <a:cxnSpLocks/>
          </p:cNvCxnSpPr>
          <p:nvPr/>
        </p:nvCxnSpPr>
        <p:spPr>
          <a:xfrm flipH="1" flipV="1">
            <a:off x="4750810" y="1044546"/>
            <a:ext cx="283743" cy="190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CAFA1A-7134-5F95-4C40-B5C828D4B276}"/>
              </a:ext>
            </a:extLst>
          </p:cNvPr>
          <p:cNvCxnSpPr>
            <a:cxnSpLocks/>
          </p:cNvCxnSpPr>
          <p:nvPr/>
        </p:nvCxnSpPr>
        <p:spPr>
          <a:xfrm flipH="1">
            <a:off x="4760837" y="2498216"/>
            <a:ext cx="223585" cy="5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4017D0-06BB-F271-003F-95E85104DECE}"/>
              </a:ext>
            </a:extLst>
          </p:cNvPr>
          <p:cNvCxnSpPr>
            <a:cxnSpLocks/>
          </p:cNvCxnSpPr>
          <p:nvPr/>
        </p:nvCxnSpPr>
        <p:spPr>
          <a:xfrm flipH="1">
            <a:off x="4770864" y="3982110"/>
            <a:ext cx="273716" cy="70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CAE52A1-EB44-B24F-2B1A-9ED3C1C9DAB9}"/>
              </a:ext>
            </a:extLst>
          </p:cNvPr>
          <p:cNvCxnSpPr>
            <a:cxnSpLocks/>
          </p:cNvCxnSpPr>
          <p:nvPr/>
        </p:nvCxnSpPr>
        <p:spPr>
          <a:xfrm flipH="1" flipV="1">
            <a:off x="4760838" y="4122622"/>
            <a:ext cx="293768" cy="109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7FF7EB-AC86-F570-FC17-A0F9758C8EAF}"/>
              </a:ext>
            </a:extLst>
          </p:cNvPr>
          <p:cNvCxnSpPr>
            <a:cxnSpLocks/>
          </p:cNvCxnSpPr>
          <p:nvPr/>
        </p:nvCxnSpPr>
        <p:spPr>
          <a:xfrm flipH="1">
            <a:off x="4820996" y="5215346"/>
            <a:ext cx="223584" cy="36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42344"/>
              </p:ext>
            </p:extLst>
          </p:nvPr>
        </p:nvGraphicFramePr>
        <p:xfrm>
          <a:off x="111048" y="105081"/>
          <a:ext cx="11969897" cy="2577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50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090082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42879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1341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354134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14800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09748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32612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rtl="0" fontAlgn="base"/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  <SharedWithUsers xmlns="6194e418-5875-4308-b033-74eb9c181361">
      <UserInfo>
        <DisplayName>AURELIO, Marco (EAST LONDON NHS FOUNDATION TRUST)</DisplayName>
        <AccountId>30</AccountId>
        <AccountType/>
      </UserInfo>
      <UserInfo>
        <DisplayName>CHITEWE, Auzewell (EAST LONDON NHS FOUNDATION TRUST)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74CECEE-5C94-412E-AA3B-60B734214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ac41d42a-5402-485a-8705-b829d862fb50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2555680-74a5-428b-86ea-9902b68ff480"/>
    <ds:schemaRef ds:uri="http://schemas.microsoft.com/sharepoint/v3"/>
    <ds:schemaRef ds:uri="http://www.w3.org/XML/1998/namespace"/>
    <ds:schemaRef ds:uri="4d648a74-5c83-46a7-8e4c-7f989ae960a5"/>
    <ds:schemaRef ds:uri="6194e418-5875-4308-b033-74eb9c1813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587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CHITEWE, Auzewell (EAST LONDON NHS FOUNDATION TRUST)</cp:lastModifiedBy>
  <cp:revision>191</cp:revision>
  <cp:lastPrinted>2024-02-13T22:54:22Z</cp:lastPrinted>
  <dcterms:created xsi:type="dcterms:W3CDTF">2023-12-01T11:05:55Z</dcterms:created>
  <dcterms:modified xsi:type="dcterms:W3CDTF">2024-03-18T14:05:20Z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