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8"/>
  </p:notesMasterIdLst>
  <p:sldIdLst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A3F89-0BE0-9DBA-0A0C-0B0390A96B4E}" v="4" dt="2024-03-25T16:18:13.993"/>
    <p1510:client id="{C22E6689-2B27-6AE4-C209-C7F2382A76AE}" v="3501" dt="2024-03-26T11:15:41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504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21BC743C-8059-4DF2-9127-9925365A6393}"/>
    <pc:docChg chg="addSld delSld modSld">
      <pc:chgData name="BAKSH DE LA IGLESIA, Amber (EAST LONDON NHS FOUNDATION TRUST)" userId="S::amber.bakshdelaiglesia1@nhs.net::b2650a99-9385-4d98-8a06-8e7c9d440112" providerId="AD" clId="Web-{21BC743C-8059-4DF2-9127-9925365A6393}" dt="2023-03-02T11:13:52.741" v="7083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21BC743C-8059-4DF2-9127-9925365A6393}" dt="2023-03-02T09:15:36.930" v="0"/>
        <pc:sldMkLst>
          <pc:docMk/>
          <pc:sldMk cId="109857222" sldId="256"/>
        </pc:sldMkLst>
      </pc:sldChg>
      <pc:sldChg chg="modSp">
        <pc:chgData name="BAKSH DE LA IGLESIA, Amber (EAST LONDON NHS FOUNDATION TRUST)" userId="S::amber.bakshdelaiglesia1@nhs.net::b2650a99-9385-4d98-8a06-8e7c9d440112" providerId="AD" clId="Web-{21BC743C-8059-4DF2-9127-9925365A6393}" dt="2023-03-02T11:13:52.741" v="7083"/>
        <pc:sldMkLst>
          <pc:docMk/>
          <pc:sldMk cId="4055687083" sldId="257"/>
        </pc:sldMkLst>
        <pc:graphicFrameChg chg="mod modGraphic">
          <ac:chgData name="BAKSH DE LA IGLESIA, Amber (EAST LONDON NHS FOUNDATION TRUST)" userId="S::amber.bakshdelaiglesia1@nhs.net::b2650a99-9385-4d98-8a06-8e7c9d440112" providerId="AD" clId="Web-{21BC743C-8059-4DF2-9127-9925365A6393}" dt="2023-03-02T11:13:52.741" v="7083"/>
          <ac:graphicFrameMkLst>
            <pc:docMk/>
            <pc:sldMk cId="4055687083" sldId="257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21BC743C-8059-4DF2-9127-9925365A6393}" dt="2023-03-02T11:13:35.428" v="7081" actId="1076"/>
        <pc:sldMkLst>
          <pc:docMk/>
          <pc:sldMk cId="3766185942" sldId="259"/>
        </pc:sldMkLst>
        <pc:graphicFrameChg chg="mod">
          <ac:chgData name="BAKSH DE LA IGLESIA, Amber (EAST LONDON NHS FOUNDATION TRUST)" userId="S::amber.bakshdelaiglesia1@nhs.net::b2650a99-9385-4d98-8a06-8e7c9d440112" providerId="AD" clId="Web-{21BC743C-8059-4DF2-9127-9925365A6393}" dt="2023-03-02T11:13:35.428" v="7081" actId="1076"/>
          <ac:graphicFrameMkLst>
            <pc:docMk/>
            <pc:sldMk cId="3766185942" sldId="259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BCB97FEE-7157-0E33-DD10-D04E89DC3C9B}"/>
    <pc:docChg chg="modSld">
      <pc:chgData name="BAKSH DE LA IGLESIA, Amber (EAST LONDON NHS FOUNDATION TRUST)" userId="S::amber.bakshdelaiglesia1@nhs.net::b2650a99-9385-4d98-8a06-8e7c9d440112" providerId="AD" clId="Web-{BCB97FEE-7157-0E33-DD10-D04E89DC3C9B}" dt="2023-03-03T10:44:23.602" v="578" actId="14100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BCB97FEE-7157-0E33-DD10-D04E89DC3C9B}" dt="2023-03-03T10:36:20.102" v="408"/>
        <pc:sldMkLst>
          <pc:docMk/>
          <pc:sldMk cId="4055687083" sldId="257"/>
        </pc:sldMkLst>
        <pc:spChg chg="del">
          <ac:chgData name="BAKSH DE LA IGLESIA, Amber (EAST LONDON NHS FOUNDATION TRUST)" userId="S::amber.bakshdelaiglesia1@nhs.net::b2650a99-9385-4d98-8a06-8e7c9d440112" providerId="AD" clId="Web-{BCB97FEE-7157-0E33-DD10-D04E89DC3C9B}" dt="2023-03-03T10:26:01.144" v="83"/>
          <ac:spMkLst>
            <pc:docMk/>
            <pc:sldMk cId="4055687083" sldId="257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BCB97FEE-7157-0E33-DD10-D04E89DC3C9B}" dt="2023-03-03T10:26:06.316" v="86"/>
          <ac:spMkLst>
            <pc:docMk/>
            <pc:sldMk cId="4055687083" sldId="257"/>
            <ac:spMk id="6" creationId="{A7E79F55-673E-A3DA-F32C-CDC47CCCD9B5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BCB97FEE-7157-0E33-DD10-D04E89DC3C9B}" dt="2023-03-03T10:36:20.102" v="408"/>
          <ac:graphicFrameMkLst>
            <pc:docMk/>
            <pc:sldMk cId="4055687083" sldId="257"/>
            <ac:graphicFrameMk id="3" creationId="{A4F86B3A-5489-60F5-F342-A0B9EC6994E4}"/>
          </ac:graphicFrameMkLst>
        </pc:graphicFrameChg>
        <pc:picChg chg="del">
          <ac:chgData name="BAKSH DE LA IGLESIA, Amber (EAST LONDON NHS FOUNDATION TRUST)" userId="S::amber.bakshdelaiglesia1@nhs.net::b2650a99-9385-4d98-8a06-8e7c9d440112" providerId="AD" clId="Web-{BCB97FEE-7157-0E33-DD10-D04E89DC3C9B}" dt="2023-03-03T10:26:00.878" v="82"/>
          <ac:picMkLst>
            <pc:docMk/>
            <pc:sldMk cId="4055687083" sldId="257"/>
            <ac:picMk id="5" creationId="{26B3CD5F-105F-19EE-54FB-4FBEF8131DF8}"/>
          </ac:picMkLst>
        </pc:picChg>
      </pc:sldChg>
      <pc:sldChg chg="addSp delSp modSp">
        <pc:chgData name="BAKSH DE LA IGLESIA, Amber (EAST LONDON NHS FOUNDATION TRUST)" userId="S::amber.bakshdelaiglesia1@nhs.net::b2650a99-9385-4d98-8a06-8e7c9d440112" providerId="AD" clId="Web-{BCB97FEE-7157-0E33-DD10-D04E89DC3C9B}" dt="2023-03-03T10:44:23.602" v="578" actId="14100"/>
        <pc:sldMkLst>
          <pc:docMk/>
          <pc:sldMk cId="3824955747" sldId="258"/>
        </pc:sldMkLst>
        <pc:spChg chg="add mod">
          <ac:chgData name="BAKSH DE LA IGLESIA, Amber (EAST LONDON NHS FOUNDATION TRUST)" userId="S::amber.bakshdelaiglesia1@nhs.net::b2650a99-9385-4d98-8a06-8e7c9d440112" providerId="AD" clId="Web-{BCB97FEE-7157-0E33-DD10-D04E89DC3C9B}" dt="2023-03-03T10:43:30.929" v="561" actId="1076"/>
          <ac:spMkLst>
            <pc:docMk/>
            <pc:sldMk cId="3824955747" sldId="258"/>
            <ac:spMk id="2" creationId="{0CE79D5D-C6E8-EF26-62EA-A4D49BB84329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857" v="246" actId="20577"/>
          <ac:spMkLst>
            <pc:docMk/>
            <pc:sldMk cId="3824955747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467" v="221" actId="20577"/>
          <ac:spMkLst>
            <pc:docMk/>
            <pc:sldMk cId="3824955747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560" v="223" actId="20577"/>
          <ac:spMkLst>
            <pc:docMk/>
            <pc:sldMk cId="3824955747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08.576" v="224" actId="20577"/>
          <ac:spMkLst>
            <pc:docMk/>
            <pc:sldMk cId="3824955747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18.102" v="576" actId="14100"/>
          <ac:spMkLst>
            <pc:docMk/>
            <pc:sldMk cId="3824955747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23.602" v="578" actId="14100"/>
          <ac:spMkLst>
            <pc:docMk/>
            <pc:sldMk cId="3824955747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13.680" v="574" actId="14100"/>
          <ac:spMkLst>
            <pc:docMk/>
            <pc:sldMk cId="3824955747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08.586" v="572" actId="1076"/>
          <ac:spMkLst>
            <pc:docMk/>
            <pc:sldMk cId="3824955747" sldId="258"/>
            <ac:spMk id="20" creationId="{DB9F0EAB-6430-C86F-E977-96C8437137B7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5:49.429" v="400"/>
          <ac:spMkLst>
            <pc:docMk/>
            <pc:sldMk cId="3824955747" sldId="258"/>
            <ac:spMk id="21" creationId="{2C9CCABA-FDD6-2228-BE2D-A45813366F27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5:49.429" v="399"/>
          <ac:spMkLst>
            <pc:docMk/>
            <pc:sldMk cId="3824955747" sldId="258"/>
            <ac:spMk id="22" creationId="{8950941D-68F4-F8EB-6B65-F7EBCEB957CB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5:49.413" v="398"/>
          <ac:spMkLst>
            <pc:docMk/>
            <pc:sldMk cId="3824955747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4:00.148" v="569" actId="14100"/>
          <ac:spMkLst>
            <pc:docMk/>
            <pc:sldMk cId="3824955747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52.570" v="567" actId="14100"/>
          <ac:spMkLst>
            <pc:docMk/>
            <pc:sldMk cId="3824955747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29.179" v="558" actId="1076"/>
          <ac:spMkLst>
            <pc:docMk/>
            <pc:sldMk cId="3824955747" sldId="258"/>
            <ac:spMk id="35" creationId="{5B2D4150-7F6B-7F0E-780D-2AFC73EC4AB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50.697" v="418"/>
          <ac:spMkLst>
            <pc:docMk/>
            <pc:sldMk cId="3824955747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29.225" v="559" actId="1076"/>
          <ac:spMkLst>
            <pc:docMk/>
            <pc:sldMk cId="3824955747" sldId="258"/>
            <ac:spMk id="37" creationId="{854D5EDF-DF8B-E0F3-AF96-5932510FAE8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49.259" v="417"/>
          <ac:spMkLst>
            <pc:docMk/>
            <pc:sldMk cId="3824955747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36.007" v="563" actId="1076"/>
          <ac:spMkLst>
            <pc:docMk/>
            <pc:sldMk cId="3824955747" sldId="258"/>
            <ac:spMk id="39" creationId="{CB295707-EAF5-F64B-F685-B1C05AD2E2FD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46.931" v="416"/>
          <ac:spMkLst>
            <pc:docMk/>
            <pc:sldMk cId="3824955747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29.272" v="560" actId="1076"/>
          <ac:spMkLst>
            <pc:docMk/>
            <pc:sldMk cId="3824955747" sldId="258"/>
            <ac:spMk id="41" creationId="{9EE2D5C1-CFCD-22A0-E6C9-6D60906366C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6:46.462" v="415"/>
          <ac:spMkLst>
            <pc:docMk/>
            <pc:sldMk cId="3824955747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43:41.304" v="565" actId="14100"/>
          <ac:spMkLst>
            <pc:docMk/>
            <pc:sldMk cId="3824955747" sldId="258"/>
            <ac:spMk id="43" creationId="{27DFA763-4055-EEE4-40DF-184A17DDFAD1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31:20.561" v="248"/>
          <ac:spMkLst>
            <pc:docMk/>
            <pc:sldMk cId="3824955747" sldId="258"/>
            <ac:spMk id="44" creationId="{BC7CB55F-0224-F7B1-AB26-C3BF03125C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BCB97FEE-7157-0E33-DD10-D04E89DC3C9B}" dt="2023-03-03T10:31:22.534" v="249" actId="1076"/>
          <ac:spMkLst>
            <pc:docMk/>
            <pc:sldMk cId="3824955747" sldId="258"/>
            <ac:spMk id="45" creationId="{4128A996-CC85-9846-E43E-AAD1936D53DD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BCB97FEE-7157-0E33-DD10-D04E89DC3C9B}" dt="2023-03-03T10:24:51.782" v="1"/>
          <ac:spMkLst>
            <pc:docMk/>
            <pc:sldMk cId="3824955747" sldId="258"/>
            <ac:spMk id="50" creationId="{429D4B1D-0720-8072-C713-12835167FCF3}"/>
          </ac:spMkLst>
        </pc:sp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3"/>
          <ac:cxnSpMkLst>
            <pc:docMk/>
            <pc:sldMk cId="3824955747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2"/>
          <ac:cxnSpMkLst>
            <pc:docMk/>
            <pc:sldMk cId="3824955747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1"/>
          <ac:cxnSpMkLst>
            <pc:docMk/>
            <pc:sldMk cId="3824955747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2.516" v="250"/>
          <ac:cxnSpMkLst>
            <pc:docMk/>
            <pc:sldMk cId="3824955747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62"/>
          <ac:cxnSpMkLst>
            <pc:docMk/>
            <pc:sldMk cId="3824955747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61"/>
          <ac:cxnSpMkLst>
            <pc:docMk/>
            <pc:sldMk cId="3824955747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60"/>
          <ac:cxnSpMkLst>
            <pc:docMk/>
            <pc:sldMk cId="3824955747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9"/>
          <ac:cxnSpMkLst>
            <pc:docMk/>
            <pc:sldMk cId="3824955747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8"/>
          <ac:cxnSpMkLst>
            <pc:docMk/>
            <pc:sldMk cId="3824955747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7"/>
          <ac:cxnSpMkLst>
            <pc:docMk/>
            <pc:sldMk cId="3824955747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6"/>
          <ac:cxnSpMkLst>
            <pc:docMk/>
            <pc:sldMk cId="3824955747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5"/>
          <ac:cxnSpMkLst>
            <pc:docMk/>
            <pc:sldMk cId="3824955747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BCB97FEE-7157-0E33-DD10-D04E89DC3C9B}" dt="2023-03-03T10:32:14.500" v="254"/>
          <ac:cxnSpMkLst>
            <pc:docMk/>
            <pc:sldMk cId="3824955747" sldId="258"/>
            <ac:cxnSpMk id="34" creationId="{EF399E7E-38EE-02B8-574C-4F7AA151BAA0}"/>
          </ac:cxnSpMkLst>
        </pc:cxnChg>
      </pc:sldChg>
      <pc:sldChg chg="addSp delSp modSp">
        <pc:chgData name="BAKSH DE LA IGLESIA, Amber (EAST LONDON NHS FOUNDATION TRUST)" userId="S::amber.bakshdelaiglesia1@nhs.net::b2650a99-9385-4d98-8a06-8e7c9d440112" providerId="AD" clId="Web-{BCB97FEE-7157-0E33-DD10-D04E89DC3C9B}" dt="2023-03-03T10:30:34.606" v="212"/>
        <pc:sldMkLst>
          <pc:docMk/>
          <pc:sldMk cId="3766185942" sldId="259"/>
        </pc:sldMkLst>
        <pc:spChg chg="del">
          <ac:chgData name="BAKSH DE LA IGLESIA, Amber (EAST LONDON NHS FOUNDATION TRUST)" userId="S::amber.bakshdelaiglesia1@nhs.net::b2650a99-9385-4d98-8a06-8e7c9d440112" providerId="AD" clId="Web-{BCB97FEE-7157-0E33-DD10-D04E89DC3C9B}" dt="2023-03-03T10:27:33.038" v="164"/>
          <ac:spMkLst>
            <pc:docMk/>
            <pc:sldMk cId="3766185942" sldId="259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BCB97FEE-7157-0E33-DD10-D04E89DC3C9B}" dt="2023-03-03T10:27:35.882" v="165"/>
          <ac:spMkLst>
            <pc:docMk/>
            <pc:sldMk cId="3766185942" sldId="259"/>
            <ac:spMk id="6" creationId="{ACDD24DF-F4F0-7961-015A-2C8ED8BF047F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BCB97FEE-7157-0E33-DD10-D04E89DC3C9B}" dt="2023-03-03T10:30:34.606" v="212"/>
          <ac:graphicFrameMkLst>
            <pc:docMk/>
            <pc:sldMk cId="3766185942" sldId="259"/>
            <ac:graphicFrameMk id="3" creationId="{A4F86B3A-5489-60F5-F342-A0B9EC6994E4}"/>
          </ac:graphicFrameMkLst>
        </pc:graphicFrameChg>
        <pc:picChg chg="del">
          <ac:chgData name="BAKSH DE LA IGLESIA, Amber (EAST LONDON NHS FOUNDATION TRUST)" userId="S::amber.bakshdelaiglesia1@nhs.net::b2650a99-9385-4d98-8a06-8e7c9d440112" providerId="AD" clId="Web-{BCB97FEE-7157-0E33-DD10-D04E89DC3C9B}" dt="2023-03-03T10:27:32.913" v="163"/>
          <ac:picMkLst>
            <pc:docMk/>
            <pc:sldMk cId="3766185942" sldId="259"/>
            <ac:picMk id="5" creationId="{26B3CD5F-105F-19EE-54FB-4FBEF8131DF8}"/>
          </ac:picMkLst>
        </pc:picChg>
      </pc:sldChg>
    </pc:docChg>
  </pc:docChgLst>
  <pc:docChgLst>
    <pc:chgData name="BAKSH DE LA IGLESIA, Amber (EAST LONDON NHS FOUNDATION TRUST)" userId="S::amber.bakshdelaiglesia1@nhs.net::b2650a99-9385-4d98-8a06-8e7c9d440112" providerId="AD" clId="Web-{A8FA3F89-0BE0-9DBA-0A0C-0B0390A96B4E}"/>
    <pc:docChg chg="modSld">
      <pc:chgData name="BAKSH DE LA IGLESIA, Amber (EAST LONDON NHS FOUNDATION TRUST)" userId="S::amber.bakshdelaiglesia1@nhs.net::b2650a99-9385-4d98-8a06-8e7c9d440112" providerId="AD" clId="Web-{A8FA3F89-0BE0-9DBA-0A0C-0B0390A96B4E}" dt="2024-03-25T16:18:13.993" v="2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A8FA3F89-0BE0-9DBA-0A0C-0B0390A96B4E}" dt="2024-03-25T16:18:13.993" v="2" actId="20577"/>
        <pc:sldMkLst>
          <pc:docMk/>
          <pc:sldMk cId="3824955747" sldId="258"/>
        </pc:sldMkLst>
        <pc:spChg chg="mod">
          <ac:chgData name="BAKSH DE LA IGLESIA, Amber (EAST LONDON NHS FOUNDATION TRUST)" userId="S::amber.bakshdelaiglesia1@nhs.net::b2650a99-9385-4d98-8a06-8e7c9d440112" providerId="AD" clId="Web-{A8FA3F89-0BE0-9DBA-0A0C-0B0390A96B4E}" dt="2024-03-25T16:18:03.977" v="1" actId="20577"/>
          <ac:spMkLst>
            <pc:docMk/>
            <pc:sldMk cId="3824955747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8FA3F89-0BE0-9DBA-0A0C-0B0390A96B4E}" dt="2024-03-25T16:18:13.993" v="2" actId="20577"/>
          <ac:spMkLst>
            <pc:docMk/>
            <pc:sldMk cId="3824955747" sldId="258"/>
            <ac:spMk id="37" creationId="{854D5EDF-DF8B-E0F3-AF96-5932510FAE8E}"/>
          </ac:spMkLst>
        </pc:spChg>
      </pc:sldChg>
    </pc:docChg>
  </pc:docChgLst>
  <pc:docChgLst>
    <pc:chgData clId="Web-{21BC743C-8059-4DF2-9127-9925365A6393}"/>
    <pc:docChg chg="addSld addMainMaster">
      <pc:chgData name="" userId="" providerId="" clId="Web-{21BC743C-8059-4DF2-9127-9925365A6393}" dt="2023-03-02T09:15:28.648" v="1"/>
      <pc:docMkLst>
        <pc:docMk/>
      </pc:docMkLst>
      <pc:sldChg chg="add">
        <pc:chgData name="" userId="" providerId="" clId="Web-{21BC743C-8059-4DF2-9127-9925365A6393}" dt="2023-03-02T09:15:28.523" v="0"/>
        <pc:sldMkLst>
          <pc:docMk/>
          <pc:sldMk cId="4055687083" sldId="257"/>
        </pc:sldMkLst>
      </pc:sldChg>
      <pc:sldChg chg="add">
        <pc:chgData name="" userId="" providerId="" clId="Web-{21BC743C-8059-4DF2-9127-9925365A6393}" dt="2023-03-02T09:15:28.648" v="1"/>
        <pc:sldMkLst>
          <pc:docMk/>
          <pc:sldMk cId="3824955747" sldId="258"/>
        </pc:sldMkLst>
      </pc:sldChg>
      <pc:sldMasterChg chg="add addSldLayout">
        <pc:chgData name="" userId="" providerId="" clId="Web-{21BC743C-8059-4DF2-9127-9925365A6393}" dt="2023-03-02T09:15:28.523" v="0"/>
        <pc:sldMasterMkLst>
          <pc:docMk/>
          <pc:sldMasterMk cId="3005269844" sldId="2147483672"/>
        </pc:sldMasterMkLst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2678629104" sldId="2147483673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1089595504" sldId="2147483674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2995725504" sldId="2147483675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800971720" sldId="2147483676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037194200" sldId="2147483677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485014658" sldId="2147483678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1052001763" sldId="2147483679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519750260" sldId="2147483680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1159796327" sldId="2147483681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3590513264" sldId="2147483682"/>
          </pc:sldLayoutMkLst>
        </pc:sldLayoutChg>
        <pc:sldLayoutChg chg="add">
          <pc:chgData name="" userId="" providerId="" clId="Web-{21BC743C-8059-4DF2-9127-9925365A6393}" dt="2023-03-02T09:15:28.523" v="0"/>
          <pc:sldLayoutMkLst>
            <pc:docMk/>
            <pc:sldMasterMk cId="3005269844" sldId="2147483672"/>
            <pc:sldLayoutMk cId="2421816802" sldId="2147483683"/>
          </pc:sldLayoutMkLst>
        </pc:sldLayoutChg>
      </pc:sldMasterChg>
    </pc:docChg>
  </pc:docChgLst>
  <pc:docChgLst>
    <pc:chgData name="BAKSH DE LA IGLESIA, Amber (EAST LONDON NHS FOUNDATION TRUST)" userId="S::amber.bakshdelaiglesia1@nhs.net::b2650a99-9385-4d98-8a06-8e7c9d440112" providerId="AD" clId="Web-{C22E6689-2B27-6AE4-C209-C7F2382A76AE}"/>
    <pc:docChg chg="addSld delSld modSld">
      <pc:chgData name="BAKSH DE LA IGLESIA, Amber (EAST LONDON NHS FOUNDATION TRUST)" userId="S::amber.bakshdelaiglesia1@nhs.net::b2650a99-9385-4d98-8a06-8e7c9d440112" providerId="AD" clId="Web-{C22E6689-2B27-6AE4-C209-C7F2382A76AE}" dt="2024-03-26T11:15:41.839" v="3412" actId="20577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C22E6689-2B27-6AE4-C209-C7F2382A76AE}" dt="2024-03-26T11:15:25.901" v="3410"/>
        <pc:sldMkLst>
          <pc:docMk/>
          <pc:sldMk cId="4055687083" sldId="257"/>
        </pc:sldMkLst>
      </pc:sldChg>
      <pc:sldChg chg="modSp">
        <pc:chgData name="BAKSH DE LA IGLESIA, Amber (EAST LONDON NHS FOUNDATION TRUST)" userId="S::amber.bakshdelaiglesia1@nhs.net::b2650a99-9385-4d98-8a06-8e7c9d440112" providerId="AD" clId="Web-{C22E6689-2B27-6AE4-C209-C7F2382A76AE}" dt="2024-03-26T11:15:41.839" v="3412" actId="20577"/>
        <pc:sldMkLst>
          <pc:docMk/>
          <pc:sldMk cId="3824955747" sldId="258"/>
        </pc:sldMkLst>
        <pc:spChg chg="mod">
          <ac:chgData name="BAKSH DE LA IGLESIA, Amber (EAST LONDON NHS FOUNDATION TRUST)" userId="S::amber.bakshdelaiglesia1@nhs.net::b2650a99-9385-4d98-8a06-8e7c9d440112" providerId="AD" clId="Web-{C22E6689-2B27-6AE4-C209-C7F2382A76AE}" dt="2024-03-26T11:15:41.839" v="3412" actId="20577"/>
          <ac:spMkLst>
            <pc:docMk/>
            <pc:sldMk cId="3824955747" sldId="258"/>
            <ac:spMk id="45" creationId="{4128A996-CC85-9846-E43E-AAD1936D53DD}"/>
          </ac:spMkLst>
        </pc:spChg>
      </pc:sldChg>
      <pc:sldChg chg="del">
        <pc:chgData name="BAKSH DE LA IGLESIA, Amber (EAST LONDON NHS FOUNDATION TRUST)" userId="S::amber.bakshdelaiglesia1@nhs.net::b2650a99-9385-4d98-8a06-8e7c9d440112" providerId="AD" clId="Web-{C22E6689-2B27-6AE4-C209-C7F2382A76AE}" dt="2024-03-26T11:15:25.886" v="3409"/>
        <pc:sldMkLst>
          <pc:docMk/>
          <pc:sldMk cId="3766185942" sldId="259"/>
        </pc:sldMkLst>
      </pc:sldChg>
      <pc:sldChg chg="delSp modSp add">
        <pc:chgData name="BAKSH DE LA IGLESIA, Amber (EAST LONDON NHS FOUNDATION TRUST)" userId="S::amber.bakshdelaiglesia1@nhs.net::b2650a99-9385-4d98-8a06-8e7c9d440112" providerId="AD" clId="Web-{C22E6689-2B27-6AE4-C209-C7F2382A76AE}" dt="2024-03-26T11:15:22.683" v="3408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C22E6689-2B27-6AE4-C209-C7F2382A76AE}" dt="2024-03-26T10:56:42.829" v="386"/>
          <ac:spMkLst>
            <pc:docMk/>
            <pc:sldMk cId="1925529785" sldId="264"/>
            <ac:spMk id="2" creationId="{9B8FC306-297B-D22C-D8BE-7C5A9720D7B6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C22E6689-2B27-6AE4-C209-C7F2382A76AE}" dt="2024-03-26T11:15:22.683" v="3408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02BEFB22-C673-11DF-64CF-4C66408CB5FC}"/>
    <pc:docChg chg="modSld">
      <pc:chgData name="BAKSH DE LA IGLESIA, Amber (EAST LONDON NHS FOUNDATION TRUST)" userId="S::amber.bakshdelaiglesia1@nhs.net::b2650a99-9385-4d98-8a06-8e7c9d440112" providerId="AD" clId="Web-{02BEFB22-C673-11DF-64CF-4C66408CB5FC}" dt="2023-03-03T11:15:41.369" v="245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02BEFB22-C673-11DF-64CF-4C66408CB5FC}" dt="2023-03-03T11:15:41.369" v="245"/>
        <pc:sldMkLst>
          <pc:docMk/>
          <pc:sldMk cId="4055687083" sldId="257"/>
        </pc:sldMkLst>
        <pc:graphicFrameChg chg="mod modGraphic">
          <ac:chgData name="BAKSH DE LA IGLESIA, Amber (EAST LONDON NHS FOUNDATION TRUST)" userId="S::amber.bakshdelaiglesia1@nhs.net::b2650a99-9385-4d98-8a06-8e7c9d440112" providerId="AD" clId="Web-{02BEFB22-C673-11DF-64CF-4C66408CB5FC}" dt="2023-03-03T11:15:41.369" v="245"/>
          <ac:graphicFrameMkLst>
            <pc:docMk/>
            <pc:sldMk cId="4055687083" sldId="257"/>
            <ac:graphicFrameMk id="3" creationId="{A4F86B3A-5489-60F5-F342-A0B9EC6994E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E4A00-6C62-4B25-BD63-C223DDC45445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C5852-3C33-49AA-9FDA-0DBFC9ED6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4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C5852-3C33-49AA-9FDA-0DBFC9ED6B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29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9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2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7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94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14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001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75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96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13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1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11AD-C43F-4B89-9B98-766BC9BCA73D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E01E-DEA5-4581-81AF-C4519DBD1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6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28712"/>
            <a:ext cx="1844260" cy="10793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/>
                <a:cs typeface="Calibri"/>
              </a:rPr>
              <a:t>Population Health</a:t>
            </a:r>
            <a:endParaRPr lang="en-US" b="1" dirty="0">
              <a:solidFill>
                <a:srgbClr val="000000"/>
              </a:solidFill>
              <a:latin typeface="Arial"/>
              <a:cs typeface="Calibri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Arial"/>
                <a:cs typeface="Calibri"/>
              </a:rPr>
              <a:t>2024/25 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Calibri"/>
              </a:rPr>
              <a:t>Trust Strategic Objective</a:t>
            </a:r>
            <a:endParaRPr lang="en-US" sz="1400" b="1">
              <a:latin typeface="Arial"/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995192" y="2309711"/>
            <a:ext cx="1899677" cy="13430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Local employment support for service users and local residents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4974377" y="710881"/>
            <a:ext cx="1899677" cy="1324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Physical Health support for people with Severe Mental Illness and Learning Disabilities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4995191" y="3927056"/>
            <a:ext cx="1899677" cy="12077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Supporting learning and collaborative leadership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05087" y="5351358"/>
            <a:ext cx="1889781" cy="1200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Income maximization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66777" y="710881"/>
            <a:ext cx="4656349" cy="1393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Improve understandin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g and response to service user priorities and needs through co-production with service users and ensure routine assessments of service user needs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Promote prevention, early intervention and care management support for improved quality of life through:	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Improving nutrition &amp; weight management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Diabetes prevention &amp; care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Tobacco cessation support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Screening &amp; vaccine uptake</a:t>
            </a:r>
          </a:p>
          <a:p>
            <a:pPr marL="628650" lvl="1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Multidisciplinary workforce with physical health training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166777" y="3843244"/>
            <a:ext cx="4656349" cy="1265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Launch population health webinars that include a focus on priorities for 2024-25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Ongoing ELFT Population Health Leadership training alongside a one-off innovation fund for learning and development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Partnerships with academic institutions including the Institute of Health Equity to maintain learning and a commitment to being a Marmot Trust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212364" y="46300"/>
            <a:ext cx="45591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Arial"/>
                <a:cs typeface="Calibri"/>
              </a:rPr>
              <a:t>Defined workstreams / projects / </a:t>
            </a:r>
            <a:r>
              <a:rPr lang="en-US" sz="1400" b="1" err="1">
                <a:latin typeface="Arial"/>
                <a:cs typeface="Calibri"/>
              </a:rPr>
              <a:t>programmes</a:t>
            </a:r>
            <a:r>
              <a:rPr lang="en-US" sz="1400" b="1">
                <a:latin typeface="Arial"/>
                <a:cs typeface="Calibri"/>
              </a:rPr>
              <a:t> for 24-25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E79D5D-C6E8-EF26-62EA-A4D49BB84329}"/>
              </a:ext>
            </a:extLst>
          </p:cNvPr>
          <p:cNvSpPr/>
          <p:nvPr/>
        </p:nvSpPr>
        <p:spPr>
          <a:xfrm>
            <a:off x="7176673" y="5367144"/>
            <a:ext cx="4646453" cy="11953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Reduce in work poverty via the Real Living Wage and support other ICS partners to become Real Living Wage employers	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Increase access to financial advice and co-locate advice in financial healthcare settings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Increase access to cost of living support with targeted information for people with high levels of social and economic vulnerability. Build staff awareness of how to have a conversation about financial support and reduce income related barriers to accessing healthcare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053729" y="1056534"/>
            <a:ext cx="835029" cy="21274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1"/>
            <a:endCxn id="4" idx="3"/>
          </p:cNvCxnSpPr>
          <p:nvPr/>
        </p:nvCxnSpPr>
        <p:spPr>
          <a:xfrm flipH="1">
            <a:off x="2053731" y="2552642"/>
            <a:ext cx="835027" cy="6157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1"/>
            <a:endCxn id="4" idx="3"/>
          </p:cNvCxnSpPr>
          <p:nvPr/>
        </p:nvCxnSpPr>
        <p:spPr>
          <a:xfrm flipH="1" flipV="1">
            <a:off x="2053731" y="3168390"/>
            <a:ext cx="835025" cy="883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0" idx="1"/>
            <a:endCxn id="4" idx="3"/>
          </p:cNvCxnSpPr>
          <p:nvPr/>
        </p:nvCxnSpPr>
        <p:spPr>
          <a:xfrm flipH="1" flipV="1">
            <a:off x="2053731" y="3168390"/>
            <a:ext cx="835024" cy="23830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66777" y="2348582"/>
            <a:ext cx="4656349" cy="13041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Increase awareness of how to access employment support by capturing and sharing good practice across the Trust, and ensuring that employment is a core part of clinical discussions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Increase employment of under-represented communities by agreeing measures that help understand population impact</a:t>
            </a:r>
          </a:p>
          <a:p>
            <a:pPr marL="171450" indent="-171450">
              <a:buFont typeface="Arial,Sans-Serif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Increase use of pre-work support </a:t>
            </a:r>
            <a:r>
              <a:rPr lang="en-US" sz="900" dirty="0" err="1" smtClean="0">
                <a:solidFill>
                  <a:srgbClr val="000000"/>
                </a:solidFill>
                <a:latin typeface="Arial"/>
                <a:cs typeface="Arial"/>
              </a:rPr>
              <a:t>programmes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 by developing a comprehensive support offer from ELFT working with local partners around mentoring, apprenticeships, work placements etc. Strengthen access to employment support for carers and people with Learning Disabilities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/>
          <p:cNvCxnSpPr>
            <a:stCxn id="18" idx="1"/>
            <a:endCxn id="5" idx="3"/>
          </p:cNvCxnSpPr>
          <p:nvPr/>
        </p:nvCxnSpPr>
        <p:spPr>
          <a:xfrm flipH="1" flipV="1">
            <a:off x="4733020" y="1040935"/>
            <a:ext cx="241357" cy="332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" idx="1"/>
            <a:endCxn id="7" idx="3"/>
          </p:cNvCxnSpPr>
          <p:nvPr/>
        </p:nvCxnSpPr>
        <p:spPr>
          <a:xfrm flipH="1" flipV="1">
            <a:off x="4733018" y="2552642"/>
            <a:ext cx="262174" cy="4285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9" idx="1"/>
            <a:endCxn id="9" idx="3"/>
          </p:cNvCxnSpPr>
          <p:nvPr/>
        </p:nvCxnSpPr>
        <p:spPr>
          <a:xfrm flipH="1" flipV="1">
            <a:off x="4733016" y="4052060"/>
            <a:ext cx="262175" cy="478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0" idx="1"/>
            <a:endCxn id="10" idx="3"/>
          </p:cNvCxnSpPr>
          <p:nvPr/>
        </p:nvCxnSpPr>
        <p:spPr>
          <a:xfrm flipH="1" flipV="1">
            <a:off x="4733015" y="5551479"/>
            <a:ext cx="272072" cy="399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7" idx="1"/>
          </p:cNvCxnSpPr>
          <p:nvPr/>
        </p:nvCxnSpPr>
        <p:spPr>
          <a:xfrm flipH="1" flipV="1">
            <a:off x="4733015" y="1025574"/>
            <a:ext cx="262177" cy="1955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1"/>
            <a:endCxn id="5" idx="3"/>
          </p:cNvCxnSpPr>
          <p:nvPr/>
        </p:nvCxnSpPr>
        <p:spPr>
          <a:xfrm flipH="1" flipV="1">
            <a:off x="4733020" y="1040935"/>
            <a:ext cx="262171" cy="3489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0" idx="1"/>
            <a:endCxn id="5" idx="3"/>
          </p:cNvCxnSpPr>
          <p:nvPr/>
        </p:nvCxnSpPr>
        <p:spPr>
          <a:xfrm flipH="1" flipV="1">
            <a:off x="4733020" y="1040935"/>
            <a:ext cx="272067" cy="49105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5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29925"/>
              </p:ext>
            </p:extLst>
          </p:nvPr>
        </p:nvGraphicFramePr>
        <p:xfrm>
          <a:off x="111048" y="60835"/>
          <a:ext cx="11969872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671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3555460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27825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157592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899808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210603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366736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728741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3060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Arial"/>
                        </a:rPr>
                        <a:t>Priority/</a:t>
                      </a:r>
                      <a:endParaRPr lang="en-US" sz="1000"/>
                    </a:p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2306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00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Physical Health support for people with Severe Mental Illness and Learning Disabilities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Hold a physical health summit for service users to identify priorities, build awareness of health checks and how they can best support physical health improvement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Improve uptake of SMI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LD physical health checks both in the Trust and across the ICS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data from the Deaths Review, </a:t>
                      </a:r>
                      <a:r>
                        <a:rPr lang="en-GB" sz="8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LeDeR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Dialog+ to inform priority areas of focus, staff training and measure progress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Establish weight management pathways initially starting with Forensics and LD, including partnerships across primary, secondary care and the voluntary sector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 a Trust diabetes mission statement, agreed priority areas for action and working group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number of service users who quit smoking in inpatient settings across ELFT and community smoking cessation services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Work with Communications and ICS partners to promote screening, particularly in low uptake areas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Scope a development plan to improve access to multi-professional support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uptake of flu and COVID-19 vaccines for staff and service users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Review use of peer support roles as part of smoking cessation 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Proposed indicators: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service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users who quit smoking 28-days post smoking support received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service users who smoke accessing inpatient and community smoking cessation services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service users and staff taking up COVID-19 and influenza vaccinations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service users with improved satisfaction with their physical health (Dialog +)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completed SMI physical health checks across NEL and BLMK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Premature mortality in adults with SMI by local area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Communications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ICS</a:t>
                      </a:r>
                      <a:r>
                        <a:rPr lang="en-US" sz="800" baseline="0" dirty="0" smtClean="0">
                          <a:latin typeface="Arial"/>
                        </a:rPr>
                        <a:t>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latin typeface="Arial"/>
                        </a:rPr>
                        <a:t>Primary/secondary and voluntary sector partners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aseline="0" dirty="0" smtClean="0">
                          <a:latin typeface="Arial"/>
                        </a:rPr>
                        <a:t>Flu leads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aseline="0" smtClean="0">
                          <a:latin typeface="Arial"/>
                        </a:rPr>
                        <a:t>Peer support leads</a:t>
                      </a:r>
                    </a:p>
                    <a:p>
                      <a:pPr marL="0" lvl="0" indent="0" algn="l">
                        <a:buFont typeface="Arial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buNone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TBC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Local employment support for service users and local residents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Hold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 service user led employment events to increase understanding of available support and opportunity to learn and network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Employment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metrics to be identified 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number of service users accessing IPS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take up apprenticeships and the apprenticeship levy in ELFT support areas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 &amp; test a model to increase awareness of healthcare careers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NEL MHLDA service-user led project “Project Jobs” to widen scope of lived experience careers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carers support needs via ELFT employment support services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access to training and employment for people with LD working with ICS partners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Identify a team/directorate to work to explore ways to increase conversations around employment using a QI approach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1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service users receiving IPS support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externall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 recruited apprentices from the ELFT footprint 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SMI service users in paid employment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service users with improved satisfaction in job situation (Dialog+)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of apprenticeship levy provided to external organisations for employment support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QI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BLMK/NEL ICS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NEL MHLDA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Service Users (People Participation)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dirty="0" smtClean="0">
                          <a:latin typeface="Arial"/>
                        </a:rPr>
                        <a:t>TBC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Supporting learning and collaborative leadership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,Sans-Serif"/>
                        <a:buChar char="•"/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Launch population health webinars that include a focus on priorities for 2024-25</a:t>
                      </a:r>
                    </a:p>
                    <a:p>
                      <a:pPr marL="171450" indent="-171450">
                        <a:buFont typeface="Arial,Sans-Serif"/>
                        <a:buChar char="•"/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Ongoing ELFT Population Health Leadership training alongside a one-off innovation fund for learning and development</a:t>
                      </a:r>
                    </a:p>
                    <a:p>
                      <a:pPr marL="171450" indent="-171450">
                        <a:buFont typeface="Arial,Sans-Serif"/>
                        <a:buChar char="•"/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Partnerships with academic institutions including the Institute of Health Equity to maintain learning and a commitment to being a Marmot Trust</a:t>
                      </a:r>
                      <a:endParaRPr lang="en-US" sz="800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Metrics for population health dashboard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still being designed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People and Culture</a:t>
                      </a:r>
                      <a:endParaRPr lang="en-US" sz="800" b="0" i="0" u="none" strike="noStrike" baseline="0" noProof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baseline="0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Learning and Development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b="0" i="0" u="none" strike="noStrike" baseline="0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Institute of Health Equity</a:t>
                      </a:r>
                      <a:endParaRPr lang="en-US" sz="8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TBC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l"/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Arial"/>
                          <a:cs typeface="Calibri"/>
                        </a:rPr>
                        <a:t>Income maximization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Achieve accreditation as a Real Living Wage employer including a three-year action plan to work with all contractors to pay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the living wage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Support NEL and BLMK ICS to work towards RLW accreditation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 awareness of cost of living/household income support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Complete the Healthier Wealthier families pilot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Train 20 ELFT Digital Champions to support service user access to healthcare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Population health webinars to support awareness 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Char char="•"/>
                        <a:tabLst/>
                        <a:defRPr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Progress actions identified in Quarter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GB" sz="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ELFT suppliers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paying the Real Living Wage</a:t>
                      </a:r>
                      <a:endParaRPr lang="en-GB" sz="800" b="0" i="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ELFT Digital Champions trained</a:t>
                      </a:r>
                    </a:p>
                    <a:p>
                      <a:pPr marL="171450" indent="-171450" algn="l" rtl="0" fontAlgn="base">
                        <a:buFont typeface="Arial"/>
                        <a:buChar char="•"/>
                      </a:pPr>
                      <a:r>
                        <a:rPr lang="en-GB" sz="800" b="0" i="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Proportion of children living in relative poverty in ELFT delivery areas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Communications 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Finance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800" dirty="0" smtClean="0">
                          <a:latin typeface="Arial"/>
                        </a:rPr>
                        <a:t>BLMK/NEL</a:t>
                      </a:r>
                      <a:r>
                        <a:rPr lang="en-US" sz="800" baseline="0" dirty="0" smtClean="0">
                          <a:latin typeface="Arial"/>
                        </a:rPr>
                        <a:t> ICS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US" sz="800" dirty="0" smtClean="0">
                          <a:latin typeface="Arial"/>
                        </a:rPr>
                        <a:t>TBC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ED5677-C789-4D29-AFAB-4400EA9BCBB7}">
  <ds:schemaRefs>
    <ds:schemaRef ds:uri="4d648a74-5c83-46a7-8e4c-7f989ae960a5"/>
    <ds:schemaRef ds:uri="6194e418-5875-4308-b033-74eb9c1813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AB03A70-A880-4BD1-8420-E2234A46F61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sharepoint/v3"/>
    <ds:schemaRef ds:uri="6194e418-5875-4308-b033-74eb9c181361"/>
    <ds:schemaRef ds:uri="4d648a74-5c83-46a7-8e4c-7f989ae960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1A603C0-2A81-421B-8665-CBFF309BAA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1056</Words>
  <Application>Microsoft Office PowerPoint</Application>
  <PresentationFormat>Widescreen</PresentationFormat>
  <Paragraphs>119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Arial,Sans-Serif</vt:lpstr>
      <vt:lpstr>Calibri</vt:lpstr>
      <vt:lpstr>Calibri Light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BAKSH DE LA IGLESIA, Amber (EAST LONDON NHS FOUNDATION TRUST)</cp:lastModifiedBy>
  <cp:revision>5</cp:revision>
  <dcterms:created xsi:type="dcterms:W3CDTF">2023-03-02T09:15:06Z</dcterms:created>
  <dcterms:modified xsi:type="dcterms:W3CDTF">2024-03-28T12:45:22Z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