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5869C-02EA-77D3-E5B2-F4F4422FF36D}" v="53" dt="2024-03-18T15:00:24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6FF5869C-02EA-77D3-E5B2-F4F4422FF36D}"/>
    <pc:docChg chg="addSld delSld">
      <pc:chgData name="" userId="" providerId="" clId="Web-{6FF5869C-02EA-77D3-E5B2-F4F4422FF36D}" dt="2024-03-18T14:58:31.399" v="1"/>
      <pc:docMkLst>
        <pc:docMk/>
      </pc:docMkLst>
      <pc:sldChg chg="add del">
        <pc:chgData name="" userId="" providerId="" clId="Web-{6FF5869C-02EA-77D3-E5B2-F4F4422FF36D}" dt="2024-03-18T14:58:31.399" v="1"/>
        <pc:sldMkLst>
          <pc:docMk/>
          <pc:sldMk cId="1916856892" sldId="258"/>
        </pc:sldMkLst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6FF5869C-02EA-77D3-E5B2-F4F4422FF36D}"/>
    <pc:docChg chg="modSld">
      <pc:chgData name="BAKSH DE LA IGLESIA, Amber (EAST LONDON NHS FOUNDATION TRUST)" userId="S::amber.bakshdelaiglesia1@nhs.net::b2650a99-9385-4d98-8a06-8e7c9d440112" providerId="AD" clId="Web-{6FF5869C-02EA-77D3-E5B2-F4F4422FF36D}" dt="2024-03-18T15:00:24.387" v="44" actId="14100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6FF5869C-02EA-77D3-E5B2-F4F4422FF36D}" dt="2024-03-18T15:00:24.387" v="44" actId="14100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6FF5869C-02EA-77D3-E5B2-F4F4422FF36D}" dt="2024-03-18T14:58:35.930" v="0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6FF5869C-02EA-77D3-E5B2-F4F4422FF36D}" dt="2024-03-18T14:59:54.933" v="35" actId="14100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6FF5869C-02EA-77D3-E5B2-F4F4422FF36D}" dt="2024-03-18T15:00:24.387" v="44" actId="14100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6FF5869C-02EA-77D3-E5B2-F4F4422FF36D}" dt="2024-03-18T15:00:17.699" v="42" actId="14100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6FF5869C-02EA-77D3-E5B2-F4F4422FF36D}" dt="2024-03-18T14:59:24.010" v="16" actId="20577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6FF5869C-02EA-77D3-E5B2-F4F4422FF36D}" dt="2024-03-18T14:59:24.026" v="17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6FF5869C-02EA-77D3-E5B2-F4F4422FF36D}" dt="2024-03-18T14:59:48.151" v="33" actId="1076"/>
          <ac:spMkLst>
            <pc:docMk/>
            <pc:sldMk cId="1916856892" sldId="258"/>
            <ac:spMk id="38" creationId="{2A61A3E2-8CB6-8426-D577-820A9C36E071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6FF5869C-02EA-77D3-E5B2-F4F4422FF36D}" dt="2024-03-18T14:59:38.495" v="28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6FF5869C-02EA-77D3-E5B2-F4F4422FF36D}" dt="2024-03-18T14:59:24.151" v="20" actId="20577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6FF5869C-02EA-77D3-E5B2-F4F4422FF36D}" dt="2024-03-18T15:00:13.059" v="40" actId="14100"/>
          <ac:spMkLst>
            <pc:docMk/>
            <pc:sldMk cId="1916856892" sldId="258"/>
            <ac:spMk id="42" creationId="{153FEF67-9012-0BB0-CA45-FBE360B31A3F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6FF5869C-02EA-77D3-E5B2-F4F4422FF36D}" dt="2024-03-18T14:59:03.478" v="6"/>
          <ac:spMkLst>
            <pc:docMk/>
            <pc:sldMk cId="1916856892" sldId="258"/>
            <ac:spMk id="50" creationId="{429D4B1D-0720-8072-C713-12835167FCF3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6FF5869C-02EA-77D3-E5B2-F4F4422FF36D}" dt="2024-03-18T15:00:10.324" v="39"/>
          <ac:spMkLst>
            <pc:docMk/>
            <pc:sldMk cId="1916856892" sldId="258"/>
            <ac:spMk id="52" creationId="{153FEF67-9012-0BB0-CA45-FBE360B31A3F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1167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Quality </a:t>
            </a:r>
            <a:r>
              <a:rPr lang="en-US" b="1">
                <a:solidFill>
                  <a:srgbClr val="000000"/>
                </a:solidFill>
                <a:cs typeface="Calibri"/>
              </a:rPr>
              <a:t>Assurance</a:t>
            </a:r>
            <a:endParaRPr lang="en-US" b="1" dirty="0">
              <a:solidFill>
                <a:srgbClr val="000000"/>
              </a:solidFill>
              <a:cs typeface="Calibri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2024/25 Annual Plan Priorities</a:t>
            </a:r>
            <a:endParaRPr lang="en-US" b="1">
              <a:solidFill>
                <a:srgbClr val="000000"/>
              </a:solidFill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65748" y="1074481"/>
            <a:ext cx="703121" cy="15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165748" y="2598598"/>
            <a:ext cx="703121" cy="476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65748" y="3331753"/>
            <a:ext cx="752282" cy="69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147312" y="3612818"/>
            <a:ext cx="770718" cy="1972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Equity and Inequalities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1624331"/>
            <a:ext cx="1844260" cy="8209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Promote and Strengthen the of Patient Experience Feedback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61882" y="2686627"/>
            <a:ext cx="1834234" cy="11745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Creating a assurance offer for Corporate Services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29540" y="4144269"/>
            <a:ext cx="1864312" cy="683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Getting the basics right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39564" y="5002235"/>
            <a:ext cx="1854286" cy="13244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Moving from participation to insight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26758" y="1000737"/>
            <a:ext cx="205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</p:cNvCxnSpPr>
          <p:nvPr/>
        </p:nvCxnSpPr>
        <p:spPr>
          <a:xfrm flipH="1" flipV="1">
            <a:off x="4826758" y="1256343"/>
            <a:ext cx="217496" cy="322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78784" y="2205188"/>
            <a:ext cx="228599" cy="201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</p:cNvCxnSpPr>
          <p:nvPr/>
        </p:nvCxnSpPr>
        <p:spPr>
          <a:xfrm flipH="1">
            <a:off x="4771994" y="3411255"/>
            <a:ext cx="247675" cy="437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4733015" y="3417008"/>
            <a:ext cx="274369" cy="2134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</p:cNvCxnSpPr>
          <p:nvPr/>
        </p:nvCxnSpPr>
        <p:spPr>
          <a:xfrm flipH="1" flipV="1">
            <a:off x="4645891" y="2906562"/>
            <a:ext cx="377174" cy="482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 flipV="1">
            <a:off x="4826758" y="4114890"/>
            <a:ext cx="222994" cy="402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1" y="5491617"/>
            <a:ext cx="277758" cy="191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1" y="803795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Equity and Inequalities work – details TBC</a:t>
            </a:r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04927" y="1565972"/>
            <a:ext cx="4656479" cy="924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To test ways of improving the collection of patient experience feedback and it’s use in improvement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194900" y="2688835"/>
            <a:ext cx="4646453" cy="1167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Work with other corporate services to develop our corporate offer and find out where we can have most impact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To test and implement a Stakeholder Led Accreditation process for corporate teams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143995"/>
            <a:ext cx="4646453" cy="685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/>
                <a:cs typeface="Calibri"/>
              </a:rPr>
              <a:t>Ensure the QA team has a clear purpose, objectives that are measurable and processes. Ways of communicating help the team achieve its objectives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190373" y="5005118"/>
            <a:ext cx="4636427" cy="13213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Complete InPhase implementation and </a:t>
            </a:r>
            <a:r>
              <a:rPr lang="en-US" sz="1400" err="1">
                <a:solidFill>
                  <a:schemeClr val="tx1"/>
                </a:solidFill>
                <a:latin typeface="Arial"/>
                <a:cs typeface="Calibri"/>
              </a:rPr>
              <a:t>realisation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 of benefits including triangulation and action monitoring. Support services to make the most of the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Test opportunities to share cross-directorate learning from QA workstreams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2809"/>
              </p:ext>
            </p:extLst>
          </p:nvPr>
        </p:nvGraphicFramePr>
        <p:xfrm>
          <a:off x="0" y="0"/>
          <a:ext cx="12192000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224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31539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12697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3289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87867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964869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918391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98669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</a:rPr>
                        <a:t>Priority/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</a:rPr>
                        <a:t>Getting the</a:t>
                      </a:r>
                      <a:r>
                        <a:rPr lang="en-US" sz="1200" baseline="0" dirty="0">
                          <a:latin typeface="Arial"/>
                        </a:rPr>
                        <a:t> basics right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Design and embed feedback processes – collection, review and response</a:t>
                      </a:r>
                    </a:p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Establish space to review team data</a:t>
                      </a:r>
                    </a:p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Develop customer service charter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Develop standardized induction plans for each QA team role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Feedback about QA team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performance metrics e.g. participation data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Ellie / James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Patient Experience</a:t>
                      </a:r>
                      <a:r>
                        <a:rPr lang="en-US" sz="1200" baseline="0" dirty="0">
                          <a:latin typeface="Arial"/>
                        </a:rPr>
                        <a:t> Feedback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Deliver training/teaching so staff are comfortable using </a:t>
                      </a:r>
                      <a:r>
                        <a:rPr lang="en-US" sz="1000" dirty="0" err="1">
                          <a:latin typeface="Arial"/>
                        </a:rPr>
                        <a:t>Civica</a:t>
                      </a:r>
                      <a:r>
                        <a:rPr lang="en-US" sz="1000" dirty="0">
                          <a:latin typeface="Arial"/>
                        </a:rPr>
                        <a:t> and Power BI dashboard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Test ideas</a:t>
                      </a:r>
                      <a:r>
                        <a:rPr lang="en-US" sz="1000" baseline="0" dirty="0">
                          <a:latin typeface="Arial"/>
                        </a:rPr>
                        <a:t> to promote patient experience feedback collection in City and Hackney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Insight reports</a:t>
                      </a:r>
                      <a:r>
                        <a:rPr lang="en-US" sz="1000" baseline="0" dirty="0">
                          <a:latin typeface="Arial"/>
                        </a:rPr>
                        <a:t> to be embedded in DMTs</a:t>
                      </a:r>
                    </a:p>
                    <a:p>
                      <a:pPr lvl="0">
                        <a:buNone/>
                      </a:pPr>
                      <a:r>
                        <a:rPr lang="en-US" sz="1000" baseline="0" dirty="0">
                          <a:latin typeface="Arial"/>
                        </a:rPr>
                        <a:t>Provide examples of good practice</a:t>
                      </a:r>
                    </a:p>
                    <a:p>
                      <a:pPr lvl="0">
                        <a:buNone/>
                      </a:pPr>
                      <a:r>
                        <a:rPr lang="en-US" sz="1000" baseline="0" dirty="0">
                          <a:latin typeface="Arial"/>
                        </a:rPr>
                        <a:t>Develop and </a:t>
                      </a:r>
                      <a:r>
                        <a:rPr lang="en-US" sz="1000" baseline="0" dirty="0" err="1">
                          <a:latin typeface="Arial"/>
                        </a:rPr>
                        <a:t>finalise</a:t>
                      </a:r>
                      <a:r>
                        <a:rPr lang="en-US" sz="1000" baseline="0" dirty="0">
                          <a:latin typeface="Arial"/>
                        </a:rPr>
                        <a:t> Patient Experience bundle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No of responses collected per month</a:t>
                      </a:r>
                    </a:p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No of teams participating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Selina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 err="1">
                          <a:latin typeface="Arial"/>
                        </a:rPr>
                        <a:t>InPhase</a:t>
                      </a:r>
                      <a:r>
                        <a:rPr lang="en-US" sz="1200" dirty="0">
                          <a:latin typeface="Arial"/>
                        </a:rPr>
                        <a:t> implementation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/>
                        </a:rPr>
                        <a:t>All QA modules are live on </a:t>
                      </a:r>
                      <a:r>
                        <a:rPr lang="en-US" sz="1000" dirty="0" err="1">
                          <a:latin typeface="Arial"/>
                        </a:rPr>
                        <a:t>InPhase</a:t>
                      </a:r>
                      <a:r>
                        <a:rPr lang="en-US" sz="1000" dirty="0">
                          <a:latin typeface="Arial"/>
                        </a:rPr>
                        <a:t> and in use.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/>
                        </a:rPr>
                        <a:t>Help teams use </a:t>
                      </a:r>
                      <a:r>
                        <a:rPr lang="en-US" sz="1000" dirty="0" err="1">
                          <a:latin typeface="Arial"/>
                        </a:rPr>
                        <a:t>InPhase</a:t>
                      </a:r>
                      <a:r>
                        <a:rPr lang="en-US" sz="1000" dirty="0">
                          <a:latin typeface="Arial"/>
                        </a:rPr>
                        <a:t> to</a:t>
                      </a:r>
                      <a:r>
                        <a:rPr lang="en-US" sz="1000" baseline="0" dirty="0">
                          <a:latin typeface="Arial"/>
                        </a:rPr>
                        <a:t> develop and track actions</a:t>
                      </a:r>
                    </a:p>
                    <a:p>
                      <a:r>
                        <a:rPr lang="en-US" sz="1000" baseline="0" dirty="0">
                          <a:latin typeface="Arial"/>
                        </a:rPr>
                        <a:t>Map governance processes for action monitoring</a:t>
                      </a:r>
                    </a:p>
                    <a:p>
                      <a:r>
                        <a:rPr lang="en-US" sz="1000" baseline="0" dirty="0">
                          <a:latin typeface="Arial"/>
                        </a:rPr>
                        <a:t>Speak to teams about the benefits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Test adding ward based audits and checklists to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InPhase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No of teams using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InPhase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to track actions</a:t>
                      </a:r>
                    </a:p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No of overdue actions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Ellie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Corporate accreditation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Test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with 3 teams and evaluate</a:t>
                      </a:r>
                    </a:p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Recruit Assessors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Launch </a:t>
                      </a:r>
                      <a:r>
                        <a:rPr lang="en-US" sz="1000" kern="1200" baseline="0" dirty="0" err="1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for all corporate teams and promote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Evaluation of impact and shared learning event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Feedback about the process</a:t>
                      </a:r>
                    </a:p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No of teams participating</a:t>
                      </a:r>
                    </a:p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No of assessors involved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Ella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640CB3-D588-425A-AEA5-9272871C0FE6}">
  <ds:schemaRefs>
    <ds:schemaRef ds:uri="http://schemas.microsoft.com/office/2006/documentManagement/types"/>
    <ds:schemaRef ds:uri="ac41d42a-5402-485a-8705-b829d862fb50"/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c2555680-74a5-428b-86ea-9902b68ff480"/>
    <ds:schemaRef ds:uri="http://www.w3.org/XML/1998/namespace"/>
    <ds:schemaRef ds:uri="http://purl.org/dc/dcmitype/"/>
    <ds:schemaRef ds:uri="4d648a74-5c83-46a7-8e4c-7f989ae960a5"/>
    <ds:schemaRef ds:uri="6194e418-5875-4308-b033-74eb9c181361"/>
  </ds:schemaRefs>
</ds:datastoreItem>
</file>

<file path=customXml/itemProps3.xml><?xml version="1.0" encoding="utf-8"?>
<ds:datastoreItem xmlns:ds="http://schemas.openxmlformats.org/officeDocument/2006/customXml" ds:itemID="{DFC487A2-0B55-4131-9D5D-8E9932FFE1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424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 Eleanor</dc:creator>
  <cp:lastModifiedBy>PARKER, Eleanor (EAST LONDON NHS FOUNDATION TRUST)</cp:lastModifiedBy>
  <cp:revision>64</cp:revision>
  <dcterms:created xsi:type="dcterms:W3CDTF">2023-12-01T11:05:55Z</dcterms:created>
  <dcterms:modified xsi:type="dcterms:W3CDTF">2024-03-18T15:00:27Z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