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64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8838A5-6F88-5D8D-D148-BFB311EF7019}" v="4089" dt="2024-03-12T14:07:23.001"/>
    <p1510:client id="{A62B097B-3B34-6EA0-EB7C-E1B5DA62B59E}" v="8431" dt="2024-03-13T11:52:49.835"/>
    <p1510:client id="{B64BCF92-BF13-8015-CBDE-3AF6BE9CBB92}" v="49" dt="2024-03-12T12:00:45.338"/>
    <p1510:client id="{ED678309-29B6-102F-0AF1-F542E13C5AA3}" v="6434" dt="2024-03-12T17:07:41.9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KSH DE LA IGLESIA, Amber (EAST LONDON NHS FOUNDATION TRUST)" userId="S::amber.bakshdelaiglesia1@nhs.net::b2650a99-9385-4d98-8a06-8e7c9d440112" providerId="AD" clId="Web-{B5C2BCD9-9CB4-391F-A612-C2EB1C9DE5F7}"/>
    <pc:docChg chg="addSld modSld sldOrd">
      <p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<pc:docMkLst>
        <pc:docMk/>
      </pc:docMkLst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0.220" v="4"/>
        <pc:sldMkLst>
          <pc:docMk/>
          <pc:sldMk cId="2139390216" sldId="260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7:00.111" v="7"/>
        <pc:sldMkLst>
          <pc:docMk/>
          <pc:sldMk cId="2363844062" sldId="261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7:00.079" v="6"/>
        <pc:sldMkLst>
          <pc:docMk/>
          <pc:sldMk cId="1465521632" sldId="262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9.892" v="5"/>
        <pc:sldMkLst>
          <pc:docMk/>
          <pc:sldMk cId="1445301394" sldId="263"/>
        </pc:sldMkLst>
      </pc:sldChg>
      <pc:sldChg chg="addSp delSp modSp">
        <pc:chgData name="BAKSH DE LA IGLESIA, Amber (EAST LONDON NHS FOUNDATION TRUST)" userId="S::amber.bakshdelaiglesia1@nhs.net::b2650a99-9385-4d98-8a06-8e7c9d440112" providerId="AD" clId="Web-{B5C2BCD9-9CB4-391F-A612-C2EB1C9DE5F7}" dt="2023-12-01T11:56:42.876" v="2"/>
        <pc:sldMkLst>
          <pc:docMk/>
          <pc:sldMk cId="1925529785" sldId="264"/>
        </pc:sldMkLst>
        <pc:spChg chg="add del mod">
          <ac:chgData name="BAKSH DE LA IGLESIA, Amber (EAST LONDON NHS FOUNDATION TRUST)" userId="S::amber.bakshdelaiglesia1@nhs.net::b2650a99-9385-4d98-8a06-8e7c9d440112" providerId="AD" clId="Web-{B5C2BCD9-9CB4-391F-A612-C2EB1C9DE5F7}" dt="2023-12-01T11:56:42.876" v="2"/>
          <ac:spMkLst>
            <pc:docMk/>
            <pc:sldMk cId="1925529785" sldId="264"/>
            <ac:spMk id="2" creationId="{DEA5D90C-96BD-EA09-AF65-C158C58982BD}"/>
          </ac:spMkLst>
        </pc:spChg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0.188" v="3"/>
        <pc:sldMkLst>
          <pc:docMk/>
          <pc:sldMk cId="3362048251" sldId="265"/>
        </pc:sldMkLst>
      </pc:sldChg>
      <pc:sldChg chg="modSp add ord replId">
        <p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  <pc:sldMkLst>
          <pc:docMk/>
          <pc:sldMk cId="4086588236" sldId="266"/>
        </pc:sldMkLst>
        <pc:spChg chg="mod">
          <a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    <ac:spMkLst>
            <pc:docMk/>
            <pc:sldMk cId="4086588236" sldId="266"/>
            <ac:spMk id="3" creationId="{63996C09-89A3-A8CB-04E4-6CCEDAD576A3}"/>
          </ac:spMkLst>
        </pc:spChg>
      </pc:sldChg>
    </pc:docChg>
  </pc:docChgLst>
  <pc:docChgLst>
    <pc:chgData clId="Web-{7F3A5A35-1DB4-786B-D760-1B6E0858F186}"/>
    <pc:docChg chg="delSld">
      <pc:chgData name="" userId="" providerId="" clId="Web-{7F3A5A35-1DB4-786B-D760-1B6E0858F186}" dt="2023-12-01T14:28:55.312" v="3"/>
      <pc:docMkLst>
        <pc:docMk/>
      </pc:docMkLst>
      <pc:sldChg chg="del">
        <pc:chgData name="" userId="" providerId="" clId="Web-{7F3A5A35-1DB4-786B-D760-1B6E0858F186}" dt="2023-12-01T14:28:49.858" v="1"/>
        <pc:sldMkLst>
          <pc:docMk/>
          <pc:sldMk cId="2139390216" sldId="260"/>
        </pc:sldMkLst>
      </pc:sldChg>
      <pc:sldChg chg="del">
        <pc:chgData name="" userId="" providerId="" clId="Web-{7F3A5A35-1DB4-786B-D760-1B6E0858F186}" dt="2023-12-01T14:28:55.312" v="3"/>
        <pc:sldMkLst>
          <pc:docMk/>
          <pc:sldMk cId="2363844062" sldId="261"/>
        </pc:sldMkLst>
      </pc:sldChg>
      <pc:sldChg chg="del">
        <pc:chgData name="" userId="" providerId="" clId="Web-{7F3A5A35-1DB4-786B-D760-1B6E0858F186}" dt="2023-12-01T14:28:54.531" v="2"/>
        <pc:sldMkLst>
          <pc:docMk/>
          <pc:sldMk cId="3362048251" sldId="265"/>
        </pc:sldMkLst>
      </pc:sldChg>
      <pc:sldChg chg="del">
        <pc:chgData name="" userId="" providerId="" clId="Web-{7F3A5A35-1DB4-786B-D760-1B6E0858F186}" dt="2023-12-01T14:28:48.983" v="0"/>
        <pc:sldMkLst>
          <pc:docMk/>
          <pc:sldMk cId="4086588236" sldId="266"/>
        </pc:sldMkLst>
      </pc:sldChg>
    </pc:docChg>
  </pc:docChgLst>
  <pc:docChgLst>
    <pc:chgData name="BAKSH DE LA IGLESIA, Amber (EAST LONDON NHS FOUNDATION TRUST)" userId="S::amber.bakshdelaiglesia1@nhs.net::b2650a99-9385-4d98-8a06-8e7c9d440112" providerId="AD" clId="Web-{1E8838A5-6F88-5D8D-D148-BFB311EF7019}"/>
    <pc:docChg chg="addSld modSld">
      <pc:chgData name="BAKSH DE LA IGLESIA, Amber (EAST LONDON NHS FOUNDATION TRUST)" userId="S::amber.bakshdelaiglesia1@nhs.net::b2650a99-9385-4d98-8a06-8e7c9d440112" providerId="AD" clId="Web-{1E8838A5-6F88-5D8D-D148-BFB311EF7019}" dt="2024-03-12T14:07:18.595" v="3976"/>
      <pc:docMkLst>
        <pc:docMk/>
      </pc:docMkLst>
      <pc:sldChg chg="addSp delSp modSp">
        <pc:chgData name="BAKSH DE LA IGLESIA, Amber (EAST LONDON NHS FOUNDATION TRUST)" userId="S::amber.bakshdelaiglesia1@nhs.net::b2650a99-9385-4d98-8a06-8e7c9d440112" providerId="AD" clId="Web-{1E8838A5-6F88-5D8D-D148-BFB311EF7019}" dt="2024-03-12T13:38:21.321" v="2314" actId="20577"/>
        <pc:sldMkLst>
          <pc:docMk/>
          <pc:sldMk cId="1916856892" sldId="258"/>
        </pc:sldMkLst>
        <pc:spChg chg="add mod">
          <ac:chgData name="BAKSH DE LA IGLESIA, Amber (EAST LONDON NHS FOUNDATION TRUST)" userId="S::amber.bakshdelaiglesia1@nhs.net::b2650a99-9385-4d98-8a06-8e7c9d440112" providerId="AD" clId="Web-{1E8838A5-6F88-5D8D-D148-BFB311EF7019}" dt="2024-03-12T12:49:02.912" v="1750" actId="1076"/>
          <ac:spMkLst>
            <pc:docMk/>
            <pc:sldMk cId="1916856892" sldId="258"/>
            <ac:spMk id="2" creationId="{A738CAB5-9522-57F2-3CAA-CE21CEBE9D05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1E8838A5-6F88-5D8D-D148-BFB311EF7019}" dt="2024-03-12T12:49:02.959" v="1751" actId="1076"/>
          <ac:spMkLst>
            <pc:docMk/>
            <pc:sldMk cId="1916856892" sldId="258"/>
            <ac:spMk id="3" creationId="{16F712EF-C233-778D-C206-24B8D725B0F6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3:26:33.277" v="1846" actId="14100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865" v="1346" actId="14100"/>
          <ac:spMkLst>
            <pc:docMk/>
            <pc:sldMk cId="1916856892" sldId="258"/>
            <ac:spMk id="5" creationId="{88040B2C-E5F6-B4AE-82B5-C01A84D5E308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880" v="1347" actId="14100"/>
          <ac:spMkLst>
            <pc:docMk/>
            <pc:sldMk cId="1916856892" sldId="258"/>
            <ac:spMk id="7" creationId="{56C491FD-E604-9344-DEF7-DE718783197F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912" v="1348" actId="14100"/>
          <ac:spMkLst>
            <pc:docMk/>
            <pc:sldMk cId="1916856892" sldId="258"/>
            <ac:spMk id="9" creationId="{D14CF52A-E226-1663-AADA-0B700E67665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927" v="1349" actId="14100"/>
          <ac:spMkLst>
            <pc:docMk/>
            <pc:sldMk cId="1916856892" sldId="258"/>
            <ac:spMk id="10" creationId="{CEED66E1-0754-BBEB-109D-B072037E1EBF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02.006" v="1350" actId="1076"/>
          <ac:spMkLst>
            <pc:docMk/>
            <pc:sldMk cId="1916856892" sldId="258"/>
            <ac:spMk id="11" creationId="{65C0FF7E-B889-E61A-7BF9-953CF60A28D2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10.428" v="1361" actId="1076"/>
          <ac:spMkLst>
            <pc:docMk/>
            <pc:sldMk cId="1916856892" sldId="258"/>
            <ac:spMk id="16" creationId="{E09724C8-F1B9-0826-F561-849F5BCB972D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06.819" v="1351" actId="1076"/>
          <ac:spMkLst>
            <pc:docMk/>
            <pc:sldMk cId="1916856892" sldId="258"/>
            <ac:spMk id="17" creationId="{BB34D39D-4193-77D6-3453-C957D5C7C0F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7:32.610" v="1537" actId="1076"/>
          <ac:spMkLst>
            <pc:docMk/>
            <pc:sldMk cId="1916856892" sldId="258"/>
            <ac:spMk id="18" creationId="{CA40D362-0113-2269-14B5-7ED173A0A75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7:32.641" v="1538" actId="1076"/>
          <ac:spMkLst>
            <pc:docMk/>
            <pc:sldMk cId="1916856892" sldId="258"/>
            <ac:spMk id="19" creationId="{61D6C0ED-4551-93E3-1CF4-28B489A3FA3C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8.663" v="1753" actId="14100"/>
          <ac:spMkLst>
            <pc:docMk/>
            <pc:sldMk cId="1916856892" sldId="258"/>
            <ac:spMk id="20" creationId="{DB9F0EAB-6430-C86F-E977-96C8437137B7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475" v="1740" actId="1076"/>
          <ac:spMkLst>
            <pc:docMk/>
            <pc:sldMk cId="1916856892" sldId="258"/>
            <ac:spMk id="21" creationId="{2C9CCABA-FDD6-2228-BE2D-A45813366F27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537" v="1741" actId="1076"/>
          <ac:spMkLst>
            <pc:docMk/>
            <pc:sldMk cId="1916856892" sldId="258"/>
            <ac:spMk id="22" creationId="{8950941D-68F4-F8EB-6B65-F7EBCEB957CB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569" v="1742" actId="1076"/>
          <ac:spMkLst>
            <pc:docMk/>
            <pc:sldMk cId="1916856892" sldId="258"/>
            <ac:spMk id="23" creationId="{4A3B3CDA-B21A-FF21-3496-16166C0D518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616" v="1743" actId="1076"/>
          <ac:spMkLst>
            <pc:docMk/>
            <pc:sldMk cId="1916856892" sldId="258"/>
            <ac:spMk id="24" creationId="{67B7212B-A402-548F-7A03-0B16C9F5FFE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662" v="1744" actId="1076"/>
          <ac:spMkLst>
            <pc:docMk/>
            <pc:sldMk cId="1916856892" sldId="258"/>
            <ac:spMk id="25" creationId="{D7C3D620-3D11-AA1D-CB58-E113823E0B74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18.351" v="1362" actId="14100"/>
          <ac:spMkLst>
            <pc:docMk/>
            <pc:sldMk cId="1916856892" sldId="258"/>
            <ac:spMk id="35" creationId="{5B2D4150-7F6B-7F0E-780D-2AFC73EC4AB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7:37.766" v="1545" actId="1076"/>
          <ac:spMkLst>
            <pc:docMk/>
            <pc:sldMk cId="1916856892" sldId="258"/>
            <ac:spMk id="36" creationId="{235B0880-C8AF-EA2E-B122-F4050C36622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3:22:30.002" v="1845" actId="20577"/>
          <ac:spMkLst>
            <pc:docMk/>
            <pc:sldMk cId="1916856892" sldId="258"/>
            <ac:spMk id="37" creationId="{854D5EDF-DF8B-E0F3-AF96-5932510FAE8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12.866" v="1754"/>
          <ac:spMkLst>
            <pc:docMk/>
            <pc:sldMk cId="1916856892" sldId="258"/>
            <ac:spMk id="38" creationId="{2A61A3E2-8CB6-8426-D577-820A9C36E07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694" v="1745" actId="1076"/>
          <ac:spMkLst>
            <pc:docMk/>
            <pc:sldMk cId="1916856892" sldId="258"/>
            <ac:spMk id="39" creationId="{CB295707-EAF5-F64B-F685-B1C05AD2E2FD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741" v="1746" actId="1076"/>
          <ac:spMkLst>
            <pc:docMk/>
            <pc:sldMk cId="1916856892" sldId="258"/>
            <ac:spMk id="40" creationId="{2432C9F8-BA66-1D38-25AF-AD0F6F33A6F6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787" v="1747" actId="1076"/>
          <ac:spMkLst>
            <pc:docMk/>
            <pc:sldMk cId="1916856892" sldId="258"/>
            <ac:spMk id="41" creationId="{9EE2D5C1-CFCD-22A0-E6C9-6D60906366C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3:38:21.321" v="2314" actId="20577"/>
          <ac:spMkLst>
            <pc:docMk/>
            <pc:sldMk cId="1916856892" sldId="258"/>
            <ac:spMk id="42" creationId="{153FEF67-9012-0BB0-CA45-FBE360B31A3F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866" v="1749" actId="1076"/>
          <ac:spMkLst>
            <pc:docMk/>
            <pc:sldMk cId="1916856892" sldId="258"/>
            <ac:spMk id="43" creationId="{27DFA763-4055-EEE4-40DF-184A17DDFAD1}"/>
          </ac:spMkLst>
        </pc:spChg>
        <pc:spChg chg="del">
          <ac:chgData name="BAKSH DE LA IGLESIA, Amber (EAST LONDON NHS FOUNDATION TRUST)" userId="S::amber.bakshdelaiglesia1@nhs.net::b2650a99-9385-4d98-8a06-8e7c9d440112" providerId="AD" clId="Web-{1E8838A5-6F88-5D8D-D148-BFB311EF7019}" dt="2024-03-12T12:32:22.174" v="470"/>
          <ac:spMkLst>
            <pc:docMk/>
            <pc:sldMk cId="1916856892" sldId="258"/>
            <ac:spMk id="44" creationId="{BC7CB55F-0224-F7B1-AB26-C3BF03125C7F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1E8838A5-6F88-5D8D-D148-BFB311EF7019}" dt="2024-03-12T12:27:36.686" v="331"/>
          <ac:spMkLst>
            <pc:docMk/>
            <pc:sldMk cId="1916856892" sldId="258"/>
            <ac:spMk id="50" creationId="{429D4B1D-0720-8072-C713-12835167FCF3}"/>
          </ac:spMkLst>
        </pc:spChg>
        <pc:picChg chg="mod">
          <ac:chgData name="BAKSH DE LA IGLESIA, Amber (EAST LONDON NHS FOUNDATION TRUST)" userId="S::amber.bakshdelaiglesia1@nhs.net::b2650a99-9385-4d98-8a06-8e7c9d440112" providerId="AD" clId="Web-{1E8838A5-6F88-5D8D-D148-BFB311EF7019}" dt="2024-03-12T13:36:56.849" v="2281" actId="1076"/>
          <ac:picMkLst>
            <pc:docMk/>
            <pc:sldMk cId="1916856892" sldId="258"/>
            <ac:picMk id="51" creationId="{0492C38F-2DF5-9535-3365-2D915BE1542E}"/>
          </ac:picMkLst>
        </pc:pic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504" v="1335"/>
          <ac:cxnSpMkLst>
            <pc:docMk/>
            <pc:sldMk cId="1916856892" sldId="258"/>
            <ac:cxnSpMk id="12" creationId="{9E2BE3B5-F510-956B-E0B8-97BE5787B611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504" v="1334"/>
          <ac:cxnSpMkLst>
            <pc:docMk/>
            <pc:sldMk cId="1916856892" sldId="258"/>
            <ac:cxnSpMk id="13" creationId="{F40CD0F4-31AA-B8ED-19C1-EF36BBFD4899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489" v="1333"/>
          <ac:cxnSpMkLst>
            <pc:docMk/>
            <pc:sldMk cId="1916856892" sldId="258"/>
            <ac:cxnSpMk id="14" creationId="{55FC239C-B4F2-CF28-B74C-82DC6D71BC15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489" v="1332"/>
          <ac:cxnSpMkLst>
            <pc:docMk/>
            <pc:sldMk cId="1916856892" sldId="258"/>
            <ac:cxnSpMk id="15" creationId="{2113D928-F40B-7E17-0FF6-BF2FFDD2EDE6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8"/>
          <ac:cxnSpMkLst>
            <pc:docMk/>
            <pc:sldMk cId="1916856892" sldId="258"/>
            <ac:cxnSpMk id="26" creationId="{0830DBE8-D9FA-3175-383F-2EEE4752BF4D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7"/>
          <ac:cxnSpMkLst>
            <pc:docMk/>
            <pc:sldMk cId="1916856892" sldId="258"/>
            <ac:cxnSpMk id="27" creationId="{6112AA52-88FB-A8FD-B51C-A49557A322F1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6"/>
          <ac:cxnSpMkLst>
            <pc:docMk/>
            <pc:sldMk cId="1916856892" sldId="258"/>
            <ac:cxnSpMk id="28" creationId="{C1A233EB-12B9-0755-13EE-67D0EF87E3AE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5"/>
          <ac:cxnSpMkLst>
            <pc:docMk/>
            <pc:sldMk cId="1916856892" sldId="258"/>
            <ac:cxnSpMk id="29" creationId="{C5FB0285-AC61-6F3B-D850-EB76DDA42BDB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4"/>
          <ac:cxnSpMkLst>
            <pc:docMk/>
            <pc:sldMk cId="1916856892" sldId="258"/>
            <ac:cxnSpMk id="30" creationId="{5DC98B0B-055E-5113-897F-6A49DE0E6AD3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3"/>
          <ac:cxnSpMkLst>
            <pc:docMk/>
            <pc:sldMk cId="1916856892" sldId="258"/>
            <ac:cxnSpMk id="31" creationId="{FE806802-A5EA-73D2-A6C2-63B41EE16DA1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2"/>
          <ac:cxnSpMkLst>
            <pc:docMk/>
            <pc:sldMk cId="1916856892" sldId="258"/>
            <ac:cxnSpMk id="32" creationId="{EF03FFFD-60E5-4908-5BA5-047E4DD5F890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1"/>
          <ac:cxnSpMkLst>
            <pc:docMk/>
            <pc:sldMk cId="1916856892" sldId="258"/>
            <ac:cxnSpMk id="33" creationId="{27FBCCAF-BF40-322D-14D9-3AB57D664C0C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0"/>
          <ac:cxnSpMkLst>
            <pc:docMk/>
            <pc:sldMk cId="1916856892" sldId="258"/>
            <ac:cxnSpMk id="34" creationId="{EF399E7E-38EE-02B8-574C-4F7AA151BAA0}"/>
          </ac:cxnSpMkLst>
        </pc:cxnChg>
      </pc:sldChg>
      <pc:sldChg chg="modSp">
        <pc:chgData name="BAKSH DE LA IGLESIA, Amber (EAST LONDON NHS FOUNDATION TRUST)" userId="S::amber.bakshdelaiglesia1@nhs.net::b2650a99-9385-4d98-8a06-8e7c9d440112" providerId="AD" clId="Web-{1E8838A5-6F88-5D8D-D148-BFB311EF7019}" dt="2024-03-12T13:57:32.133" v="3439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1E8838A5-6F88-5D8D-D148-BFB311EF7019}" dt="2024-03-12T13:57:32.133" v="3439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  <pc:sldChg chg="modSp add replId">
        <pc:chgData name="BAKSH DE LA IGLESIA, Amber (EAST LONDON NHS FOUNDATION TRUST)" userId="S::amber.bakshdelaiglesia1@nhs.net::b2650a99-9385-4d98-8a06-8e7c9d440112" providerId="AD" clId="Web-{1E8838A5-6F88-5D8D-D148-BFB311EF7019}" dt="2024-03-12T14:07:18.595" v="3976"/>
        <pc:sldMkLst>
          <pc:docMk/>
          <pc:sldMk cId="3548518915" sldId="265"/>
        </pc:sldMkLst>
        <pc:graphicFrameChg chg="mod modGraphic">
          <ac:chgData name="BAKSH DE LA IGLESIA, Amber (EAST LONDON NHS FOUNDATION TRUST)" userId="S::amber.bakshdelaiglesia1@nhs.net::b2650a99-9385-4d98-8a06-8e7c9d440112" providerId="AD" clId="Web-{1E8838A5-6F88-5D8D-D148-BFB311EF7019}" dt="2024-03-12T14:07:18.595" v="3976"/>
          <ac:graphicFrameMkLst>
            <pc:docMk/>
            <pc:sldMk cId="3548518915" sldId="265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A62B097B-3B34-6EA0-EB7C-E1B5DA62B59E}"/>
    <pc:docChg chg="addSld delSld modSld">
      <pc:chgData name="BAKSH DE LA IGLESIA, Amber (EAST LONDON NHS FOUNDATION TRUST)" userId="S::amber.bakshdelaiglesia1@nhs.net::b2650a99-9385-4d98-8a06-8e7c9d440112" providerId="AD" clId="Web-{A62B097B-3B34-6EA0-EB7C-E1B5DA62B59E}" dt="2024-03-13T11:52:37.897" v="8207"/>
      <pc:docMkLst>
        <pc:docMk/>
      </pc:docMkLst>
      <pc:sldChg chg="addSp delSp modSp">
        <pc:chgData name="BAKSH DE LA IGLESIA, Amber (EAST LONDON NHS FOUNDATION TRUST)" userId="S::amber.bakshdelaiglesia1@nhs.net::b2650a99-9385-4d98-8a06-8e7c9d440112" providerId="AD" clId="Web-{A62B097B-3B34-6EA0-EB7C-E1B5DA62B59E}" dt="2024-03-13T11:46:36.946" v="7609" actId="20577"/>
        <pc:sldMkLst>
          <pc:docMk/>
          <pc:sldMk cId="1916856892" sldId="258"/>
        </pc:sldMkLst>
        <pc:spChg chg="add del mod">
          <ac:chgData name="BAKSH DE LA IGLESIA, Amber (EAST LONDON NHS FOUNDATION TRUST)" userId="S::amber.bakshdelaiglesia1@nhs.net::b2650a99-9385-4d98-8a06-8e7c9d440112" providerId="AD" clId="Web-{A62B097B-3B34-6EA0-EB7C-E1B5DA62B59E}" dt="2024-03-13T10:40:04.325" v="1014"/>
          <ac:spMkLst>
            <pc:docMk/>
            <pc:sldMk cId="1916856892" sldId="258"/>
            <ac:spMk id="2" creationId="{C4821D16-7479-42AB-CCA6-A8E9A3D0EC1D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20.765" v="1679" actId="14100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58"/>
          <ac:spMkLst>
            <pc:docMk/>
            <pc:sldMk cId="1916856892" sldId="258"/>
            <ac:spMk id="6" creationId="{23960ABC-E69C-2E9C-B5FE-8F4C31C2C439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59"/>
          <ac:spMkLst>
            <pc:docMk/>
            <pc:sldMk cId="1916856892" sldId="258"/>
            <ac:spMk id="8" creationId="{62B343DF-AE81-C987-4455-D128CF8E10D3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0"/>
          <ac:spMkLst>
            <pc:docMk/>
            <pc:sldMk cId="1916856892" sldId="258"/>
            <ac:spMk id="12" creationId="{D307533B-AA3D-AC6B-A531-FAE9C5EB9DC7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1"/>
          <ac:spMkLst>
            <pc:docMk/>
            <pc:sldMk cId="1916856892" sldId="258"/>
            <ac:spMk id="13" creationId="{F4264B7A-FEFA-239B-DD56-A5AABAA17812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2"/>
          <ac:spMkLst>
            <pc:docMk/>
            <pc:sldMk cId="1916856892" sldId="258"/>
            <ac:spMk id="14" creationId="{E138C623-FDD8-1043-678A-9A705A28E7DA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3"/>
          <ac:spMkLst>
            <pc:docMk/>
            <pc:sldMk cId="1916856892" sldId="258"/>
            <ac:spMk id="15" creationId="{73BD23FE-2D78-93DA-6800-D1BB86265732}"/>
          </ac:spMkLst>
        </pc:spChg>
        <pc:spChg chg="add del mod">
          <ac:chgData name="BAKSH DE LA IGLESIA, Amber (EAST LONDON NHS FOUNDATION TRUST)" userId="S::amber.bakshdelaiglesia1@nhs.net::b2650a99-9385-4d98-8a06-8e7c9d440112" providerId="AD" clId="Web-{A62B097B-3B34-6EA0-EB7C-E1B5DA62B59E}" dt="2024-03-13T10:40:04.325" v="1013"/>
          <ac:spMkLst>
            <pc:docMk/>
            <pc:sldMk cId="1916856892" sldId="258"/>
            <ac:spMk id="17" creationId="{47DE0320-B346-D00B-6136-38468548A76D}"/>
          </ac:spMkLst>
        </pc:spChg>
        <pc:spChg chg="del">
          <ac:chgData name="BAKSH DE LA IGLESIA, Amber (EAST LONDON NHS FOUNDATION TRUST)" userId="S::amber.bakshdelaiglesia1@nhs.net::b2650a99-9385-4d98-8a06-8e7c9d440112" providerId="AD" clId="Web-{A62B097B-3B34-6EA0-EB7C-E1B5DA62B59E}" dt="2024-03-13T09:42:34.268" v="624"/>
          <ac:spMkLst>
            <pc:docMk/>
            <pc:sldMk cId="1916856892" sldId="258"/>
            <ac:spMk id="17" creationId="{BB34D39D-4193-77D6-3453-C957D5C7C0F1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70"/>
          <ac:spMkLst>
            <pc:docMk/>
            <pc:sldMk cId="1916856892" sldId="258"/>
            <ac:spMk id="18" creationId="{CA40D362-0113-2269-14B5-7ED173A0A75E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5.218" v="1673"/>
          <ac:spMkLst>
            <pc:docMk/>
            <pc:sldMk cId="1916856892" sldId="258"/>
            <ac:spMk id="19" creationId="{61D6C0ED-4551-93E3-1CF4-28B489A3FA3C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4"/>
          <ac:spMkLst>
            <pc:docMk/>
            <pc:sldMk cId="1916856892" sldId="258"/>
            <ac:spMk id="26" creationId="{8BA03909-C541-5F7D-D56F-0416C25262D0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5"/>
          <ac:spMkLst>
            <pc:docMk/>
            <pc:sldMk cId="1916856892" sldId="258"/>
            <ac:spMk id="27" creationId="{3BE05739-4D4A-841A-051A-628E56D7E7FA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6"/>
          <ac:spMkLst>
            <pc:docMk/>
            <pc:sldMk cId="1916856892" sldId="258"/>
            <ac:spMk id="28" creationId="{75B85BAD-A3AC-C913-B040-853780A3D474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7"/>
          <ac:spMkLst>
            <pc:docMk/>
            <pc:sldMk cId="1916856892" sldId="258"/>
            <ac:spMk id="29" creationId="{83A072BD-5FE2-D775-1218-BD9A9A01244C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8"/>
          <ac:spMkLst>
            <pc:docMk/>
            <pc:sldMk cId="1916856892" sldId="258"/>
            <ac:spMk id="30" creationId="{9340D125-EDE5-31BB-391D-1CE291818856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1:46:36.946" v="7609" actId="20577"/>
          <ac:spMkLst>
            <pc:docMk/>
            <pc:sldMk cId="1916856892" sldId="258"/>
            <ac:spMk id="31" creationId="{1CB9E16A-FF0C-1B6E-2EB5-EC63F7D3A13F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A62B097B-3B34-6EA0-EB7C-E1B5DA62B59E}" dt="2024-03-13T09:42:40.330" v="627"/>
          <ac:spMkLst>
            <pc:docMk/>
            <pc:sldMk cId="1916856892" sldId="258"/>
            <ac:spMk id="35" creationId="{5B2D4150-7F6B-7F0E-780D-2AFC73EC4ABE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71"/>
          <ac:spMkLst>
            <pc:docMk/>
            <pc:sldMk cId="1916856892" sldId="258"/>
            <ac:spMk id="36" creationId="{235B0880-C8AF-EA2E-B122-F4050C366221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71" v="1672"/>
          <ac:spMkLst>
            <pc:docMk/>
            <pc:sldMk cId="1916856892" sldId="258"/>
            <ac:spMk id="37" creationId="{854D5EDF-DF8B-E0F3-AF96-5932510FAE8E}"/>
          </ac:spMkLst>
        </pc:sp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39:45.183" v="1002" actId="1076"/>
          <ac:cxnSpMkLst>
            <pc:docMk/>
            <pc:sldMk cId="1916856892" sldId="258"/>
            <ac:cxnSpMk id="3" creationId="{00000000-0000-0000-0000-000000000000}"/>
          </ac:cxnSpMkLst>
        </pc:cxnChg>
        <pc:cxnChg chg="add del mod">
          <ac:chgData name="BAKSH DE LA IGLESIA, Amber (EAST LONDON NHS FOUNDATION TRUST)" userId="S::amber.bakshdelaiglesia1@nhs.net::b2650a99-9385-4d98-8a06-8e7c9d440112" providerId="AD" clId="Web-{A62B097B-3B34-6EA0-EB7C-E1B5DA62B59E}" dt="2024-03-13T10:40:08.528" v="1015"/>
          <ac:cxnSpMkLst>
            <pc:docMk/>
            <pc:sldMk cId="1916856892" sldId="258"/>
            <ac:cxnSpMk id="20" creationId="{DA7C2D62-CACC-CAAB-8DED-6CB81FB9F3B5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39:45.058" v="1000" actId="1076"/>
          <ac:cxnSpMkLst>
            <pc:docMk/>
            <pc:sldMk cId="1916856892" sldId="258"/>
            <ac:cxnSpMk id="32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8:08.609" v="1657" actId="14100"/>
          <ac:cxnSpMkLst>
            <pc:docMk/>
            <pc:sldMk cId="1916856892" sldId="258"/>
            <ac:cxnSpMk id="34" creationId="{00000000-0000-0000-0000-000000000000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A62B097B-3B34-6EA0-EB7C-E1B5DA62B59E}" dt="2024-03-13T09:42:37.393" v="625"/>
          <ac:cxnSpMkLst>
            <pc:docMk/>
            <pc:sldMk cId="1916856892" sldId="258"/>
            <ac:cxnSpMk id="38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52.530" v="1650" actId="1076"/>
          <ac:cxnSpMkLst>
            <pc:docMk/>
            <pc:sldMk cId="1916856892" sldId="258"/>
            <ac:cxnSpMk id="40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34.045" v="1642" actId="1076"/>
          <ac:cxnSpMkLst>
            <pc:docMk/>
            <pc:sldMk cId="1916856892" sldId="258"/>
            <ac:cxnSpMk id="44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37.826" v="1644" actId="1076"/>
          <ac:cxnSpMkLst>
            <pc:docMk/>
            <pc:sldMk cId="1916856892" sldId="258"/>
            <ac:cxnSpMk id="47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23.951" v="1636" actId="1076"/>
          <ac:cxnSpMkLst>
            <pc:docMk/>
            <pc:sldMk cId="1916856892" sldId="258"/>
            <ac:cxnSpMk id="50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05.434" v="1611" actId="1076"/>
          <ac:cxnSpMkLst>
            <pc:docMk/>
            <pc:sldMk cId="1916856892" sldId="258"/>
            <ac:cxnSpMk id="53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39:45.277" v="1004" actId="1076"/>
          <ac:cxnSpMkLst>
            <pc:docMk/>
            <pc:sldMk cId="1916856892" sldId="258"/>
            <ac:cxnSpMk id="56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39:45.324" v="1005" actId="1076"/>
          <ac:cxnSpMkLst>
            <pc:docMk/>
            <pc:sldMk cId="1916856892" sldId="258"/>
            <ac:cxnSpMk id="59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58.530" v="1655" actId="1076"/>
          <ac:cxnSpMkLst>
            <pc:docMk/>
            <pc:sldMk cId="1916856892" sldId="258"/>
            <ac:cxnSpMk id="62" creationId="{00000000-0000-0000-0000-000000000000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A62B097B-3B34-6EA0-EB7C-E1B5DA62B59E}" dt="2024-03-13T09:42:40.330" v="626"/>
          <ac:cxnSpMkLst>
            <pc:docMk/>
            <pc:sldMk cId="1916856892" sldId="258"/>
            <ac:cxnSpMk id="66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52.592" v="1652" actId="1076"/>
          <ac:cxnSpMkLst>
            <pc:docMk/>
            <pc:sldMk cId="1916856892" sldId="258"/>
            <ac:cxnSpMk id="69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33.982" v="1641" actId="1076"/>
          <ac:cxnSpMkLst>
            <pc:docMk/>
            <pc:sldMk cId="1916856892" sldId="258"/>
            <ac:cxnSpMk id="72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37.733" v="1643" actId="1076"/>
          <ac:cxnSpMkLst>
            <pc:docMk/>
            <pc:sldMk cId="1916856892" sldId="258"/>
            <ac:cxnSpMk id="75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23.888" v="1635" actId="1076"/>
          <ac:cxnSpMkLst>
            <pc:docMk/>
            <pc:sldMk cId="1916856892" sldId="258"/>
            <ac:cxnSpMk id="78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05.544" v="1613" actId="1076"/>
          <ac:cxnSpMkLst>
            <pc:docMk/>
            <pc:sldMk cId="1916856892" sldId="258"/>
            <ac:cxnSpMk id="81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8:20.765" v="1679" actId="14100"/>
          <ac:cxnSpMkLst>
            <pc:docMk/>
            <pc:sldMk cId="1916856892" sldId="258"/>
            <ac:cxnSpMk id="85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8:20.765" v="1679" actId="14100"/>
          <ac:cxnSpMkLst>
            <pc:docMk/>
            <pc:sldMk cId="1916856892" sldId="258"/>
            <ac:cxnSpMk id="88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8:20.765" v="1679" actId="14100"/>
          <ac:cxnSpMkLst>
            <pc:docMk/>
            <pc:sldMk cId="1916856892" sldId="258"/>
            <ac:cxnSpMk id="91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8:20.765" v="1679" actId="14100"/>
          <ac:cxnSpMkLst>
            <pc:docMk/>
            <pc:sldMk cId="1916856892" sldId="258"/>
            <ac:cxnSpMk id="94" creationId="{00000000-0000-0000-0000-000000000000}"/>
          </ac:cxnSpMkLst>
        </pc:cxnChg>
      </pc:sldChg>
      <pc:sldChg chg="modSp">
        <pc:chgData name="BAKSH DE LA IGLESIA, Amber (EAST LONDON NHS FOUNDATION TRUST)" userId="S::amber.bakshdelaiglesia1@nhs.net::b2650a99-9385-4d98-8a06-8e7c9d440112" providerId="AD" clId="Web-{A62B097B-3B34-6EA0-EB7C-E1B5DA62B59E}" dt="2024-03-13T11:52:37.897" v="8207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A62B097B-3B34-6EA0-EB7C-E1B5DA62B59E}" dt="2024-03-13T11:52:37.897" v="8207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  <pc:sldChg chg="del">
        <pc:chgData name="BAKSH DE LA IGLESIA, Amber (EAST LONDON NHS FOUNDATION TRUST)" userId="S::amber.bakshdelaiglesia1@nhs.net::b2650a99-9385-4d98-8a06-8e7c9d440112" providerId="AD" clId="Web-{A62B097B-3B34-6EA0-EB7C-E1B5DA62B59E}" dt="2024-03-13T11:31:33.052" v="5542"/>
        <pc:sldMkLst>
          <pc:docMk/>
          <pc:sldMk cId="3548518915" sldId="265"/>
        </pc:sldMkLst>
      </pc:sldChg>
      <pc:sldChg chg="modSp add replId">
        <pc:chgData name="BAKSH DE LA IGLESIA, Amber (EAST LONDON NHS FOUNDATION TRUST)" userId="S::amber.bakshdelaiglesia1@nhs.net::b2650a99-9385-4d98-8a06-8e7c9d440112" providerId="AD" clId="Web-{A62B097B-3B34-6EA0-EB7C-E1B5DA62B59E}" dt="2024-03-13T11:52:30.725" v="8203"/>
        <pc:sldMkLst>
          <pc:docMk/>
          <pc:sldMk cId="1613405248" sldId="266"/>
        </pc:sldMkLst>
        <pc:graphicFrameChg chg="mod modGraphic">
          <ac:chgData name="BAKSH DE LA IGLESIA, Amber (EAST LONDON NHS FOUNDATION TRUST)" userId="S::amber.bakshdelaiglesia1@nhs.net::b2650a99-9385-4d98-8a06-8e7c9d440112" providerId="AD" clId="Web-{A62B097B-3B34-6EA0-EB7C-E1B5DA62B59E}" dt="2024-03-13T11:52:30.725" v="8203"/>
          <ac:graphicFrameMkLst>
            <pc:docMk/>
            <pc:sldMk cId="1613405248" sldId="266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E1198C5F-BE96-4758-935C-84CDE1A53317}"/>
    <pc:docChg chg="addSld delSld modSld sldOrd">
      <pc:chgData name="BAKSH DE LA IGLESIA, Amber (EAST LONDON NHS FOUNDATION TRUST)" userId="S::amber.bakshdelaiglesia1@nhs.net::b2650a99-9385-4d98-8a06-8e7c9d440112" providerId="AD" clId="Web-{E1198C5F-BE96-4758-935C-84CDE1A53317}" dt="2023-12-01T11:08:52.585" v="19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E1198C5F-BE96-4758-935C-84CDE1A53317}" dt="2023-12-01T11:06:16.987" v="1"/>
        <pc:sldMkLst>
          <pc:docMk/>
          <pc:sldMk cId="109857222" sldId="256"/>
        </pc:sldMkLst>
      </pc:sldChg>
      <pc:sldChg chg="modSp add ord">
        <pc:chgData name="BAKSH DE LA IGLESIA, Amber (EAST LONDON NHS FOUNDATION TRUST)" userId="S::amber.bakshdelaiglesia1@nhs.net::b2650a99-9385-4d98-8a06-8e7c9d440112" providerId="AD" clId="Web-{E1198C5F-BE96-4758-935C-84CDE1A53317}" dt="2023-12-01T11:08:41.428" v="17" actId="20577"/>
        <pc:sldMkLst>
          <pc:docMk/>
          <pc:sldMk cId="1916856892" sldId="258"/>
        </pc:sldMkLst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34.897" v="6" actId="20577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37.491" v="10" actId="20577"/>
          <ac:spMkLst>
            <pc:docMk/>
            <pc:sldMk cId="1916856892" sldId="258"/>
            <ac:spMk id="45" creationId="{4128A996-CC85-9846-E43E-AAD1936D53DD}"/>
          </ac:spMkLst>
        </pc:spChg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41.428" v="17" actId="20577"/>
          <ac:spMkLst>
            <pc:docMk/>
            <pc:sldMk cId="1916856892" sldId="258"/>
            <ac:spMk id="50" creationId="{429D4B1D-0720-8072-C713-12835167FCF3}"/>
          </ac:spMkLst>
        </pc:spChg>
      </pc:sldChg>
      <pc:sldChg chg="addSp delSp modSp add">
        <pc:chgData name="BAKSH DE LA IGLESIA, Amber (EAST LONDON NHS FOUNDATION TRUST)" userId="S::amber.bakshdelaiglesia1@nhs.net::b2650a99-9385-4d98-8a06-8e7c9d440112" providerId="AD" clId="Web-{E1198C5F-BE96-4758-935C-84CDE1A53317}" dt="2023-12-01T11:08:52.585" v="19"/>
        <pc:sldMkLst>
          <pc:docMk/>
          <pc:sldMk cId="1925529785" sldId="264"/>
        </pc:sldMkLst>
        <pc:spChg chg="del">
          <ac:chgData name="BAKSH DE LA IGLESIA, Amber (EAST LONDON NHS FOUNDATION TRUST)" userId="S::amber.bakshdelaiglesia1@nhs.net::b2650a99-9385-4d98-8a06-8e7c9d440112" providerId="AD" clId="Web-{E1198C5F-BE96-4758-935C-84CDE1A53317}" dt="2023-12-01T11:08:47.647" v="18"/>
          <ac:spMkLst>
            <pc:docMk/>
            <pc:sldMk cId="1925529785" sldId="264"/>
            <ac:spMk id="2" creationId="{00000000-0000-0000-0000-000000000000}"/>
          </ac:spMkLst>
        </pc:spChg>
        <pc:spChg chg="add del mod">
          <ac:chgData name="BAKSH DE LA IGLESIA, Amber (EAST LONDON NHS FOUNDATION TRUST)" userId="S::amber.bakshdelaiglesia1@nhs.net::b2650a99-9385-4d98-8a06-8e7c9d440112" providerId="AD" clId="Web-{E1198C5F-BE96-4758-935C-84CDE1A53317}" dt="2023-12-01T11:08:52.585" v="19"/>
          <ac:spMkLst>
            <pc:docMk/>
            <pc:sldMk cId="1925529785" sldId="264"/>
            <ac:spMk id="5" creationId="{A84C7045-D6F5-FF76-F265-7693371D93B4}"/>
          </ac:spMkLst>
        </pc:spChg>
      </pc:sldChg>
    </pc:docChg>
  </pc:docChgLst>
  <pc:docChgLst>
    <pc:chgData name="BAKSH DE LA IGLESIA, Amber (EAST LONDON NHS FOUNDATION TRUST)" userId="S::amber.bakshdelaiglesia1@nhs.net::b2650a99-9385-4d98-8a06-8e7c9d440112" providerId="AD" clId="Web-{B64BCF92-BF13-8015-CBDE-3AF6BE9CBB92}"/>
    <pc:docChg chg="modSld">
      <pc:chgData name="BAKSH DE LA IGLESIA, Amber (EAST LONDON NHS FOUNDATION TRUST)" userId="S::amber.bakshdelaiglesia1@nhs.net::b2650a99-9385-4d98-8a06-8e7c9d440112" providerId="AD" clId="Web-{B64BCF92-BF13-8015-CBDE-3AF6BE9CBB92}" dt="2024-03-12T12:00:43.994" v="43"/>
      <pc:docMkLst>
        <pc:docMk/>
      </pc:docMkLst>
      <pc:sldChg chg="modSp">
        <pc:chgData name="BAKSH DE LA IGLESIA, Amber (EAST LONDON NHS FOUNDATION TRUST)" userId="S::amber.bakshdelaiglesia1@nhs.net::b2650a99-9385-4d98-8a06-8e7c9d440112" providerId="AD" clId="Web-{B64BCF92-BF13-8015-CBDE-3AF6BE9CBB92}" dt="2024-03-12T12:00:43.994" v="43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B64BCF92-BF13-8015-CBDE-3AF6BE9CBB92}" dt="2024-03-12T12:00:43.994" v="43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7F3A5A35-1DB4-786B-D760-1B6E0858F186}"/>
    <pc:docChg chg="delSld">
      <pc:chgData name="BAKSH DE LA IGLESIA, Amber (EAST LONDON NHS FOUNDATION TRUST)" userId="S::amber.bakshdelaiglesia1@nhs.net::b2650a99-9385-4d98-8a06-8e7c9d440112" providerId="AD" clId="Web-{7F3A5A35-1DB4-786B-D760-1B6E0858F186}" dt="2023-12-01T14:28:59.015" v="1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7F3A5A35-1DB4-786B-D760-1B6E0858F186}" dt="2023-12-01T14:28:57.031" v="0"/>
        <pc:sldMkLst>
          <pc:docMk/>
          <pc:sldMk cId="1465521632" sldId="262"/>
        </pc:sldMkLst>
      </pc:sldChg>
      <pc:sldChg chg="del">
        <pc:chgData name="BAKSH DE LA IGLESIA, Amber (EAST LONDON NHS FOUNDATION TRUST)" userId="S::amber.bakshdelaiglesia1@nhs.net::b2650a99-9385-4d98-8a06-8e7c9d440112" providerId="AD" clId="Web-{7F3A5A35-1DB4-786B-D760-1B6E0858F186}" dt="2023-12-01T14:28:59.015" v="1"/>
        <pc:sldMkLst>
          <pc:docMk/>
          <pc:sldMk cId="1445301394" sldId="263"/>
        </pc:sldMkLst>
      </pc:sldChg>
    </pc:docChg>
  </pc:docChgLst>
  <pc:docChgLst>
    <pc:chgData name="BAKSH DE LA IGLESIA, Amber (EAST LONDON NHS FOUNDATION TRUST)" userId="S::amber.bakshdelaiglesia1@nhs.net::b2650a99-9385-4d98-8a06-8e7c9d440112" providerId="AD" clId="Web-{ED678309-29B6-102F-0AF1-F542E13C5AA3}"/>
    <pc:docChg chg="modSld">
      <pc:chgData name="BAKSH DE LA IGLESIA, Amber (EAST LONDON NHS FOUNDATION TRUST)" userId="S::amber.bakshdelaiglesia1@nhs.net::b2650a99-9385-4d98-8a06-8e7c9d440112" providerId="AD" clId="Web-{ED678309-29B6-102F-0AF1-F542E13C5AA3}" dt="2024-03-12T17:07:39.474" v="6249"/>
      <pc:docMkLst>
        <pc:docMk/>
      </pc:docMkLst>
      <pc:sldChg chg="addSp delSp modSp">
        <pc:chgData name="BAKSH DE LA IGLESIA, Amber (EAST LONDON NHS FOUNDATION TRUST)" userId="S::amber.bakshdelaiglesia1@nhs.net::b2650a99-9385-4d98-8a06-8e7c9d440112" providerId="AD" clId="Web-{ED678309-29B6-102F-0AF1-F542E13C5AA3}" dt="2024-03-12T16:31:17.813" v="2228" actId="1076"/>
        <pc:sldMkLst>
          <pc:docMk/>
          <pc:sldMk cId="1916856892" sldId="258"/>
        </pc:sldMkLst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42" v="533"/>
          <ac:spMkLst>
            <pc:docMk/>
            <pc:sldMk cId="1916856892" sldId="258"/>
            <ac:spMk id="2" creationId="{A738CAB5-9522-57F2-3CAA-CE21CEBE9D05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42" v="532"/>
          <ac:spMkLst>
            <pc:docMk/>
            <pc:sldMk cId="1916856892" sldId="258"/>
            <ac:spMk id="3" creationId="{16F712EF-C233-778D-C206-24B8D725B0F6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9.563" v="2227" actId="1076"/>
          <ac:spMkLst>
            <pc:docMk/>
            <pc:sldMk cId="1916856892" sldId="258"/>
            <ac:spMk id="4" creationId="{74A77F04-71FA-5127-761E-16EA4DE66FD1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782" v="2221" actId="1076"/>
          <ac:spMkLst>
            <pc:docMk/>
            <pc:sldMk cId="1916856892" sldId="258"/>
            <ac:spMk id="6" creationId="{23960ABC-E69C-2E9C-B5FE-8F4C31C2C439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828" v="2222" actId="1076"/>
          <ac:spMkLst>
            <pc:docMk/>
            <pc:sldMk cId="1916856892" sldId="258"/>
            <ac:spMk id="8" creationId="{62B343DF-AE81-C987-4455-D128CF8E10D3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422" v="2211" actId="1076"/>
          <ac:spMkLst>
            <pc:docMk/>
            <pc:sldMk cId="1916856892" sldId="258"/>
            <ac:spMk id="12" creationId="{D307533B-AA3D-AC6B-A531-FAE9C5EB9DC7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469" v="2212" actId="1076"/>
          <ac:spMkLst>
            <pc:docMk/>
            <pc:sldMk cId="1916856892" sldId="258"/>
            <ac:spMk id="13" creationId="{F4264B7A-FEFA-239B-DD56-A5AABAA17812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860" v="2223" actId="1076"/>
          <ac:spMkLst>
            <pc:docMk/>
            <pc:sldMk cId="1916856892" sldId="258"/>
            <ac:spMk id="14" creationId="{E138C623-FDD8-1043-678A-9A705A28E7DA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891" v="2224" actId="1076"/>
          <ac:spMkLst>
            <pc:docMk/>
            <pc:sldMk cId="1916856892" sldId="258"/>
            <ac:spMk id="15" creationId="{73BD23FE-2D78-93DA-6800-D1BB86265732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7.578" v="2215" actId="1076"/>
          <ac:spMkLst>
            <pc:docMk/>
            <pc:sldMk cId="1916856892" sldId="258"/>
            <ac:spMk id="17" creationId="{BB34D39D-4193-77D6-3453-C957D5C7C0F1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7.641" v="2217" actId="1076"/>
          <ac:spMkLst>
            <pc:docMk/>
            <pc:sldMk cId="1916856892" sldId="258"/>
            <ac:spMk id="18" creationId="{CA40D362-0113-2269-14B5-7ED173A0A75E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7.375" v="2209" actId="1076"/>
          <ac:spMkLst>
            <pc:docMk/>
            <pc:sldMk cId="1916856892" sldId="258"/>
            <ac:spMk id="19" creationId="{61D6C0ED-4551-93E3-1CF4-28B489A3FA3C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45"/>
          <ac:spMkLst>
            <pc:docMk/>
            <pc:sldMk cId="1916856892" sldId="258"/>
            <ac:spMk id="20" creationId="{DB9F0EAB-6430-C86F-E977-96C8437137B7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44"/>
          <ac:spMkLst>
            <pc:docMk/>
            <pc:sldMk cId="1916856892" sldId="258"/>
            <ac:spMk id="21" creationId="{2C9CCABA-FDD6-2228-BE2D-A45813366F27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43"/>
          <ac:spMkLst>
            <pc:docMk/>
            <pc:sldMk cId="1916856892" sldId="258"/>
            <ac:spMk id="22" creationId="{8950941D-68F4-F8EB-6B65-F7EBCEB957CB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42"/>
          <ac:spMkLst>
            <pc:docMk/>
            <pc:sldMk cId="1916856892" sldId="258"/>
            <ac:spMk id="23" creationId="{4A3B3CDA-B21A-FF21-3496-16166C0D518E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41"/>
          <ac:spMkLst>
            <pc:docMk/>
            <pc:sldMk cId="1916856892" sldId="258"/>
            <ac:spMk id="24" creationId="{67B7212B-A402-548F-7A03-0B16C9F5FFE1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40"/>
          <ac:spMkLst>
            <pc:docMk/>
            <pc:sldMk cId="1916856892" sldId="258"/>
            <ac:spMk id="25" creationId="{D7C3D620-3D11-AA1D-CB58-E113823E0B74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500" v="2213" actId="1076"/>
          <ac:spMkLst>
            <pc:docMk/>
            <pc:sldMk cId="1916856892" sldId="258"/>
            <ac:spMk id="26" creationId="{8BA03909-C541-5F7D-D56F-0416C25262D0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547" v="2214" actId="1076"/>
          <ac:spMkLst>
            <pc:docMk/>
            <pc:sldMk cId="1916856892" sldId="258"/>
            <ac:spMk id="27" creationId="{3BE05739-4D4A-841A-051A-628E56D7E7FA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750" v="2220" actId="1076"/>
          <ac:spMkLst>
            <pc:docMk/>
            <pc:sldMk cId="1916856892" sldId="258"/>
            <ac:spMk id="28" creationId="{75B85BAD-A3AC-C913-B040-853780A3D474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719" v="2219" actId="1076"/>
          <ac:spMkLst>
            <pc:docMk/>
            <pc:sldMk cId="1916856892" sldId="258"/>
            <ac:spMk id="29" creationId="{83A072BD-5FE2-D775-1218-BD9A9A01244C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17.813" v="2228" actId="1076"/>
          <ac:spMkLst>
            <pc:docMk/>
            <pc:sldMk cId="1916856892" sldId="258"/>
            <ac:spMk id="30" creationId="{9340D125-EDE5-31BB-391D-1CE291818856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969" v="2226" actId="1076"/>
          <ac:spMkLst>
            <pc:docMk/>
            <pc:sldMk cId="1916856892" sldId="258"/>
            <ac:spMk id="31" creationId="{1CB9E16A-FF0C-1B6E-2EB5-EC63F7D3A13F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7.610" v="2216" actId="1076"/>
          <ac:spMkLst>
            <pc:docMk/>
            <pc:sldMk cId="1916856892" sldId="258"/>
            <ac:spMk id="35" creationId="{5B2D4150-7F6B-7F0E-780D-2AFC73EC4ABE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7.688" v="2218" actId="1076"/>
          <ac:spMkLst>
            <pc:docMk/>
            <pc:sldMk cId="1916856892" sldId="258"/>
            <ac:spMk id="36" creationId="{235B0880-C8AF-EA2E-B122-F4050C366221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7.391" v="2210" actId="1076"/>
          <ac:spMkLst>
            <pc:docMk/>
            <pc:sldMk cId="1916856892" sldId="258"/>
            <ac:spMk id="37" creationId="{854D5EDF-DF8B-E0F3-AF96-5932510FAE8E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39"/>
          <ac:spMkLst>
            <pc:docMk/>
            <pc:sldMk cId="1916856892" sldId="258"/>
            <ac:spMk id="38" creationId="{2A61A3E2-8CB6-8426-D577-820A9C36E071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38"/>
          <ac:spMkLst>
            <pc:docMk/>
            <pc:sldMk cId="1916856892" sldId="258"/>
            <ac:spMk id="39" creationId="{CB295707-EAF5-F64B-F685-B1C05AD2E2FD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37"/>
          <ac:spMkLst>
            <pc:docMk/>
            <pc:sldMk cId="1916856892" sldId="258"/>
            <ac:spMk id="40" creationId="{2432C9F8-BA66-1D38-25AF-AD0F6F33A6F6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36"/>
          <ac:spMkLst>
            <pc:docMk/>
            <pc:sldMk cId="1916856892" sldId="258"/>
            <ac:spMk id="41" creationId="{9EE2D5C1-CFCD-22A0-E6C9-6D60906366CE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42" v="535"/>
          <ac:spMkLst>
            <pc:docMk/>
            <pc:sldMk cId="1916856892" sldId="258"/>
            <ac:spMk id="42" creationId="{153FEF67-9012-0BB0-CA45-FBE360B31A3F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42" v="534"/>
          <ac:spMkLst>
            <pc:docMk/>
            <pc:sldMk cId="1916856892" sldId="258"/>
            <ac:spMk id="43" creationId="{27DFA763-4055-EEE4-40DF-184A17DDFAD1}"/>
          </ac:spMkLst>
        </pc:spChg>
      </pc:sldChg>
      <pc:sldChg chg="modSp">
        <pc:chgData name="BAKSH DE LA IGLESIA, Amber (EAST LONDON NHS FOUNDATION TRUST)" userId="S::amber.bakshdelaiglesia1@nhs.net::b2650a99-9385-4d98-8a06-8e7c9d440112" providerId="AD" clId="Web-{ED678309-29B6-102F-0AF1-F542E13C5AA3}" dt="2024-03-12T16:49:55.956" v="4414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ED678309-29B6-102F-0AF1-F542E13C5AA3}" dt="2024-03-12T16:49:55.956" v="4414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  <pc:sldChg chg="modSp">
        <pc:chgData name="BAKSH DE LA IGLESIA, Amber (EAST LONDON NHS FOUNDATION TRUST)" userId="S::amber.bakshdelaiglesia1@nhs.net::b2650a99-9385-4d98-8a06-8e7c9d440112" providerId="AD" clId="Web-{ED678309-29B6-102F-0AF1-F542E13C5AA3}" dt="2024-03-12T17:07:39.474" v="6249"/>
        <pc:sldMkLst>
          <pc:docMk/>
          <pc:sldMk cId="3548518915" sldId="265"/>
        </pc:sldMkLst>
        <pc:graphicFrameChg chg="mod modGraphic">
          <ac:chgData name="BAKSH DE LA IGLESIA, Amber (EAST LONDON NHS FOUNDATION TRUST)" userId="S::amber.bakshdelaiglesia1@nhs.net::b2650a99-9385-4d98-8a06-8e7c9d440112" providerId="AD" clId="Web-{ED678309-29B6-102F-0AF1-F542E13C5AA3}" dt="2024-03-12T17:07:39.474" v="6249"/>
          <ac:graphicFrameMkLst>
            <pc:docMk/>
            <pc:sldMk cId="3548518915" sldId="265"/>
            <ac:graphicFrameMk id="3" creationId="{A4F86B3A-5489-60F5-F342-A0B9EC6994E4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159339" y="2788130"/>
            <a:ext cx="1473287" cy="11655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Calibri"/>
              </a:rPr>
              <a:t>Tower Hamlets CHS 2024/25 </a:t>
            </a:r>
            <a:endParaRPr lang="en-US" sz="1600" b="1" dirty="0">
              <a:solidFill>
                <a:srgbClr val="000000"/>
              </a:solidFill>
              <a:latin typeface="Arial"/>
              <a:ea typeface="Calibri"/>
              <a:cs typeface="Calibri"/>
            </a:endParaRPr>
          </a:p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Calibri"/>
              </a:rPr>
              <a:t>Annual Plan Priorities</a:t>
            </a:r>
            <a:endParaRPr lang="en-US" sz="1600" b="1">
              <a:solidFill>
                <a:srgbClr val="000000"/>
              </a:solidFill>
              <a:latin typeface="Arial"/>
              <a:ea typeface="Calibri"/>
              <a:cs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257102" y="894450"/>
            <a:ext cx="1633708" cy="6338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257100" y="2406157"/>
            <a:ext cx="1633708" cy="6338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257098" y="3905575"/>
            <a:ext cx="1633708" cy="6338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257097" y="5404994"/>
            <a:ext cx="1633708" cy="6338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008416" y="30634"/>
            <a:ext cx="222401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Trust Strategic Objective</a:t>
            </a:r>
            <a:endParaRPr lang="en-US" sz="14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4380092" y="36774"/>
            <a:ext cx="233430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Priority areas for the service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0D362-0113-2269-14B5-7ED173A0A75E}"/>
              </a:ext>
            </a:extLst>
          </p:cNvPr>
          <p:cNvSpPr/>
          <p:nvPr/>
        </p:nvSpPr>
        <p:spPr>
          <a:xfrm>
            <a:off x="4420198" y="3241254"/>
            <a:ext cx="2165101" cy="8343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Improve access, waiting times, through co-production and pathway redesign with users and carers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D6C0ED-4551-93E3-1CF4-28B489A3FA3C}"/>
              </a:ext>
            </a:extLst>
          </p:cNvPr>
          <p:cNvSpPr/>
          <p:nvPr/>
        </p:nvSpPr>
        <p:spPr>
          <a:xfrm>
            <a:off x="4410171" y="1346930"/>
            <a:ext cx="2165101" cy="18370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rgbClr val="000000"/>
                </a:solidFill>
                <a:latin typeface="Arial"/>
                <a:cs typeface="Calibri"/>
              </a:rPr>
              <a:t>Partnership working and development of integrated pathways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35B0880-C8AF-EA2E-B122-F4050C366221}"/>
              </a:ext>
            </a:extLst>
          </p:cNvPr>
          <p:cNvSpPr/>
          <p:nvPr/>
        </p:nvSpPr>
        <p:spPr>
          <a:xfrm>
            <a:off x="6803875" y="3251279"/>
            <a:ext cx="5227978" cy="8343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Implement the Foot Health review recommendations and action plan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Review the need and benefit of seven day a week provision for therapies in community and Urgent Community Crisis Response pathways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Progress with Community Therapies QI project on waiting times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Review referral pathways into services and develop and implement service models that minimise delays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54D5EDF-DF8B-E0F3-AF96-5932510FAE8E}"/>
              </a:ext>
            </a:extLst>
          </p:cNvPr>
          <p:cNvSpPr/>
          <p:nvPr/>
        </p:nvSpPr>
        <p:spPr>
          <a:xfrm>
            <a:off x="6793848" y="1347324"/>
            <a:ext cx="5238004" cy="18370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Calibri"/>
              </a:rPr>
              <a:t>Work with community collaboratives to address specialist pathways to manage waiting times</a:t>
            </a:r>
            <a:endParaRPr lang="en-US" dirty="0">
              <a:solidFill>
                <a:srgbClr val="000000"/>
              </a:solidFill>
              <a:latin typeface="Calibri" panose="020F0502020204030204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Calibri"/>
              </a:rPr>
              <a:t>Re-commissioning of GP Alliance Contract with ELFT, GPCG. 2024/25 Contract transformation and re-commission by November 2025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Calibri"/>
              </a:rPr>
              <a:t>Work with Tower Hamlets Place to establish an Intermediate care working group and Intermediate Care Board which reports to the THT Board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Calibri"/>
              </a:rPr>
              <a:t>Collaborative working with partners to improve communication between GPs and Community Health Services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Calibri"/>
              </a:rPr>
              <a:t>Progress with frailty ward development within NEL framework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 err="1">
                <a:solidFill>
                  <a:srgbClr val="000000"/>
                </a:solidFill>
                <a:latin typeface="Arial"/>
                <a:cs typeface="Calibri"/>
              </a:rPr>
              <a:t>Maximise</a:t>
            </a:r>
            <a:r>
              <a:rPr lang="en-US" sz="900" dirty="0">
                <a:solidFill>
                  <a:srgbClr val="000000"/>
                </a:solidFill>
                <a:latin typeface="Arial"/>
                <a:cs typeface="Calibri"/>
              </a:rPr>
              <a:t> the independence of people with Diabetes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Calibri"/>
              </a:rPr>
              <a:t>Redesign pathways between TH Learning Disabilities Team and TH CHC Team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Calibri"/>
              </a:rPr>
              <a:t>Achieve reduction in care package cost for TH residents on the discharge to assess pathway through using Optimal Handed Cre principles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Calibri"/>
              </a:rPr>
              <a:t>Review and redesign End of Life pathways for TH residents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7126639" y="36775"/>
            <a:ext cx="455917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Defined workstreams / projects / </a:t>
            </a:r>
            <a:r>
              <a:rPr lang="en-US" sz="1400" b="1" dirty="0" err="1">
                <a:cs typeface="Calibri"/>
              </a:rPr>
              <a:t>programmes</a:t>
            </a:r>
            <a:r>
              <a:rPr lang="en-US" sz="1400" b="1" dirty="0">
                <a:cs typeface="Calibri"/>
              </a:rPr>
              <a:t> for 24-25</a:t>
            </a:r>
            <a:endParaRPr lang="en-US" sz="1400" dirty="0">
              <a:cs typeface="Calibri" panose="020F0502020204030204"/>
            </a:endParaRPr>
          </a:p>
        </p:txBody>
      </p:sp>
      <p:pic>
        <p:nvPicPr>
          <p:cNvPr id="51" name="Picture 50" descr="Text&#10;&#10;Description automatically generated">
            <a:extLst>
              <a:ext uri="{FF2B5EF4-FFF2-40B4-BE49-F238E27FC236}">
                <a16:creationId xmlns:a16="http://schemas.microsoft.com/office/drawing/2014/main" id="{0492C38F-2DF5-9535-3365-2D915BE154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1" t="14839" r="7253" b="30968"/>
          <a:stretch>
            <a:fillRect/>
          </a:stretch>
        </p:blipFill>
        <p:spPr bwMode="auto">
          <a:xfrm>
            <a:off x="44513" y="41494"/>
            <a:ext cx="1400840" cy="68250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3960ABC-E69C-2E9C-B5FE-8F4C31C2C439}"/>
              </a:ext>
            </a:extLst>
          </p:cNvPr>
          <p:cNvSpPr/>
          <p:nvPr/>
        </p:nvSpPr>
        <p:spPr>
          <a:xfrm>
            <a:off x="4420198" y="6370112"/>
            <a:ext cx="2165101" cy="3230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Deliver Financial Viability plans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2B343DF-AE81-C987-4455-D128CF8E10D3}"/>
              </a:ext>
            </a:extLst>
          </p:cNvPr>
          <p:cNvSpPr/>
          <p:nvPr/>
        </p:nvSpPr>
        <p:spPr>
          <a:xfrm>
            <a:off x="6803875" y="6380531"/>
            <a:ext cx="5238004" cy="3230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Calibri"/>
              </a:rPr>
              <a:t>Change ways of working in EPCT District Nursing Services, Rapid Response, Intermediate Care, Triage and Assessment Team, Rapid Response and Falls Teams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07533B-AA3D-AC6B-A531-FAE9C5EB9DC7}"/>
              </a:ext>
            </a:extLst>
          </p:cNvPr>
          <p:cNvSpPr/>
          <p:nvPr/>
        </p:nvSpPr>
        <p:spPr>
          <a:xfrm>
            <a:off x="4410171" y="1096268"/>
            <a:ext cx="2165101" cy="1726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PCN Development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4264B7A-FEFA-239B-DD56-A5AABAA17812}"/>
              </a:ext>
            </a:extLst>
          </p:cNvPr>
          <p:cNvSpPr/>
          <p:nvPr/>
        </p:nvSpPr>
        <p:spPr>
          <a:xfrm>
            <a:off x="6793848" y="1106688"/>
            <a:ext cx="5238004" cy="172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Contribute to the TH place development of a </a:t>
            </a:r>
            <a:r>
              <a:rPr lang="en-US" sz="900" dirty="0" err="1">
                <a:solidFill>
                  <a:srgbClr val="000000"/>
                </a:solidFill>
                <a:latin typeface="Arial"/>
                <a:cs typeface="Arial"/>
              </a:rPr>
              <a:t>neighbourhood</a:t>
            </a: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 model</a:t>
            </a:r>
            <a:endParaRPr lang="en-US" sz="1600" dirty="0">
              <a:solidFill>
                <a:srgbClr val="000000"/>
              </a:solidFill>
              <a:latin typeface="Arial"/>
              <a:ea typeface="Calibri" panose="020F0502020204030204"/>
              <a:cs typeface="Arial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38C623-FDD8-1043-678A-9A705A28E7DA}"/>
              </a:ext>
            </a:extLst>
          </p:cNvPr>
          <p:cNvSpPr/>
          <p:nvPr/>
        </p:nvSpPr>
        <p:spPr>
          <a:xfrm>
            <a:off x="4410172" y="5728427"/>
            <a:ext cx="2165101" cy="3130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Deliver services within commissioning frameworks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3BD23FE-2D78-93DA-6800-D1BB86265732}"/>
              </a:ext>
            </a:extLst>
          </p:cNvPr>
          <p:cNvSpPr/>
          <p:nvPr/>
        </p:nvSpPr>
        <p:spPr>
          <a:xfrm>
            <a:off x="6793849" y="5728822"/>
            <a:ext cx="5238004" cy="3130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Calibri"/>
              </a:rPr>
              <a:t>Have outcomes for each service that demonstrate the impact of service user outcomes</a:t>
            </a:r>
            <a:endParaRPr lang="en-US" dirty="0">
              <a:solidFill>
                <a:srgbClr val="000000"/>
              </a:solidFill>
              <a:latin typeface="Calibri" panose="020F0502020204030204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Calibri"/>
              </a:rPr>
              <a:t>Undertake patient flow mapping between TH services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BA03909-C541-5F7D-D56F-0416C25262D0}"/>
              </a:ext>
            </a:extLst>
          </p:cNvPr>
          <p:cNvSpPr/>
          <p:nvPr/>
        </p:nvSpPr>
        <p:spPr>
          <a:xfrm>
            <a:off x="4420197" y="374373"/>
            <a:ext cx="2155075" cy="683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Urgent and Emergency Care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BE05739-4D4A-841A-051A-628E56D7E7FA}"/>
              </a:ext>
            </a:extLst>
          </p:cNvPr>
          <p:cNvSpPr/>
          <p:nvPr/>
        </p:nvSpPr>
        <p:spPr>
          <a:xfrm>
            <a:off x="6793848" y="374767"/>
            <a:ext cx="5248030" cy="683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Ensure reactive care access to Rapid Response and Falls service to avoid inappropriate conveyance or admission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Ensure proactive care in Care Homes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Rollout Point of Care testing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Co-design UEC and ICT service in collaboration with the Community Collaborative and ICB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5B85BAD-A3AC-C913-B040-853780A3D474}"/>
              </a:ext>
            </a:extLst>
          </p:cNvPr>
          <p:cNvSpPr/>
          <p:nvPr/>
        </p:nvSpPr>
        <p:spPr>
          <a:xfrm>
            <a:off x="4410172" y="4114189"/>
            <a:ext cx="2165101" cy="15663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rgbClr val="000000"/>
                </a:solidFill>
                <a:latin typeface="Arial"/>
                <a:cs typeface="Calibri"/>
              </a:rPr>
              <a:t>Workforce, Recruitment and Retention plans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3A072BD-5FE2-D775-1218-BD9A9A01244C}"/>
              </a:ext>
            </a:extLst>
          </p:cNvPr>
          <p:cNvSpPr/>
          <p:nvPr/>
        </p:nvSpPr>
        <p:spPr>
          <a:xfrm>
            <a:off x="6793849" y="4114583"/>
            <a:ext cx="5248030" cy="15663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Calibri"/>
              </a:rPr>
              <a:t>Increase uptake on apprenticeship roles in AHP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Calibri"/>
              </a:rPr>
              <a:t>Embed safe staffing tools and report quarterly ensuring that staffing models reflect the acuity and dependency of patients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Calibri"/>
              </a:rPr>
              <a:t>Develop a workforce pipeline for international professionals linked to agency reduction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Calibri"/>
              </a:rPr>
              <a:t>Explore rotational posts for AHP with Royal London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Calibri"/>
              </a:rPr>
              <a:t>Support staff wellbeing with the SAFER QI project to provide support to staff who experience violence and aggression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Calibri"/>
              </a:rPr>
              <a:t>Support staff wellbeing by embedding trauma informed management and Schwartz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Calibri"/>
              </a:rPr>
              <a:t>Map competencies for all bands, ensuring consistent management skills for Band 7 and above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Calibri"/>
              </a:rPr>
              <a:t>Reduce agency and bank usage</a:t>
            </a:r>
            <a:endParaRPr lang="en-US" dirty="0">
              <a:solidFill>
                <a:srgbClr val="000000"/>
              </a:solidFill>
              <a:latin typeface="Calibri" panose="020F0502020204030204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900">
                <a:solidFill>
                  <a:srgbClr val="000000"/>
                </a:solidFill>
                <a:latin typeface="Arial"/>
                <a:cs typeface="Calibri"/>
              </a:rPr>
              <a:t>Workforce planning to be embedded at DMT level 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340D125-EDE5-31BB-391D-1CE291818856}"/>
              </a:ext>
            </a:extLst>
          </p:cNvPr>
          <p:cNvSpPr/>
          <p:nvPr/>
        </p:nvSpPr>
        <p:spPr>
          <a:xfrm>
            <a:off x="4410172" y="6069321"/>
            <a:ext cx="2175127" cy="2628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Sustainability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CB9E16A-FF0C-1B6E-2EB5-EC63F7D3A13F}"/>
              </a:ext>
            </a:extLst>
          </p:cNvPr>
          <p:cNvSpPr/>
          <p:nvPr/>
        </p:nvSpPr>
        <p:spPr>
          <a:xfrm>
            <a:off x="6803875" y="6089766"/>
            <a:ext cx="5238004" cy="2428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Calibri"/>
              </a:rPr>
              <a:t>Promote paper-light and agile working through the rollout of laptops and reduce carbon footprint</a:t>
            </a:r>
          </a:p>
        </p:txBody>
      </p:sp>
      <p:cxnSp>
        <p:nvCxnSpPr>
          <p:cNvPr id="3" name="Straight Arrow Connector 2"/>
          <p:cNvCxnSpPr>
            <a:stCxn id="26" idx="1"/>
            <a:endCxn id="5" idx="3"/>
          </p:cNvCxnSpPr>
          <p:nvPr/>
        </p:nvCxnSpPr>
        <p:spPr>
          <a:xfrm flipH="1">
            <a:off x="3890810" y="716372"/>
            <a:ext cx="529387" cy="495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2" idx="1"/>
            <a:endCxn id="5" idx="3"/>
          </p:cNvCxnSpPr>
          <p:nvPr/>
        </p:nvCxnSpPr>
        <p:spPr>
          <a:xfrm flipH="1">
            <a:off x="3890810" y="1182596"/>
            <a:ext cx="519361" cy="287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9" idx="1"/>
            <a:endCxn id="5" idx="3"/>
          </p:cNvCxnSpPr>
          <p:nvPr/>
        </p:nvCxnSpPr>
        <p:spPr>
          <a:xfrm flipH="1" flipV="1">
            <a:off x="3890810" y="1211383"/>
            <a:ext cx="519361" cy="10540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8" idx="1"/>
            <a:endCxn id="7" idx="3"/>
          </p:cNvCxnSpPr>
          <p:nvPr/>
        </p:nvCxnSpPr>
        <p:spPr>
          <a:xfrm flipH="1" flipV="1">
            <a:off x="3890808" y="2723090"/>
            <a:ext cx="529390" cy="9353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8" idx="1"/>
            <a:endCxn id="9" idx="3"/>
          </p:cNvCxnSpPr>
          <p:nvPr/>
        </p:nvCxnSpPr>
        <p:spPr>
          <a:xfrm flipH="1" flipV="1">
            <a:off x="3890806" y="4222508"/>
            <a:ext cx="519366" cy="674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4" idx="1"/>
            <a:endCxn id="10" idx="3"/>
          </p:cNvCxnSpPr>
          <p:nvPr/>
        </p:nvCxnSpPr>
        <p:spPr>
          <a:xfrm flipH="1" flipV="1">
            <a:off x="3890805" y="5721927"/>
            <a:ext cx="519367" cy="163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0" idx="1"/>
            <a:endCxn id="10" idx="3"/>
          </p:cNvCxnSpPr>
          <p:nvPr/>
        </p:nvCxnSpPr>
        <p:spPr>
          <a:xfrm flipH="1" flipV="1">
            <a:off x="3890805" y="5721927"/>
            <a:ext cx="519367" cy="478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6" idx="1"/>
            <a:endCxn id="10" idx="3"/>
          </p:cNvCxnSpPr>
          <p:nvPr/>
        </p:nvCxnSpPr>
        <p:spPr>
          <a:xfrm flipH="1" flipV="1">
            <a:off x="3890805" y="5721927"/>
            <a:ext cx="529393" cy="8097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cxnSpLocks/>
          </p:cNvCxnSpPr>
          <p:nvPr/>
        </p:nvCxnSpPr>
        <p:spPr>
          <a:xfrm flipH="1" flipV="1">
            <a:off x="6575272" y="716372"/>
            <a:ext cx="218576" cy="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cxnSpLocks/>
          </p:cNvCxnSpPr>
          <p:nvPr/>
        </p:nvCxnSpPr>
        <p:spPr>
          <a:xfrm flipH="1" flipV="1">
            <a:off x="6575272" y="1182596"/>
            <a:ext cx="218576" cy="104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cxnSpLocks/>
          </p:cNvCxnSpPr>
          <p:nvPr/>
        </p:nvCxnSpPr>
        <p:spPr>
          <a:xfrm flipH="1" flipV="1">
            <a:off x="6575272" y="1889453"/>
            <a:ext cx="218576" cy="3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cxnSpLocks/>
          </p:cNvCxnSpPr>
          <p:nvPr/>
        </p:nvCxnSpPr>
        <p:spPr>
          <a:xfrm flipH="1" flipV="1">
            <a:off x="6585299" y="3658449"/>
            <a:ext cx="218576" cy="10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cxnSpLocks/>
          </p:cNvCxnSpPr>
          <p:nvPr/>
        </p:nvCxnSpPr>
        <p:spPr>
          <a:xfrm flipH="1" flipV="1">
            <a:off x="6575273" y="4897345"/>
            <a:ext cx="218576" cy="3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cxnSpLocks/>
          </p:cNvCxnSpPr>
          <p:nvPr/>
        </p:nvCxnSpPr>
        <p:spPr>
          <a:xfrm flipH="1" flipV="1">
            <a:off x="6575273" y="5894964"/>
            <a:ext cx="218576" cy="3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cxnSpLocks/>
          </p:cNvCxnSpPr>
          <p:nvPr/>
        </p:nvCxnSpPr>
        <p:spPr>
          <a:xfrm flipH="1" flipV="1">
            <a:off x="6585299" y="6200767"/>
            <a:ext cx="218576" cy="104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cxnSpLocks/>
          </p:cNvCxnSpPr>
          <p:nvPr/>
        </p:nvCxnSpPr>
        <p:spPr>
          <a:xfrm flipH="1" flipV="1">
            <a:off x="6585299" y="6531637"/>
            <a:ext cx="218576" cy="104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5" idx="1"/>
            <a:endCxn id="4" idx="3"/>
          </p:cNvCxnSpPr>
          <p:nvPr/>
        </p:nvCxnSpPr>
        <p:spPr>
          <a:xfrm flipH="1">
            <a:off x="1632626" y="1211383"/>
            <a:ext cx="624476" cy="2159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7" idx="1"/>
            <a:endCxn id="4" idx="3"/>
          </p:cNvCxnSpPr>
          <p:nvPr/>
        </p:nvCxnSpPr>
        <p:spPr>
          <a:xfrm flipH="1">
            <a:off x="1632626" y="2723090"/>
            <a:ext cx="624474" cy="6478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9" idx="1"/>
            <a:endCxn id="4" idx="3"/>
          </p:cNvCxnSpPr>
          <p:nvPr/>
        </p:nvCxnSpPr>
        <p:spPr>
          <a:xfrm flipH="1" flipV="1">
            <a:off x="1632626" y="3370921"/>
            <a:ext cx="624472" cy="851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10" idx="1"/>
            <a:endCxn id="4" idx="3"/>
          </p:cNvCxnSpPr>
          <p:nvPr/>
        </p:nvCxnSpPr>
        <p:spPr>
          <a:xfrm flipH="1" flipV="1">
            <a:off x="1632626" y="3370921"/>
            <a:ext cx="624471" cy="23510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85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801393"/>
              </p:ext>
            </p:extLst>
          </p:nvPr>
        </p:nvGraphicFramePr>
        <p:xfrm>
          <a:off x="111327" y="79604"/>
          <a:ext cx="11969820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2526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283367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564103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319200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1874921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403672">
                  <a:extLst>
                    <a:ext uri="{9D8B030D-6E8A-4147-A177-3AD203B41FA5}">
                      <a16:colId xmlns:a16="http://schemas.microsoft.com/office/drawing/2014/main" val="1906995116"/>
                    </a:ext>
                  </a:extLst>
                </a:gridCol>
                <a:gridCol w="1353552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874979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"/>
                        </a:rPr>
                        <a:t>Priority/</a:t>
                      </a:r>
                      <a:endParaRPr lang="en-US" sz="900"/>
                    </a:p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How does this link to your FV/</a:t>
                      </a:r>
                      <a:endParaRPr lang="en-US" sz="90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Sustainability goals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1255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590113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Urgent and Emergency Care</a:t>
                      </a:r>
                      <a:endParaRPr lang="en-US" sz="800" b="1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Liaise with Care Home managers and GPs around reactive care and access to RR as well as proactive care in Care Homes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Pilot and testing of point of care testing</a:t>
                      </a:r>
                    </a:p>
                    <a:p>
                      <a:pPr marL="0" lvl="0" indent="0" algn="l">
                        <a:buNone/>
                      </a:pPr>
                      <a:endParaRPr lang="en-US" sz="7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2% increase of referrals to rapid response/falls pick up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100% of Care Home MDTs that took place in the quarter, 90% residents on insulin reviewed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Implementation of Point of Care</a:t>
                      </a:r>
                    </a:p>
                    <a:p>
                      <a:pPr marL="0" lvl="0" indent="0" algn="l">
                        <a:buNone/>
                      </a:pPr>
                      <a:endParaRPr lang="en-US" sz="7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3% increase of referrals to Rapid Response/Falls pick up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100% of Care Home MDTs that took place in the quarter, 90% residents on insulin reviewed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Evaluation of point of care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4% increase of referrals to Rapid Response/Falls pick up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100% of Care Home MDTs that took place in the quarter, 90% residents on insulin reviewed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Business as usual PoC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Performance KPIs = no. Referrals RR/Falls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% of residents on insulin and reviewed quarterly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% of Care Home MDTs that took place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700" dirty="0">
                          <a:latin typeface="Arial"/>
                        </a:rPr>
                        <a:t>Improve engagement with care homes to help streamline pathways </a:t>
                      </a:r>
                    </a:p>
                    <a:p>
                      <a:pPr lvl="0" algn="l">
                        <a:buNone/>
                      </a:pPr>
                      <a:endParaRPr lang="en-US" sz="700" dirty="0">
                        <a:latin typeface="Arial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700" dirty="0">
                          <a:latin typeface="Arial"/>
                        </a:rPr>
                        <a:t>Rollout of point of care will require EMIS template to be update to improve processes and reduce delays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700" dirty="0">
                          <a:latin typeface="Arial"/>
                        </a:rPr>
                        <a:t>N/A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700" dirty="0">
                          <a:latin typeface="Arial"/>
                        </a:rPr>
                        <a:t>Alex Hadaya</a:t>
                      </a:r>
                    </a:p>
                    <a:p>
                      <a:pPr lvl="0" algn="l">
                        <a:buNone/>
                      </a:pPr>
                      <a:r>
                        <a:rPr lang="en-US" sz="700" dirty="0">
                          <a:latin typeface="Arial"/>
                        </a:rPr>
                        <a:t>Petra </a:t>
                      </a:r>
                      <a:r>
                        <a:rPr lang="en-US" sz="700" dirty="0" err="1">
                          <a:latin typeface="Arial"/>
                        </a:rPr>
                        <a:t>Nittel</a:t>
                      </a:r>
                      <a:endParaRPr lang="en-US" sz="7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  <a:tr h="288778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PCN Development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aseline="0" dirty="0">
                          <a:latin typeface="Arial"/>
                        </a:rPr>
                        <a:t>Participate in relevant meetings and activities including mapping and pathway design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baseline="0" dirty="0">
                          <a:latin typeface="Arial"/>
                        </a:rPr>
                        <a:t>Attend meetings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Attend meetings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Attend meetings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Attendance at meetings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700" dirty="0">
                          <a:latin typeface="Arial"/>
                        </a:rPr>
                        <a:t>n/a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700" dirty="0">
                          <a:latin typeface="Arial"/>
                        </a:rPr>
                        <a:t>None identified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Alex Harborne </a:t>
                      </a:r>
                    </a:p>
                    <a:p>
                      <a:pPr lvl="0" algn="l">
                        <a:buNone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Petra </a:t>
                      </a:r>
                      <a:r>
                        <a:rPr lang="en-US" sz="700" b="0" i="0" u="none" strike="noStrike" noProof="0" dirty="0" err="1">
                          <a:solidFill>
                            <a:srgbClr val="000000"/>
                          </a:solidFill>
                          <a:latin typeface="Arial"/>
                        </a:rPr>
                        <a:t>Nittel</a:t>
                      </a:r>
                      <a:endParaRPr lang="en-US" sz="700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093612"/>
                  </a:ext>
                </a:extLst>
              </a:tr>
              <a:tr h="1192780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Partnership Working and development of integrated pathways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Establish joint business planning processes for CHS via engagement with ICB and THT planning rounds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Sourcing a </a:t>
                      </a:r>
                      <a:r>
                        <a:rPr lang="en-US" sz="700" b="0" i="0" u="none" strike="noStrike" noProof="0" dirty="0" err="1">
                          <a:solidFill>
                            <a:srgbClr val="000000"/>
                          </a:solidFill>
                          <a:latin typeface="Arial"/>
                        </a:rPr>
                        <a:t>ToR</a:t>
                      </a: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 and strategy documents on intermediate care delivery from other providers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Establish GP QI project to improve communication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Draft SOPs for integrated pathways around End of Life, Learning Disabilities and long term conditions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Develop SOP and MoU for joint working and monitoring all quality and performance indicators KPIs to support joint delivery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Agree on pathway for EMIS template change and timeline for control management meetings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Improve communication and aspire to 10% increase in website views and keeping rejected GP referrals under 20% for continence and foot health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Record one more podcast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Agree SOPs and implement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Reduce unplanned visits by 2% and increase night sitting activity by 2%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Establish workstream transformation </a:t>
                      </a:r>
                      <a:r>
                        <a:rPr lang="en-US" sz="700" dirty="0" err="1">
                          <a:latin typeface="Arial"/>
                        </a:rPr>
                        <a:t>programmes</a:t>
                      </a:r>
                      <a:r>
                        <a:rPr lang="en-US" sz="700" dirty="0">
                          <a:latin typeface="Arial"/>
                        </a:rPr>
                        <a:t> with the ICB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10% increase in website views and maintaining under 20% of rejected GP referrals </a:t>
                      </a: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for continence and foot health</a:t>
                      </a:r>
                      <a:endParaRPr lang="en-US" sz="700" dirty="0">
                        <a:latin typeface="Arial"/>
                      </a:endParaRP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Record one podcast with GPs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PSDA design and implementation and reduction of refused medication incident reports by 3%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2% improvement in care package provision against comparative quarter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Continue with workstream transformation </a:t>
                      </a:r>
                      <a:r>
                        <a:rPr lang="en-US" sz="700" dirty="0" err="1">
                          <a:latin typeface="Arial"/>
                        </a:rPr>
                        <a:t>programmes</a:t>
                      </a:r>
                      <a:endParaRPr lang="en-US" sz="700" dirty="0">
                        <a:latin typeface="Arial"/>
                      </a:endParaRP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Maintain website views around 10% above average, record one more podcast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Hold incident learning event with primary care and keep rejected referrals from GPs under 20% for continence and foot health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Pathways in place that support client group with identified needs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Reduction in unplanned visits between 8pm-8am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All service KPIs sitting in TH Community block contract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Website views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Number of podcasts recorded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Rejected GP referrals into Continence and Foot Health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Number of collaborative incident meetings taking place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Increase use of GP EMIS template in primary care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% of refusal of medication indicts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% reduction of number of patients on caseload requiring insulin injection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% reduction in care package provision against 23/24 baseline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% increase of TH residents receiving nigh sitting as part of carer's respite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% decrease of injected analgesia four times a day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% increase of syringe driver use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700" dirty="0">
                          <a:latin typeface="Arial"/>
                        </a:rPr>
                        <a:t>Reduces the number of repetitive requests for changes to EMIS forms which is a burden on admin staff time and adds to workload</a:t>
                      </a:r>
                    </a:p>
                    <a:p>
                      <a:pPr lvl="0" algn="l">
                        <a:buNone/>
                      </a:pPr>
                      <a:r>
                        <a:rPr lang="en-US" sz="700" dirty="0">
                          <a:latin typeface="Arial"/>
                        </a:rPr>
                        <a:t>Establishing collaborative working groups with providers to reduce nurse call out activity, reduce care package provisions and management of stakeholder interests, reducing the time it takes to reach a decision.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700" dirty="0">
                          <a:latin typeface="Arial"/>
                        </a:rPr>
                        <a:t>Contracts</a:t>
                      </a:r>
                    </a:p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700" dirty="0">
                          <a:latin typeface="Arial"/>
                        </a:rPr>
                        <a:t>Finance</a:t>
                      </a:r>
                    </a:p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700" dirty="0">
                          <a:latin typeface="Arial"/>
                        </a:rPr>
                        <a:t>ICB Quality Team</a:t>
                      </a:r>
                    </a:p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700" dirty="0">
                          <a:latin typeface="Arial"/>
                        </a:rPr>
                        <a:t>GP Care Group</a:t>
                      </a:r>
                    </a:p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700" dirty="0">
                          <a:latin typeface="Arial"/>
                        </a:rPr>
                        <a:t>CEG</a:t>
                      </a:r>
                    </a:p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700" dirty="0">
                          <a:latin typeface="Arial"/>
                        </a:rPr>
                        <a:t>Barts CHS</a:t>
                      </a:r>
                    </a:p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700" dirty="0">
                          <a:latin typeface="Arial"/>
                        </a:rPr>
                        <a:t>ELFT Director of Safety</a:t>
                      </a:r>
                    </a:p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700" dirty="0">
                          <a:latin typeface="Arial"/>
                        </a:rPr>
                        <a:t>NEL Quality Teams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700" dirty="0">
                          <a:latin typeface="Arial"/>
                        </a:rPr>
                        <a:t>Alex Harborne </a:t>
                      </a:r>
                    </a:p>
                    <a:p>
                      <a:pPr lvl="0" algn="l">
                        <a:buNone/>
                      </a:pPr>
                      <a:r>
                        <a:rPr lang="en-US" sz="700" dirty="0">
                          <a:latin typeface="Arial"/>
                        </a:rPr>
                        <a:t>Petra </a:t>
                      </a:r>
                      <a:r>
                        <a:rPr lang="en-US" sz="700" dirty="0" err="1">
                          <a:latin typeface="Arial"/>
                        </a:rPr>
                        <a:t>Nittel</a:t>
                      </a:r>
                      <a:endParaRPr lang="en-US" sz="700" dirty="0">
                        <a:latin typeface="Arial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700" dirty="0">
                          <a:latin typeface="Arial"/>
                        </a:rPr>
                        <a:t>Emma Robinson</a:t>
                      </a:r>
                    </a:p>
                    <a:p>
                      <a:pPr lvl="0" algn="l">
                        <a:buNone/>
                      </a:pPr>
                      <a:r>
                        <a:rPr lang="en-US" sz="700" dirty="0">
                          <a:latin typeface="Arial"/>
                        </a:rPr>
                        <a:t>Nike Bademosi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504920"/>
                  </a:ext>
                </a:extLst>
              </a:tr>
              <a:tr h="853780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Improve access and waiting times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Introduction of new timelines within Foot Health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PSDA cycle for 7 day EPCT working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Review triaging process to exclude duplicated entries on waiting lists (Physio/OT)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SOP in place for ED/Transfer of Care Hub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Evaluation and review of timelines in Foot Health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PSDA evaluation of 7 day working in EPCTs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PDSA evaluation ensuring that 60% of referrals triaged as urgent care are seen within 15 days from receipt of referral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0% delay for referrals from AAT in ED, 0% delay for referrals from Transfer of Care hub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Evaluation and review of Foot health timelines. 7% increase in emergency slots attended against 2023/24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Ensure 75% of referrals triaged as urgent care are seen within 15 days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Implementation for ED/Transfer of Care Hub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7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Business as usual with Foot Health slots and a 10% increase in emergency slots attended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80% of referrals triaged as urgent seen within 15 days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Evaluation of Transfer of Care Hub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% increase in attendance of emergency slots in TH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Satisfaction scores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Reduction in therapy waiting list by 10%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Feedback from families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Reduction of cancelled appointments for assessment by 10%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% of referrals triaged as urgent seen within 15 working days from </a:t>
                      </a:r>
                      <a:r>
                        <a:rPr lang="en-US" sz="700" dirty="0" err="1">
                          <a:latin typeface="Arial"/>
                        </a:rPr>
                        <a:t>recept</a:t>
                      </a:r>
                      <a:r>
                        <a:rPr lang="en-US" sz="700" dirty="0">
                          <a:latin typeface="Arial"/>
                        </a:rPr>
                        <a:t> of referral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10% in self-referrals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25% decrease in time from referral to receipt in TH CHS services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700" dirty="0" err="1">
                          <a:latin typeface="Arial"/>
                        </a:rPr>
                        <a:t>Maximise</a:t>
                      </a:r>
                      <a:r>
                        <a:rPr lang="en-US" sz="700" dirty="0">
                          <a:latin typeface="Arial"/>
                        </a:rPr>
                        <a:t> effectiveness of appointment slots within the service, helping to reduce waste and reducing DNA rates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700" dirty="0">
                          <a:latin typeface="Arial"/>
                        </a:rPr>
                        <a:t>People and Culture</a:t>
                      </a:r>
                    </a:p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700" dirty="0">
                          <a:latin typeface="Arial"/>
                        </a:rPr>
                        <a:t>TH CHS Management</a:t>
                      </a:r>
                    </a:p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700" dirty="0">
                          <a:latin typeface="Arial"/>
                        </a:rPr>
                        <a:t>Primary Care Communication Team</a:t>
                      </a:r>
                    </a:p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700" dirty="0">
                          <a:latin typeface="Arial"/>
                        </a:rPr>
                        <a:t>Performance Team</a:t>
                      </a:r>
                    </a:p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700" dirty="0">
                          <a:latin typeface="Arial"/>
                        </a:rPr>
                        <a:t>Contracts Team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700" dirty="0">
                          <a:latin typeface="Arial"/>
                        </a:rPr>
                        <a:t>Petra </a:t>
                      </a:r>
                      <a:r>
                        <a:rPr lang="en-US" sz="700" dirty="0" err="1">
                          <a:latin typeface="Arial"/>
                        </a:rPr>
                        <a:t>Nittel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0599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529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35410"/>
              </p:ext>
            </p:extLst>
          </p:nvPr>
        </p:nvGraphicFramePr>
        <p:xfrm>
          <a:off x="111327" y="79604"/>
          <a:ext cx="11969818" cy="595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2526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283367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564103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319200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363578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1844842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403671">
                  <a:extLst>
                    <a:ext uri="{9D8B030D-6E8A-4147-A177-3AD203B41FA5}">
                      <a16:colId xmlns:a16="http://schemas.microsoft.com/office/drawing/2014/main" val="1906995116"/>
                    </a:ext>
                  </a:extLst>
                </a:gridCol>
                <a:gridCol w="1353552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874979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"/>
                        </a:rPr>
                        <a:t>Priority/</a:t>
                      </a:r>
                      <a:endParaRPr lang="en-US" sz="900"/>
                    </a:p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How does this link to your FV/</a:t>
                      </a:r>
                      <a:endParaRPr lang="en-US" sz="90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Sustainability goals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1247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1312284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Workforce, Recruitment and Retention Plans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Scope feasibility of AHP apprentice roles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Complete audit from safer staffing tools and report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100% international recruits trained and in post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Safer QI project team meeting regularly with data collection taking place to test testing in Triage and Assessment team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EPCT culture review and recommendations implementation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Relaunch of monthly TIC training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Review of establishments against caseload 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Prepare audit of work life 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Audit of safer staffing tools to be completed and results reviewed</a:t>
                      </a:r>
                      <a:endParaRPr lang="en-US"/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Start testing SAFER assessment in Triage and Assessment with 3 times a week data collection to monitor improvement</a:t>
                      </a:r>
                      <a:endParaRPr lang="en-US"/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At least one Schwartz round to have taken place – evaluation and design to inform the next one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90% of attendees to rate training as highly relevant/useful to their role and a 10% increase in nursing completion of training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25% of roles added into repository and skills and competence mapped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10% improvement in agency reduction and bank usage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85% completion of induction and work life balance audit discussed at QAG</a:t>
                      </a:r>
                      <a:endParaRPr lang="en-US" sz="7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Review data in Triage and Assessment – 10% increase in SAFER scores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First audit of staff who have completed training: % of staff rating ongoing relevance and usefulness of TIC in their practice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At least one Schwartz round to have taken place – evaluation and design to inform the next one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50% of roles added into repository and skills and competence mapped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15% improvement in agency reduction and bank usage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90% completion of induction and work life balance audit discussed at QAG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If measurable improvement, consider implementing SAFER assessment and SAFER workplace pathway across TH CHS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Second audit of staff who have completed training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At least one Schwartz round to have taken place – evaluation and design to inform the next one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100% of roles added into repository and competence mapped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25% improvement in agency reduction and bank usage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95% completion of induction and work life balance audit discussed at QAG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SAFER scores in triage and assessment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Violence and aggression incidents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Overall number of staff attending training sessions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Staff ratings of relevance and usefulness of TIC training to their roles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Number of Schwartz rounds undertaken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% of roles mapped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% of new starters who complete induction in quarter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% of staff who have had a discussion with their manager about flexible working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% decrease in agency/bank expenditure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700" dirty="0">
                          <a:latin typeface="Arial"/>
                        </a:rPr>
                        <a:t>Reduction in agency spending </a:t>
                      </a:r>
                    </a:p>
                    <a:p>
                      <a:pPr lvl="0" algn="l">
                        <a:buNone/>
                      </a:pPr>
                      <a:r>
                        <a:rPr lang="en-US" sz="700" dirty="0">
                          <a:latin typeface="Arial"/>
                        </a:rPr>
                        <a:t>Mapping staff according to skill mix to ensure effective delivery and identify gaps in workforce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700" dirty="0">
                          <a:latin typeface="Arial"/>
                        </a:rPr>
                        <a:t>Finance Lead</a:t>
                      </a:r>
                    </a:p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700" dirty="0">
                          <a:latin typeface="Arial"/>
                        </a:rPr>
                        <a:t>Temporary Staffing Team</a:t>
                      </a:r>
                    </a:p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700" dirty="0">
                          <a:latin typeface="Arial"/>
                        </a:rPr>
                        <a:t>QI</a:t>
                      </a:r>
                    </a:p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700" dirty="0">
                          <a:latin typeface="Arial"/>
                        </a:rPr>
                        <a:t>People and Culture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700" dirty="0">
                          <a:latin typeface="Arial"/>
                        </a:rPr>
                        <a:t>Sharen Hayre</a:t>
                      </a:r>
                    </a:p>
                    <a:p>
                      <a:pPr lvl="0" algn="l">
                        <a:buNone/>
                      </a:pPr>
                      <a:r>
                        <a:rPr lang="en-US" sz="700" dirty="0">
                          <a:latin typeface="Arial"/>
                        </a:rPr>
                        <a:t>Alex Harborne</a:t>
                      </a:r>
                    </a:p>
                    <a:p>
                      <a:pPr lvl="0" algn="l">
                        <a:buNone/>
                      </a:pPr>
                      <a:r>
                        <a:rPr lang="en-US" sz="700" dirty="0">
                          <a:latin typeface="Arial"/>
                        </a:rPr>
                        <a:t>Nike Bademosi</a:t>
                      </a:r>
                    </a:p>
                    <a:p>
                      <a:pPr lvl="0" algn="l">
                        <a:buNone/>
                      </a:pPr>
                      <a:r>
                        <a:rPr lang="en-US" sz="700" dirty="0">
                          <a:latin typeface="Arial"/>
                        </a:rPr>
                        <a:t>Eleanor Mata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  <a:tr h="318829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Deliver services within commissioning frameworks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800" b="1" i="0" u="none" strike="noStrike" noProof="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aseline="0" dirty="0">
                          <a:latin typeface="Arial"/>
                        </a:rPr>
                        <a:t>Workshop and clinical summit to take place across all CHS directorates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baseline="0" dirty="0">
                          <a:latin typeface="Arial"/>
                        </a:rPr>
                        <a:t>Staff training and monitoring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b="0" i="0" u="none" strike="noStrike" baseline="0" noProof="0" dirty="0">
                          <a:solidFill>
                            <a:srgbClr val="000000"/>
                          </a:solidFill>
                          <a:latin typeface="Arial"/>
                        </a:rPr>
                        <a:t>50% outcomes and KPIs completed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b="0" i="0" u="none" strike="noStrike" baseline="0" noProof="0" dirty="0">
                          <a:solidFill>
                            <a:srgbClr val="000000"/>
                          </a:solidFill>
                          <a:latin typeface="Arial"/>
                        </a:rPr>
                        <a:t>Workshop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60% outcomes and KPIs completed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Workshop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70% outcomes and KPIs completed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Workshop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Increase in completion of outcome measures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Completed mapping document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700" dirty="0">
                          <a:latin typeface="Arial"/>
                        </a:rPr>
                        <a:t>n/a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700" dirty="0">
                          <a:latin typeface="Arial"/>
                        </a:rPr>
                        <a:t>None identified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Petra </a:t>
                      </a:r>
                      <a:r>
                        <a:rPr lang="en-US" sz="700" b="0" i="0" u="none" strike="noStrike" noProof="0" err="1">
                          <a:solidFill>
                            <a:srgbClr val="000000"/>
                          </a:solidFill>
                          <a:latin typeface="Arial"/>
                        </a:rPr>
                        <a:t>Nittel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093612"/>
                  </a:ext>
                </a:extLst>
              </a:tr>
              <a:tr h="549865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Sustainability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Monitor uptake of laptop rollout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Promote the use of MS Teams for storage of documents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Reduce rooms lit by 2%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60% of staff start their working day by directly going to their visit and going home after visits</a:t>
                      </a:r>
                    </a:p>
                    <a:p>
                      <a:pPr marL="171450" lvl="0" indent="-171450" algn="l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Promote the use of MS Teams for storage of documents</a:t>
                      </a:r>
                    </a:p>
                    <a:p>
                      <a:pPr marL="171450" lvl="0" indent="-171450" algn="l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Reduce rooms lit by 3%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70% of staff start their working day by directly going to their visit and going home after visits</a:t>
                      </a:r>
                    </a:p>
                    <a:p>
                      <a:pPr marL="171450" lvl="0" indent="-171450" algn="l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Promote the use of MS Teams for storage of documents</a:t>
                      </a:r>
                    </a:p>
                    <a:p>
                      <a:pPr marL="171450" lvl="0" indent="-171450" algn="l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Reduce rooms lit by 4%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80% of staff start their working day by directly going to their visit and going home after visits</a:t>
                      </a:r>
                    </a:p>
                    <a:p>
                      <a:pPr marL="171450" lvl="0" indent="-171450" algn="l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Promote the use of MS Teams for storage of documents</a:t>
                      </a:r>
                    </a:p>
                    <a:p>
                      <a:pPr marL="171450" lvl="0" indent="-171450" algn="l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Reduce rooms lit by 5%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% of staff who do not need to come to the office at the beginning of the day and end of their working day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% improvement of reduction of empty rooms lit against spot audit in February 2024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700" dirty="0">
                          <a:latin typeface="Arial"/>
                        </a:rPr>
                        <a:t>Sustainability plan for 2024/25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700" dirty="0">
                          <a:latin typeface="Arial"/>
                        </a:rPr>
                        <a:t>None identified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700" dirty="0">
                          <a:latin typeface="Arial"/>
                        </a:rPr>
                        <a:t>Petra </a:t>
                      </a:r>
                      <a:r>
                        <a:rPr lang="en-US" sz="700" err="1">
                          <a:latin typeface="Arial"/>
                        </a:rPr>
                        <a:t>Nittel</a:t>
                      </a:r>
                    </a:p>
                    <a:p>
                      <a:pPr lvl="0" algn="l">
                        <a:buNone/>
                      </a:pPr>
                      <a:r>
                        <a:rPr lang="en-US" sz="700" dirty="0">
                          <a:latin typeface="Arial"/>
                        </a:rPr>
                        <a:t>Fran Colley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504920"/>
                  </a:ext>
                </a:extLst>
              </a:tr>
              <a:tr h="392760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Deliver Financial Viability Plans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Write PIDs for Financial Viability </a:t>
                      </a:r>
                      <a:r>
                        <a:rPr lang="en-US" sz="700" b="0" i="0" u="none" strike="noStrike" noProof="0" dirty="0" err="1">
                          <a:solidFill>
                            <a:srgbClr val="000000"/>
                          </a:solidFill>
                          <a:latin typeface="Arial"/>
                        </a:rPr>
                        <a:t>programmes</a:t>
                      </a: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 of work and communicate these with staff and managers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Reduction of duplicated care episodes (Rapid Response and Triage and Assessment) by 2%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Implementation of new ways of working within Rapid Response and Falls teams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Reduction of duplicated care episodes (Rapid Response and Triage and Assessment) by 3%</a:t>
                      </a:r>
                      <a:endParaRPr lang="en-US" sz="700" dirty="0">
                        <a:latin typeface="Arial"/>
                      </a:endParaRP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Monitoring progress of financial viability schemes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Reduction of duplicated care episodes (Rapid Response and Triage and Assessment) by 5%</a:t>
                      </a:r>
                    </a:p>
                    <a:p>
                      <a:pPr marL="171450" lvl="0" indent="-171450" algn="l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Monitoring progress of financial viability schemes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Reduction in EPCT locality caseloads by 5%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 err="1">
                          <a:latin typeface="Arial"/>
                        </a:rPr>
                        <a:t>Reducton</a:t>
                      </a:r>
                      <a:r>
                        <a:rPr lang="en-US" sz="700" dirty="0">
                          <a:latin typeface="Arial"/>
                        </a:rPr>
                        <a:t> of duplicated care episodes by 10%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Release of posts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700" dirty="0">
                          <a:latin typeface="Arial"/>
                        </a:rPr>
                        <a:t>Financial viability plan for 2024/25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700" dirty="0">
                          <a:latin typeface="Arial"/>
                        </a:rPr>
                        <a:t>None identified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700" dirty="0">
                          <a:latin typeface="Arial"/>
                        </a:rPr>
                        <a:t>Nike Bademosi</a:t>
                      </a:r>
                      <a:endParaRPr lang="en-US" sz="700" dirty="0" err="1">
                        <a:latin typeface="Arial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700" dirty="0">
                          <a:latin typeface="Arial"/>
                        </a:rPr>
                        <a:t>Eleanor Mata</a:t>
                      </a:r>
                    </a:p>
                    <a:p>
                      <a:pPr lvl="0" algn="l">
                        <a:buNone/>
                      </a:pPr>
                      <a:r>
                        <a:rPr lang="en-US" sz="700" dirty="0">
                          <a:latin typeface="Arial"/>
                        </a:rPr>
                        <a:t>Alex </a:t>
                      </a:r>
                      <a:r>
                        <a:rPr lang="en-US" sz="700" dirty="0" err="1">
                          <a:latin typeface="Arial"/>
                        </a:rPr>
                        <a:t>Hadayah</a:t>
                      </a:r>
                      <a:endParaRPr lang="en-US" sz="700" dirty="0">
                        <a:latin typeface="Arial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700" dirty="0">
                          <a:latin typeface="Arial"/>
                        </a:rPr>
                        <a:t>Petra </a:t>
                      </a:r>
                      <a:r>
                        <a:rPr lang="en-US" sz="700" dirty="0" err="1">
                          <a:latin typeface="Arial"/>
                        </a:rPr>
                        <a:t>Nittel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0599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405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20" ma:contentTypeDescription="Create a new document." ma:contentTypeScope="" ma:versionID="ce8b6b22cebbadb735770af2aa570fc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fb65f5af740bc6ccd9b76fae7dc9d7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6777f02-5793-47ea-9637-5fc0f7654bd6}" ma:internalName="TaxCatchAll" ma:showField="CatchAllData" ma:web="6194e418-5875-4308-b033-74eb9c1813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4d648a74-5c83-46a7-8e4c-7f989ae960a5">
      <Terms xmlns="http://schemas.microsoft.com/office/infopath/2007/PartnerControls"/>
    </lcf76f155ced4ddcb4097134ff3c332f>
    <_ip_UnifiedCompliancePolicyProperties xmlns="http://schemas.microsoft.com/sharepoint/v3" xsi:nil="true"/>
    <TaxCatchAll xmlns="6194e418-5875-4308-b033-74eb9c181361" xsi:nil="true"/>
  </documentManagement>
</p:properties>
</file>

<file path=customXml/itemProps1.xml><?xml version="1.0" encoding="utf-8"?>
<ds:datastoreItem xmlns:ds="http://schemas.openxmlformats.org/officeDocument/2006/customXml" ds:itemID="{5E2827A9-F419-4FCE-AD3C-96BAD1F528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5075DC-9888-4350-B28B-7A50ED6E4F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B640CB3-D588-425A-AEA5-9272871C0FE6}">
  <ds:schemaRefs>
    <ds:schemaRef ds:uri="http://purl.org/dc/elements/1.1/"/>
    <ds:schemaRef ds:uri="4d648a74-5c83-46a7-8e4c-7f989ae960a5"/>
    <ds:schemaRef ds:uri="http://purl.org/dc/dcmitype/"/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6194e418-5875-4308-b033-74eb9c18136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1370</Words>
  <Application>Microsoft Office PowerPoint</Application>
  <PresentationFormat>Widescreen</PresentationFormat>
  <Paragraphs>212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Baksh de la Iglesia Amber</dc:creator>
  <cp:lastModifiedBy>Baksh de la Iglesia Amber</cp:lastModifiedBy>
  <cp:revision>1484</cp:revision>
  <dcterms:created xsi:type="dcterms:W3CDTF">2023-12-01T11:05:55Z</dcterms:created>
  <dcterms:modified xsi:type="dcterms:W3CDTF">2024-03-13T11:52:50Z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  <property fmtid="{D5CDD505-2E9C-101B-9397-08002B2CF9AE}" pid="3" name="MediaServiceImageTags">
    <vt:lpwstr/>
  </property>
</Properties>
</file>