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3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96F29-2FF5-4D3C-AC30-258E97E3380C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C3C95-45C6-4E92-8877-0A9A44781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9781B-49DC-862C-DF70-B562CC38CC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2CB576-F8CF-9400-D705-A9F7C295A3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97A931-CAE1-1FFE-589D-11A4FC2D7E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Anything you would add?</a:t>
            </a:r>
            <a:endParaRPr lang="en-US"/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Any questions or comments here? </a:t>
            </a:r>
            <a:endParaRPr lang="en-US"/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We are intending to explore this further at the next session with Anita Hynes who will be running a session on FTSU</a:t>
            </a:r>
          </a:p>
          <a:p>
            <a:pPr marL="171450" indent="-171450">
              <a:buFont typeface="Wingdings"/>
              <a:buChar char="§"/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1CB42-4C19-9037-447E-6A75DF9E07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13FB93-9DEB-4D7A-A5EA-77CEF2FEC3B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2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A36D4-F5F4-C19A-4C76-6DE0E18AD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133EE-39BE-6B21-E38C-69806A51A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B269D-CE1A-FE7A-FDD0-51C707AF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DF875-BE41-2FA3-BEEA-5A5F40E4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EA88A-B83A-C79D-D500-F5E44790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2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CDDBF-0642-0AA4-1C21-34E14C1C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436CD-9393-9665-E44B-6C9224E90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8C8FB-F488-ABE8-CEBE-796A7A67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D5EF-822D-EF09-A377-2C13669F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501F6-74BB-55D7-16B3-7C382EE6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A18C4-4A72-83D6-A4F7-FA98FB882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32EC8-1D8F-5C73-C950-FAEE15419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BE7DB-3621-685F-A882-5F7A5C103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58910-D155-13B1-01C1-A1513AAE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4AB71-A54B-2733-95CA-2A248FA6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0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390882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B5E57-C104-3291-B3DE-4452DB688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EF1D9-C635-D791-8F0F-333DCF8DD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E3541-249F-D9A8-11B1-D72D6B9A4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9A9F8-CFEB-2757-D196-9F052920C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9BB68-0139-8A29-2112-5D1B1996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6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044A-FFE0-3AA1-1449-7050C1F7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05270-2209-E4B1-E81D-0786E0185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1E120-E4D6-7E13-5DAE-0C89C373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D16F3-C6B5-AE0C-0155-3D0D8A368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EEB8E-5B7F-3886-53C6-422F14E2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4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0DDFC-3CF2-FF68-BDA0-F3C99B8F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A7308-D431-6F66-1D27-8A689C377E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CB7FA-D4A9-15C8-D1AF-D73F41D49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046DD-AC91-9675-5E3B-6129DF15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86130-3C5C-8393-502E-6AD61329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A9A0A-7903-EAE8-593A-AB58B2AE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3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C8722-B800-1A81-2CE5-B1E6BA31C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E15BD-4F53-834A-AE1B-61A2120B8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BD35D-291A-DE7E-69EA-4AD120CDD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ECCFA9-A4C8-B45D-0D45-623FC5DCF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C3E9E-182E-01F2-644E-9D105034A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664E8-FA94-0EE2-1E06-6603EB28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24D92A-B9CA-C8E2-B881-61AE6A27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BAB28D-F4A5-BF6C-439E-5F4DAADC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07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748F-5BF7-DCFB-F332-C765BAF89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F8DA06-2B7E-4EB5-0C70-E0D12DA3D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84B68-4742-8194-CA79-72CA47D0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DFDC9-1986-2FDF-9F02-619817CA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08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AB3548-79DA-F985-0A65-2B1D189E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2A4D66-36F7-5379-E61F-B1B03B41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D134B-B6FE-1369-69EF-A43EB4BA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05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6739-D28B-1730-CFA9-EECBFDE0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4524-82CB-60AD-0508-EAD291FAD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2C41A-1E6D-C4F1-C3C0-994DD7542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DB2D2-E639-4BBC-62F5-AF97EBAD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79961-5C69-6EF8-A0B6-3DBB9501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AAF51-097D-0167-5E8A-EA4A58B0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04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1001-9890-52C8-B0CD-86407661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5FB8E4-4495-F800-4D36-437DC3F7A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882FB-5080-A8B5-1FA5-43A3D0A5D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D8740-7804-C9EB-37AE-CAB3C134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F3382-9647-D1FB-673D-44FACAEC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66AA6-6AF5-96FF-DCE8-55B44AD4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6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B12ACC-5EBE-9B1C-7A94-C7B0D2E8C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F2F09-E05E-6E77-2FAF-45588C1D1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F5D6B-28E2-0110-E936-36FFF8490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16682-FD76-415C-9E90-CB6B8BEB076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B7FE-DD10-74F0-9F59-F5B5B761E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BC1B5-E44B-4AE8-6C22-3C098C4B3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8E7DE-4CAB-413A-8D6F-8876A9A25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6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forbesbusinesscouncil/2020/12/07/15-ways-to-promote-psychological-safety-at-work/?sh=64dc874e23b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8CF0AF-875C-E023-7128-2828754D97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591311F-1F6C-F519-B7E5-5AA7A9C8CE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9" y="371445"/>
            <a:ext cx="8043855" cy="6424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b="1">
                <a:latin typeface="+mn-lt"/>
                <a:cs typeface="Arial"/>
              </a:rPr>
              <a:t>15 Ideas to Promote Psychological Safety</a:t>
            </a:r>
            <a:endParaRPr lang="en-US" sz="320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17816CB2-A989-5267-F2ED-7097698376A2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2821131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909659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199179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75412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6641834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 With Consideration And Authenticity</a:t>
                      </a:r>
                      <a:endParaRPr lang="en-GB">
                        <a:latin typeface="+mn-lt"/>
                      </a:endParaRPr>
                    </a:p>
                  </a:txBody>
                  <a:tcPr anchor="ctr">
                    <a:solidFill>
                      <a:srgbClr val="B10F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Don't Rush To Fix Things</a:t>
                      </a:r>
                      <a:endParaRPr lang="en-GB">
                        <a:latin typeface="+mn-lt"/>
                      </a:endParaRPr>
                    </a:p>
                  </a:txBody>
                  <a:tcPr anchor="ctr">
                    <a:solidFill>
                      <a:srgbClr val="0067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With Empathy, Not Ego</a:t>
                      </a:r>
                      <a:endParaRPr lang="en-GB">
                        <a:latin typeface="+mn-lt"/>
                      </a:endParaRPr>
                    </a:p>
                  </a:txBody>
                  <a:tcPr anchor="ctr">
                    <a:solidFill>
                      <a:srgbClr val="B10F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Open To Feedback</a:t>
                      </a:r>
                      <a:endParaRPr lang="en-GB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Trust By Being Transparent</a:t>
                      </a:r>
                      <a:endParaRPr lang="en-GB">
                        <a:latin typeface="+mn-lt"/>
                      </a:endParaRPr>
                    </a:p>
                  </a:txBody>
                  <a:tcPr anchor="ctr">
                    <a:solidFill>
                      <a:srgbClr val="B10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628864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Approach Issues From A Curious Perspective</a:t>
                      </a:r>
                      <a:endParaRPr lang="en-GB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 Culture Of Team, Not Talent</a:t>
                      </a:r>
                      <a:endParaRPr lang="en-GB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B10F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 Culture Where Mistakes Are Okay</a:t>
                      </a:r>
                      <a:endParaRPr lang="en-GB">
                        <a:latin typeface="+mn-lt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Actively </a:t>
                      </a:r>
                    </a:p>
                    <a:p>
                      <a:pPr algn="ctr"/>
                      <a:r>
                        <a:rPr lang="en-GB" sz="1800" b="1" i="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</a:t>
                      </a:r>
                      <a:endParaRPr lang="en-GB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B10F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Sense Of Belonging</a:t>
                      </a:r>
                      <a:endParaRPr lang="en-GB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574478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algn="ctr"/>
                      <a:r>
                        <a:rPr lang="en-GB" b="1" i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Help Employees Meet Their Basic Needs</a:t>
                      </a:r>
                      <a:endParaRPr lang="en-GB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Foster Support Between Co-Workers</a:t>
                      </a:r>
                      <a:endParaRPr lang="en-GB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Openness And Inclusivity</a:t>
                      </a:r>
                      <a:endParaRPr lang="en-GB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 Your Staff As Humans, Not Resources</a:t>
                      </a:r>
                      <a:endParaRPr lang="en-GB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Rules Of Engagement</a:t>
                      </a:r>
                      <a:endParaRPr lang="en-GB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81278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9FF7DAF-03C5-1C5D-E856-CA0F82571E60}"/>
              </a:ext>
            </a:extLst>
          </p:cNvPr>
          <p:cNvSpPr txBox="1"/>
          <p:nvPr/>
        </p:nvSpPr>
        <p:spPr>
          <a:xfrm>
            <a:off x="2499083" y="6092677"/>
            <a:ext cx="822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Source:  </a:t>
            </a:r>
            <a:r>
              <a:rPr lang="en-GB" sz="1000">
                <a:hlinkClick r:id="rId3"/>
              </a:rPr>
              <a:t>https://www.forbes.com/sites/forbesbusinesscouncil/2020/12/07/15-ways-to-promote-psychological-safety-at-work/?sh=64dc874e23b2</a:t>
            </a:r>
            <a:endParaRPr lang="en-GB" sz="100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94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5" ma:contentTypeDescription="Create a new document." ma:contentTypeScope="" ma:versionID="bd21a24313035f7e6caa0777cecdc35a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6c2647b927ca6e2f5977eb83130542a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BACD5F-AB9D-4C1F-9DEB-177E9D804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7FB38E-8D25-4614-975E-BC423108B6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518094-77DD-4D55-857C-93113599127D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f2dd751-0861-4bce-9be2-37e466fae4e5"/>
    <ds:schemaRef ds:uri="http://purl.org/dc/terms/"/>
    <ds:schemaRef ds:uri="http://purl.org/dc/elements/1.1/"/>
    <ds:schemaRef ds:uri="http://purl.org/dc/dcmitype/"/>
    <ds:schemaRef ds:uri="6f05cde9-ed0f-4143-94ba-df20b77b342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East London NHS Foundation Trust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Lisa (EAST LONDON NHS FOUNDATION TRUST)</dc:creator>
  <cp:lastModifiedBy>BAKER, Lisa (EAST LONDON NHS FOUNDATION TRUST)</cp:lastModifiedBy>
  <cp:revision>1</cp:revision>
  <dcterms:created xsi:type="dcterms:W3CDTF">2024-01-17T15:17:11Z</dcterms:created>
  <dcterms:modified xsi:type="dcterms:W3CDTF">2024-01-17T15:17:35Z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</Properties>
</file>