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C4F96-4E4A-4C78-978C-E9191333D988}" v="2" dt="2023-02-21T13:34:28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2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9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2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7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9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14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0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96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1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11AD-C43F-4B89-9B98-766BC9BCA73D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[Team] 2023/24 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803362" y="2672214"/>
            <a:ext cx="240889" cy="154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78783" y="2886879"/>
            <a:ext cx="240886" cy="52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8783" y="5068825"/>
            <a:ext cx="277758" cy="2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80" y="6411293"/>
            <a:ext cx="774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Annual plan for 2023-24: Team/service: ………………………………………………………………. </a:t>
            </a: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3" y="190954"/>
            <a:ext cx="10515600" cy="51873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Team/service ………………………….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6B3CD5F-105F-19EE-54FB-4FBEF8131D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0741824" y="124104"/>
            <a:ext cx="1230393" cy="65242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97192"/>
              </p:ext>
            </p:extLst>
          </p:nvPr>
        </p:nvGraphicFramePr>
        <p:xfrm>
          <a:off x="236668" y="1089929"/>
          <a:ext cx="11665013" cy="532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25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958018204"/>
                    </a:ext>
                  </a:extLst>
                </a:gridCol>
                <a:gridCol w="155257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55773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430135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</a:tblGrid>
              <a:tr h="7440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Project / workstream / programme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How will we </a:t>
                      </a:r>
                      <a:r>
                        <a:rPr lang="en-US" sz="1400" dirty="0" err="1">
                          <a:latin typeface="Arial"/>
                        </a:rPr>
                        <a:t>organise</a:t>
                      </a:r>
                      <a:r>
                        <a:rPr lang="en-US" sz="1400" dirty="0">
                          <a:latin typeface="Arial"/>
                        </a:rPr>
                        <a:t> ourselves to deliver this?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data will help us understand impact and success of this work?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 July 23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1 October 23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 1 January 24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1 April 24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8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84B3C2-7409-4714-BA95-89C4A0E164E4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6f2dd751-0861-4bce-9be2-37e466fae4e5"/>
    <ds:schemaRef ds:uri="6f05cde9-ed0f-4143-94ba-df20b77b3424"/>
  </ds:schemaRefs>
</ds:datastoreItem>
</file>

<file path=customXml/itemProps2.xml><?xml version="1.0" encoding="utf-8"?>
<ds:datastoreItem xmlns:ds="http://schemas.openxmlformats.org/officeDocument/2006/customXml" ds:itemID="{24045398-AD05-4E05-B841-3E617C077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7BEEBE-707A-421D-A1B9-E60F9513D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97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 Theme</vt:lpstr>
      <vt:lpstr>PowerPoint Presentation</vt:lpstr>
      <vt:lpstr>Team/service ………………………….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 Amar</dc:creator>
  <cp:lastModifiedBy>Lisa Baker</cp:lastModifiedBy>
  <cp:revision>21</cp:revision>
  <dcterms:created xsi:type="dcterms:W3CDTF">2023-02-16T12:45:36Z</dcterms:created>
  <dcterms:modified xsi:type="dcterms:W3CDTF">2024-03-22T18:48:07Z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