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95DC69-E932-7220-3650-1F04BD273347}" v="35" dt="2024-04-25T08:53:49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44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8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19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874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358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3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65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749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99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7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47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3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47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39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92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7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7BFECE-5FC9-4C9B-AC5B-E39F6867CCB9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D29037-C7D8-4737-A33B-B6402FA674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78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br01.safelinks.protection.outlook.com/?url=https%3A%2F%2Feastlondon.service-now.com%2Fsp&amp;data=05%7C02%7Cmanny.khan2%40nhs.net%7Ca89c05c322954f6487b808dc02def85a%7C37c354b285b047f5b22207b48d774ee3%7C0%7C0%7C638388403884959882%7CUnknown%7CTWFpbGZsb3d8eyJWIjoiMC4wLjAwMDAiLCJQIjoiV2luMzIiLCJBTiI6Ik1haWwiLCJXVCI6Mn0%3D%7C3000%7C%7C%7C&amp;sdata=GQYKVjjFHLn9akxjQOiNQ%2B60aJIMe8j0dLrqo49Onfo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93D3F-8704-9369-9E31-D06F2EFB6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343" y="982299"/>
            <a:ext cx="10125512" cy="477837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800" dirty="0"/>
              <a:t>Which Wi-Fi Should I be connecting to 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3CE912-07CE-CC7C-96E0-2101AE911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45389"/>
              </p:ext>
            </p:extLst>
          </p:nvPr>
        </p:nvGraphicFramePr>
        <p:xfrm>
          <a:off x="897621" y="1548840"/>
          <a:ext cx="9940955" cy="4605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157">
                  <a:extLst>
                    <a:ext uri="{9D8B030D-6E8A-4147-A177-3AD203B41FA5}">
                      <a16:colId xmlns:a16="http://schemas.microsoft.com/office/drawing/2014/main" val="1488655359"/>
                    </a:ext>
                  </a:extLst>
                </a:gridCol>
                <a:gridCol w="1784029">
                  <a:extLst>
                    <a:ext uri="{9D8B030D-6E8A-4147-A177-3AD203B41FA5}">
                      <a16:colId xmlns:a16="http://schemas.microsoft.com/office/drawing/2014/main" val="3923088241"/>
                    </a:ext>
                  </a:extLst>
                </a:gridCol>
                <a:gridCol w="1707708">
                  <a:extLst>
                    <a:ext uri="{9D8B030D-6E8A-4147-A177-3AD203B41FA5}">
                      <a16:colId xmlns:a16="http://schemas.microsoft.com/office/drawing/2014/main" val="1723718119"/>
                    </a:ext>
                  </a:extLst>
                </a:gridCol>
                <a:gridCol w="1574144">
                  <a:extLst>
                    <a:ext uri="{9D8B030D-6E8A-4147-A177-3AD203B41FA5}">
                      <a16:colId xmlns:a16="http://schemas.microsoft.com/office/drawing/2014/main" val="4212965805"/>
                    </a:ext>
                  </a:extLst>
                </a:gridCol>
                <a:gridCol w="1431038">
                  <a:extLst>
                    <a:ext uri="{9D8B030D-6E8A-4147-A177-3AD203B41FA5}">
                      <a16:colId xmlns:a16="http://schemas.microsoft.com/office/drawing/2014/main" val="916251576"/>
                    </a:ext>
                  </a:extLst>
                </a:gridCol>
                <a:gridCol w="1392879">
                  <a:extLst>
                    <a:ext uri="{9D8B030D-6E8A-4147-A177-3AD203B41FA5}">
                      <a16:colId xmlns:a16="http://schemas.microsoft.com/office/drawing/2014/main" val="2677379093"/>
                    </a:ext>
                  </a:extLst>
                </a:gridCol>
              </a:tblGrid>
              <a:tr h="7188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Device/Use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ELFT Laptop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ELFT-iPad 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ELFT Mobile Phone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Personal Device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Patient or Visitor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12660"/>
                  </a:ext>
                </a:extLst>
              </a:tr>
              <a:tr h="6353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MS Teams, Zoom, email O365, InPhase, Access Employee Online etc.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OPET or 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04147"/>
                  </a:ext>
                </a:extLst>
              </a:tr>
              <a:tr h="5543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 web browsing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  <a:endParaRPr lang="en-GB" sz="900" b="1" u="none" strike="noStrike">
                        <a:effectLst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OPET or 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NHS-WIFI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715149"/>
                  </a:ext>
                </a:extLst>
              </a:tr>
              <a:tr h="5305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Clinical and Corporate systems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  <a:endParaRPr lang="en-GB" sz="900" b="1" u="none" strike="noStrike">
                        <a:effectLst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08605"/>
                  </a:ext>
                </a:extLst>
              </a:tr>
              <a:tr h="5904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RiO, EMIS, SystmONE, JAC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  <a:endParaRPr lang="en-GB" sz="900" b="1" u="none" strike="noStrike">
                        <a:effectLst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30516"/>
                  </a:ext>
                </a:extLst>
              </a:tr>
              <a:tr h="5819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SBS, ESR, HealthRoster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  <a:endParaRPr lang="en-GB" sz="900" b="1" u="none" strike="noStrike">
                        <a:effectLst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7788"/>
                  </a:ext>
                </a:extLst>
              </a:tr>
              <a:tr h="53495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Home and Team Drives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ELFT-</a:t>
                      </a:r>
                      <a:r>
                        <a:rPr lang="en-GB" sz="900" b="1" u="none" strike="noStrike" dirty="0" err="1">
                          <a:effectLst/>
                        </a:rPr>
                        <a:t>TrustDevices</a:t>
                      </a:r>
                      <a:r>
                        <a:rPr lang="en-GB" sz="900" b="1" u="none" strike="noStrike" dirty="0">
                          <a:effectLst/>
                        </a:rPr>
                        <a:t> or </a:t>
                      </a:r>
                      <a:r>
                        <a:rPr lang="en-GB" sz="900" b="1" u="none" strike="noStrike" dirty="0" err="1">
                          <a:effectLst/>
                        </a:rPr>
                        <a:t>EastLondonNHS</a:t>
                      </a:r>
                      <a:r>
                        <a:rPr lang="en-GB" sz="900" b="1" u="none" strike="noStrike" dirty="0">
                          <a:effectLst/>
                        </a:rPr>
                        <a:t> </a:t>
                      </a:r>
                      <a:endParaRPr lang="en-GB" sz="900" b="1" u="none" strike="noStrike">
                        <a:effectLst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09385"/>
                  </a:ext>
                </a:extLst>
              </a:tr>
              <a:tr h="4591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EMIS Mobile /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RiO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Mobile / Service User iPad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OPET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8" marR="7858" marT="785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632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7653699-D757-68D3-F7A3-E87E87685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7" y="125432"/>
            <a:ext cx="2152075" cy="7681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BCCE53-8507-9F4B-43C2-F1C836B89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2928" y="137625"/>
            <a:ext cx="1329043" cy="755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C551BC-8E1F-D482-4F40-6C7929879E64}"/>
              </a:ext>
            </a:extLst>
          </p:cNvPr>
          <p:cNvSpPr txBox="1"/>
          <p:nvPr/>
        </p:nvSpPr>
        <p:spPr>
          <a:xfrm>
            <a:off x="722849" y="6343773"/>
            <a:ext cx="10364600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If you're having issues with Wi-Fi, please, try the </a:t>
            </a:r>
            <a:r>
              <a:rPr lang="en-GB" sz="1200" dirty="0">
                <a:solidFill>
                  <a:srgbClr val="00B0F0"/>
                </a:solidFill>
              </a:rPr>
              <a:t>FAQ/help notes link </a:t>
            </a:r>
            <a:r>
              <a:rPr lang="en-GB" sz="1200" dirty="0"/>
              <a:t>before contacting the ELFT Digital Service Desk:  </a:t>
            </a:r>
            <a:r>
              <a:rPr lang="en-GB" sz="12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Service Desk Portal </a:t>
            </a:r>
            <a:endParaRPr lang="en-GB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442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escriptionContents xmlns="7b410ab3-33f9-46b0-a7e8-8030da7493ff" xsi:nil="true"/>
    <lcf76f155ced4ddcb4097134ff3c332f xmlns="7b410ab3-33f9-46b0-a7e8-8030da7493ff">
      <Terms xmlns="http://schemas.microsoft.com/office/infopath/2007/PartnerControls"/>
    </lcf76f155ced4ddcb4097134ff3c332f>
    <Open_x002f_Closed xmlns="7b410ab3-33f9-46b0-a7e8-8030da7493ff" xsi:nil="true"/>
    <_ip_UnifiedCompliancePolicyProperties xmlns="http://schemas.microsoft.com/sharepoint/v3" xsi:nil="true"/>
    <ProjectManager xmlns="7b410ab3-33f9-46b0-a7e8-8030da7493ff" xsi:nil="true"/>
    <TaxCatchAll xmlns="d90b2148-dfd5-4925-bdbf-65fefdd6ae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9F85E8B3FABB48B90AA3860CF86BF5" ma:contentTypeVersion="21" ma:contentTypeDescription="Create a new document." ma:contentTypeScope="" ma:versionID="93d584f85732c14b9c7baf0e3e41b873">
  <xsd:schema xmlns:xsd="http://www.w3.org/2001/XMLSchema" xmlns:xs="http://www.w3.org/2001/XMLSchema" xmlns:p="http://schemas.microsoft.com/office/2006/metadata/properties" xmlns:ns1="http://schemas.microsoft.com/sharepoint/v3" xmlns:ns2="7b410ab3-33f9-46b0-a7e8-8030da7493ff" xmlns:ns3="d90b2148-dfd5-4925-bdbf-65fefdd6aea1" targetNamespace="http://schemas.microsoft.com/office/2006/metadata/properties" ma:root="true" ma:fieldsID="785fe4e7efc946b03b758ecbdb0d69b9" ns1:_="" ns2:_="" ns3:_="">
    <xsd:import namespace="http://schemas.microsoft.com/sharepoint/v3"/>
    <xsd:import namespace="7b410ab3-33f9-46b0-a7e8-8030da7493ff"/>
    <xsd:import namespace="d90b2148-dfd5-4925-bdbf-65fefdd6ae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ProjectManager" minOccurs="0"/>
                <xsd:element ref="ns2:MediaServiceObjectDetectorVersions" minOccurs="0"/>
                <xsd:element ref="ns2:Open_x002f_Closed" minOccurs="0"/>
                <xsd:element ref="ns2:DescriptionContent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10ab3-33f9-46b0-a7e8-8030da749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ProjectManager" ma:index="23" nillable="true" ma:displayName="Project Manager" ma:format="Dropdown" ma:internalName="ProjectManager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Open_x002f_Closed" ma:index="25" nillable="true" ma:displayName="Open/Closed" ma:format="Dropdown" ma:internalName="Open_x002f_Closed">
      <xsd:simpleType>
        <xsd:restriction base="dms:Text">
          <xsd:maxLength value="255"/>
        </xsd:restriction>
      </xsd:simpleType>
    </xsd:element>
    <xsd:element name="DescriptionContents" ma:index="26" nillable="true" ma:displayName="Description &amp; Contents" ma:format="Dropdown" ma:internalName="DescriptionContents">
      <xsd:simpleType>
        <xsd:restriction base="dms:Note">
          <xsd:maxLength value="255"/>
        </xsd:restriction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b2148-dfd5-4925-bdbf-65fefdd6ae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b42b887-3a19-4d0f-a9e6-dc18d13330d2}" ma:internalName="TaxCatchAll" ma:showField="CatchAllData" ma:web="d90b2148-dfd5-4925-bdbf-65fefdd6ae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4FE5E6-1185-4F58-A796-0B3C868100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FB241-B40C-48B9-912B-38DD0DB4395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b410ab3-33f9-46b0-a7e8-8030da7493ff"/>
    <ds:schemaRef ds:uri="d90b2148-dfd5-4925-bdbf-65fefdd6aea1"/>
  </ds:schemaRefs>
</ds:datastoreItem>
</file>

<file path=customXml/itemProps3.xml><?xml version="1.0" encoding="utf-8"?>
<ds:datastoreItem xmlns:ds="http://schemas.openxmlformats.org/officeDocument/2006/customXml" ds:itemID="{3B3B6A62-CA56-42D1-8F08-86E729A49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b410ab3-33f9-46b0-a7e8-8030da7493ff"/>
    <ds:schemaRef ds:uri="d90b2148-dfd5-4925-bdbf-65fefdd6ae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2922</TotalTime>
  <Words>148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Slice</vt:lpstr>
      <vt:lpstr>Which Wi-Fi Should I be connecting to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Wi-Fi Should I be connecting to ? </dc:title>
  <dc:creator>KHAN, Manny (EAST LONDON NHS FOUNDATION TRUST)</dc:creator>
  <cp:lastModifiedBy>KHAN, Manny (EAST LONDON NHS FOUNDATION TRUST)</cp:lastModifiedBy>
  <cp:revision>28</cp:revision>
  <dcterms:created xsi:type="dcterms:W3CDTF">2023-12-07T11:08:20Z</dcterms:created>
  <dcterms:modified xsi:type="dcterms:W3CDTF">2024-04-25T08:54:32Z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0x010100B29F85E8B3FABB48B90AA3860CF86BF5</vt:lpwstr>
  </property>
</Properties>
</file>