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  <p:sldMasterId id="2147483688" r:id="rId5"/>
    <p:sldMasterId id="2147483758" r:id="rId6"/>
    <p:sldMasterId id="2147483778" r:id="rId7"/>
    <p:sldMasterId id="2147483810" r:id="rId8"/>
  </p:sldMasterIdLst>
  <p:notesMasterIdLst>
    <p:notesMasterId r:id="rId24"/>
  </p:notesMasterIdLst>
  <p:handoutMasterIdLst>
    <p:handoutMasterId r:id="rId25"/>
  </p:handoutMasterIdLst>
  <p:sldIdLst>
    <p:sldId id="498" r:id="rId9"/>
    <p:sldId id="512" r:id="rId10"/>
    <p:sldId id="515" r:id="rId11"/>
    <p:sldId id="516" r:id="rId12"/>
    <p:sldId id="517" r:id="rId13"/>
    <p:sldId id="518" r:id="rId14"/>
    <p:sldId id="514" r:id="rId15"/>
    <p:sldId id="513" r:id="rId16"/>
    <p:sldId id="504" r:id="rId17"/>
    <p:sldId id="503" r:id="rId18"/>
    <p:sldId id="506" r:id="rId19"/>
    <p:sldId id="510" r:id="rId20"/>
    <p:sldId id="523" r:id="rId21"/>
    <p:sldId id="505" r:id="rId22"/>
    <p:sldId id="525" r:id="rId2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FCA46-3D38-4178-99DA-58AB0C5242A2}" v="12" dt="2024-03-22T17:16:25.7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Lisa (EAST LONDON NHS FOUNDATION TRUST)" userId="a6cf1b36-3461-4ba9-b07a-12b2aaf38caf" providerId="ADAL" clId="{10E76DD5-113E-41A6-9F63-6B58AF95916E}"/>
    <pc:docChg chg="custSel delSld modSld">
      <pc:chgData name="BAKER, Lisa (EAST LONDON NHS FOUNDATION TRUST)" userId="a6cf1b36-3461-4ba9-b07a-12b2aaf38caf" providerId="ADAL" clId="{10E76DD5-113E-41A6-9F63-6B58AF95916E}" dt="2024-02-24T12:48:18.329" v="12" actId="1076"/>
      <pc:docMkLst>
        <pc:docMk/>
      </pc:docMkLst>
      <pc:sldChg chg="del">
        <pc:chgData name="BAKER, Lisa (EAST LONDON NHS FOUNDATION TRUST)" userId="a6cf1b36-3461-4ba9-b07a-12b2aaf38caf" providerId="ADAL" clId="{10E76DD5-113E-41A6-9F63-6B58AF95916E}" dt="2024-02-24T12:47:53.461" v="5" actId="47"/>
        <pc:sldMkLst>
          <pc:docMk/>
          <pc:sldMk cId="3595818782" sldId="275"/>
        </pc:sldMkLst>
      </pc:sldChg>
      <pc:sldChg chg="addSp delSp modSp mod modClrScheme chgLayout">
        <pc:chgData name="BAKER, Lisa (EAST LONDON NHS FOUNDATION TRUST)" userId="a6cf1b36-3461-4ba9-b07a-12b2aaf38caf" providerId="ADAL" clId="{10E76DD5-113E-41A6-9F63-6B58AF95916E}" dt="2024-02-24T12:47:50.526" v="4" actId="478"/>
        <pc:sldMkLst>
          <pc:docMk/>
          <pc:sldMk cId="147104452" sldId="498"/>
        </pc:sldMkLst>
        <pc:spChg chg="add mod ord">
          <ac:chgData name="BAKER, Lisa (EAST LONDON NHS FOUNDATION TRUST)" userId="a6cf1b36-3461-4ba9-b07a-12b2aaf38caf" providerId="ADAL" clId="{10E76DD5-113E-41A6-9F63-6B58AF95916E}" dt="2024-02-24T12:47:31.160" v="0" actId="700"/>
          <ac:spMkLst>
            <pc:docMk/>
            <pc:sldMk cId="147104452" sldId="498"/>
            <ac:spMk id="2" creationId="{FCB51F22-FF1E-FF9D-BB53-A453D82524AB}"/>
          </ac:spMkLst>
        </pc:spChg>
        <pc:spChg chg="del mod ord">
          <ac:chgData name="BAKER, Lisa (EAST LONDON NHS FOUNDATION TRUST)" userId="a6cf1b36-3461-4ba9-b07a-12b2aaf38caf" providerId="ADAL" clId="{10E76DD5-113E-41A6-9F63-6B58AF95916E}" dt="2024-02-24T12:47:37.698" v="1" actId="21"/>
          <ac:spMkLst>
            <pc:docMk/>
            <pc:sldMk cId="147104452" sldId="498"/>
            <ac:spMk id="5" creationId="{DF00599D-0DBA-41B2-9775-08C52D91A229}"/>
          </ac:spMkLst>
        </pc:spChg>
        <pc:spChg chg="add del mod">
          <ac:chgData name="BAKER, Lisa (EAST LONDON NHS FOUNDATION TRUST)" userId="a6cf1b36-3461-4ba9-b07a-12b2aaf38caf" providerId="ADAL" clId="{10E76DD5-113E-41A6-9F63-6B58AF95916E}" dt="2024-02-24T12:47:41.479" v="2" actId="21"/>
          <ac:spMkLst>
            <pc:docMk/>
            <pc:sldMk cId="147104452" sldId="498"/>
            <ac:spMk id="6" creationId="{F9B9BA53-48F5-0961-D62C-6DE6A4F007FF}"/>
          </ac:spMkLst>
        </pc:spChg>
        <pc:spChg chg="mod ord">
          <ac:chgData name="BAKER, Lisa (EAST LONDON NHS FOUNDATION TRUST)" userId="a6cf1b36-3461-4ba9-b07a-12b2aaf38caf" providerId="ADAL" clId="{10E76DD5-113E-41A6-9F63-6B58AF95916E}" dt="2024-02-24T12:47:45.550" v="3" actId="1076"/>
          <ac:spMkLst>
            <pc:docMk/>
            <pc:sldMk cId="147104452" sldId="498"/>
            <ac:spMk id="9" creationId="{06362939-54AF-4A9C-B861-6BD049C7A0D1}"/>
          </ac:spMkLst>
        </pc:spChg>
        <pc:picChg chg="del">
          <ac:chgData name="BAKER, Lisa (EAST LONDON NHS FOUNDATION TRUST)" userId="a6cf1b36-3461-4ba9-b07a-12b2aaf38caf" providerId="ADAL" clId="{10E76DD5-113E-41A6-9F63-6B58AF95916E}" dt="2024-02-24T12:47:50.526" v="4" actId="478"/>
          <ac:picMkLst>
            <pc:docMk/>
            <pc:sldMk cId="147104452" sldId="498"/>
            <ac:picMk id="4" creationId="{6A3F976E-D0F9-4561-98C2-D422938CB425}"/>
          </ac:picMkLst>
        </pc:picChg>
      </pc:sldChg>
      <pc:sldChg chg="addSp delSp modSp mod modClrScheme delDesignElem chgLayout">
        <pc:chgData name="BAKER, Lisa (EAST LONDON NHS FOUNDATION TRUST)" userId="a6cf1b36-3461-4ba9-b07a-12b2aaf38caf" providerId="ADAL" clId="{10E76DD5-113E-41A6-9F63-6B58AF95916E}" dt="2024-02-24T12:48:18.329" v="12" actId="1076"/>
        <pc:sldMkLst>
          <pc:docMk/>
          <pc:sldMk cId="3299377872" sldId="512"/>
        </pc:sldMkLst>
        <pc:spChg chg="add mod ord">
          <ac:chgData name="BAKER, Lisa (EAST LONDON NHS FOUNDATION TRUST)" userId="a6cf1b36-3461-4ba9-b07a-12b2aaf38caf" providerId="ADAL" clId="{10E76DD5-113E-41A6-9F63-6B58AF95916E}" dt="2024-02-24T12:47:57.042" v="6" actId="700"/>
          <ac:spMkLst>
            <pc:docMk/>
            <pc:sldMk cId="3299377872" sldId="512"/>
            <ac:spMk id="2" creationId="{E9F19381-4AEC-FA1F-FC21-89773142B618}"/>
          </ac:spMkLst>
        </pc:spChg>
        <pc:spChg chg="mod ord">
          <ac:chgData name="BAKER, Lisa (EAST LONDON NHS FOUNDATION TRUST)" userId="a6cf1b36-3461-4ba9-b07a-12b2aaf38caf" providerId="ADAL" clId="{10E76DD5-113E-41A6-9F63-6B58AF95916E}" dt="2024-02-24T12:47:57.042" v="6" actId="700"/>
          <ac:spMkLst>
            <pc:docMk/>
            <pc:sldMk cId="3299377872" sldId="512"/>
            <ac:spMk id="20" creationId="{4B7F9053-6A18-4FE2-89E3-69ADA3549C04}"/>
          </ac:spMkLst>
        </pc:spChg>
        <pc:picChg chg="mod ord">
          <ac:chgData name="BAKER, Lisa (EAST LONDON NHS FOUNDATION TRUST)" userId="a6cf1b36-3461-4ba9-b07a-12b2aaf38caf" providerId="ADAL" clId="{10E76DD5-113E-41A6-9F63-6B58AF95916E}" dt="2024-02-24T12:48:00.619" v="7" actId="1076"/>
          <ac:picMkLst>
            <pc:docMk/>
            <pc:sldMk cId="3299377872" sldId="512"/>
            <ac:picMk id="8" creationId="{568CFCED-C148-A148-8CFA-C9C624BE33CA}"/>
          </ac:picMkLst>
        </pc:picChg>
        <pc:picChg chg="mod">
          <ac:chgData name="BAKER, Lisa (EAST LONDON NHS FOUNDATION TRUST)" userId="a6cf1b36-3461-4ba9-b07a-12b2aaf38caf" providerId="ADAL" clId="{10E76DD5-113E-41A6-9F63-6B58AF95916E}" dt="2024-02-24T12:48:08.421" v="9" actId="1076"/>
          <ac:picMkLst>
            <pc:docMk/>
            <pc:sldMk cId="3299377872" sldId="512"/>
            <ac:picMk id="10" creationId="{4ADB8BAD-B6A8-9D4A-99DA-4FF8C90D0936}"/>
          </ac:picMkLst>
        </pc:picChg>
        <pc:picChg chg="mod">
          <ac:chgData name="BAKER, Lisa (EAST LONDON NHS FOUNDATION TRUST)" userId="a6cf1b36-3461-4ba9-b07a-12b2aaf38caf" providerId="ADAL" clId="{10E76DD5-113E-41A6-9F63-6B58AF95916E}" dt="2024-02-24T12:48:18.329" v="12" actId="1076"/>
          <ac:picMkLst>
            <pc:docMk/>
            <pc:sldMk cId="3299377872" sldId="512"/>
            <ac:picMk id="12" creationId="{6D6B8D99-7864-AE4F-814C-1C9268C3FBC5}"/>
          </ac:picMkLst>
        </pc:picChg>
        <pc:picChg chg="mod">
          <ac:chgData name="BAKER, Lisa (EAST LONDON NHS FOUNDATION TRUST)" userId="a6cf1b36-3461-4ba9-b07a-12b2aaf38caf" providerId="ADAL" clId="{10E76DD5-113E-41A6-9F63-6B58AF95916E}" dt="2024-02-24T12:48:06.991" v="8" actId="1076"/>
          <ac:picMkLst>
            <pc:docMk/>
            <pc:sldMk cId="3299377872" sldId="512"/>
            <ac:picMk id="16" creationId="{2877B0EE-23A9-3B4D-9F73-ECC06E6D2738}"/>
          </ac:picMkLst>
        </pc:picChg>
        <pc:cxnChg chg="del">
          <ac:chgData name="BAKER, Lisa (EAST LONDON NHS FOUNDATION TRUST)" userId="a6cf1b36-3461-4ba9-b07a-12b2aaf38caf" providerId="ADAL" clId="{10E76DD5-113E-41A6-9F63-6B58AF95916E}" dt="2024-02-24T12:47:57.042" v="6" actId="700"/>
          <ac:cxnSpMkLst>
            <pc:docMk/>
            <pc:sldMk cId="3299377872" sldId="512"/>
            <ac:cxnSpMk id="23" creationId="{822A5670-0F7B-4199-AEAB-33FBA9CEA44D}"/>
          </ac:cxnSpMkLst>
        </pc:cxnChg>
        <pc:cxnChg chg="del">
          <ac:chgData name="BAKER, Lisa (EAST LONDON NHS FOUNDATION TRUST)" userId="a6cf1b36-3461-4ba9-b07a-12b2aaf38caf" providerId="ADAL" clId="{10E76DD5-113E-41A6-9F63-6B58AF95916E}" dt="2024-02-24T12:47:57.042" v="6" actId="700"/>
          <ac:cxnSpMkLst>
            <pc:docMk/>
            <pc:sldMk cId="3299377872" sldId="512"/>
            <ac:cxnSpMk id="25" creationId="{8BB1744D-A7DF-4B65-B6E3-DCF12BB2D869}"/>
          </ac:cxnSpMkLst>
        </pc:cxnChg>
        <pc:cxnChg chg="del">
          <ac:chgData name="BAKER, Lisa (EAST LONDON NHS FOUNDATION TRUST)" userId="a6cf1b36-3461-4ba9-b07a-12b2aaf38caf" providerId="ADAL" clId="{10E76DD5-113E-41A6-9F63-6B58AF95916E}" dt="2024-02-24T12:47:57.042" v="6" actId="700"/>
          <ac:cxnSpMkLst>
            <pc:docMk/>
            <pc:sldMk cId="3299377872" sldId="512"/>
            <ac:cxnSpMk id="27" creationId="{882DD753-EA38-4E86-91FB-05041A44A28E}"/>
          </ac:cxnSpMkLst>
        </pc:cxnChg>
        <pc:cxnChg chg="del">
          <ac:chgData name="BAKER, Lisa (EAST LONDON NHS FOUNDATION TRUST)" userId="a6cf1b36-3461-4ba9-b07a-12b2aaf38caf" providerId="ADAL" clId="{10E76DD5-113E-41A6-9F63-6B58AF95916E}" dt="2024-02-24T12:47:57.042" v="6" actId="700"/>
          <ac:cxnSpMkLst>
            <pc:docMk/>
            <pc:sldMk cId="3299377872" sldId="512"/>
            <ac:cxnSpMk id="29" creationId="{6DA63E78-7704-45EF-B5D3-EADDF5D82674}"/>
          </ac:cxnSpMkLst>
        </pc:cxnChg>
      </pc:sldChg>
    </pc:docChg>
  </pc:docChgLst>
  <pc:docChgLst>
    <pc:chgData name="BAKER, Lisa (EAST LONDON NHS FOUNDATION TRUST)" userId="a6cf1b36-3461-4ba9-b07a-12b2aaf38caf" providerId="ADAL" clId="{1FAFCA46-3D38-4178-99DA-58AB0C5242A2}"/>
    <pc:docChg chg="undo custSel addSld delSld modSld">
      <pc:chgData name="BAKER, Lisa (EAST LONDON NHS FOUNDATION TRUST)" userId="a6cf1b36-3461-4ba9-b07a-12b2aaf38caf" providerId="ADAL" clId="{1FAFCA46-3D38-4178-99DA-58AB0C5242A2}" dt="2024-03-22T17:16:25.768" v="620" actId="6549"/>
      <pc:docMkLst>
        <pc:docMk/>
      </pc:docMkLst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4:08.592" v="380" actId="2711"/>
        <pc:sldMkLst>
          <pc:docMk/>
          <pc:sldMk cId="1353501810" sldId="503"/>
        </pc:sldMkLst>
        <pc:spChg chg="del mod ord">
          <ac:chgData name="BAKER, Lisa (EAST LONDON NHS FOUNDATION TRUST)" userId="a6cf1b36-3461-4ba9-b07a-12b2aaf38caf" providerId="ADAL" clId="{1FAFCA46-3D38-4178-99DA-58AB0C5242A2}" dt="2024-03-22T16:13:59.111" v="375" actId="21"/>
          <ac:spMkLst>
            <pc:docMk/>
            <pc:sldMk cId="1353501810" sldId="503"/>
            <ac:spMk id="2" creationId="{35F5843B-E393-8343-AF76-5B916ADDA67A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3:46.338" v="354" actId="700"/>
          <ac:spMkLst>
            <pc:docMk/>
            <pc:sldMk cId="1353501810" sldId="503"/>
            <ac:spMk id="3" creationId="{528F89DD-7265-ED47-A66B-8037CBD4FF5B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4:08.592" v="380" actId="2711"/>
          <ac:spMkLst>
            <pc:docMk/>
            <pc:sldMk cId="1353501810" sldId="503"/>
            <ac:spMk id="4" creationId="{5B617CD3-2BD8-CFCF-2FC8-6E3A7955EFFC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13:46.338" v="354" actId="700"/>
          <ac:spMkLst>
            <pc:docMk/>
            <pc:sldMk cId="1353501810" sldId="503"/>
            <ac:spMk id="10" creationId="{AFA67CD3-AB4E-4A7A-BEB8-53C445D8C44E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13:46.338" v="354" actId="700"/>
          <ac:spMkLst>
            <pc:docMk/>
            <pc:sldMk cId="1353501810" sldId="503"/>
            <ac:spMk id="14" creationId="{339C8D78-A644-462F-B674-F440635E5353}"/>
          </ac:spMkLst>
        </pc:spChg>
        <pc:picChg chg="del">
          <ac:chgData name="BAKER, Lisa (EAST LONDON NHS FOUNDATION TRUST)" userId="a6cf1b36-3461-4ba9-b07a-12b2aaf38caf" providerId="ADAL" clId="{1FAFCA46-3D38-4178-99DA-58AB0C5242A2}" dt="2024-03-22T16:13:46.338" v="354" actId="700"/>
          <ac:picMkLst>
            <pc:docMk/>
            <pc:sldMk cId="1353501810" sldId="503"/>
            <ac:picMk id="12" creationId="{07CF545F-9C2E-4446-97CD-AD92990C2B68}"/>
          </ac:picMkLst>
        </pc:picChg>
      </pc:sldChg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3:33.834" v="352" actId="113"/>
        <pc:sldMkLst>
          <pc:docMk/>
          <pc:sldMk cId="229838879" sldId="504"/>
        </pc:sldMkLst>
        <pc:spChg chg="del">
          <ac:chgData name="BAKER, Lisa (EAST LONDON NHS FOUNDATION TRUST)" userId="a6cf1b36-3461-4ba9-b07a-12b2aaf38caf" providerId="ADAL" clId="{1FAFCA46-3D38-4178-99DA-58AB0C5242A2}" dt="2024-03-22T16:13:02.558" v="308" actId="700"/>
          <ac:spMkLst>
            <pc:docMk/>
            <pc:sldMk cId="229838879" sldId="504"/>
            <ac:spMk id="2" creationId="{9D71EC78-7E1B-1F4A-9CC7-03ADEF9F870C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3:22.075" v="343" actId="27636"/>
          <ac:spMkLst>
            <pc:docMk/>
            <pc:sldMk cId="229838879" sldId="504"/>
            <ac:spMk id="3" creationId="{DC0EF9CC-DFEF-074A-92A5-71AC21BB6797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3:33.834" v="352" actId="113"/>
          <ac:spMkLst>
            <pc:docMk/>
            <pc:sldMk cId="229838879" sldId="504"/>
            <ac:spMk id="4" creationId="{C9EC9239-F69A-4A7B-6CF3-C1F5616C3FFF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13:02.558" v="308" actId="700"/>
          <ac:spMkLst>
            <pc:docMk/>
            <pc:sldMk cId="229838879" sldId="504"/>
            <ac:spMk id="73" creationId="{7025EFD5-738C-41B9-87FE-0C00E211BD8B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13:02.558" v="308" actId="700"/>
          <ac:spMkLst>
            <pc:docMk/>
            <pc:sldMk cId="229838879" sldId="504"/>
            <ac:spMk id="75" creationId="{835EF3DD-7D43-4A27-8967-A92FD8CC9365}"/>
          </ac:spMkLst>
        </pc:spChg>
        <pc:picChg chg="mod">
          <ac:chgData name="BAKER, Lisa (EAST LONDON NHS FOUNDATION TRUST)" userId="a6cf1b36-3461-4ba9-b07a-12b2aaf38caf" providerId="ADAL" clId="{1FAFCA46-3D38-4178-99DA-58AB0C5242A2}" dt="2024-03-22T16:13:16.125" v="339" actId="1076"/>
          <ac:picMkLst>
            <pc:docMk/>
            <pc:sldMk cId="229838879" sldId="504"/>
            <ac:picMk id="3076" creationId="{50B7D633-9DC8-BB47-A8C4-7C0BA50B6E5D}"/>
          </ac:picMkLst>
        </pc:picChg>
      </pc:sldChg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7:54.455" v="588" actId="20577"/>
        <pc:sldMkLst>
          <pc:docMk/>
          <pc:sldMk cId="1038308210" sldId="505"/>
        </pc:sldMkLst>
        <pc:spChg chg="del mod ord">
          <ac:chgData name="BAKER, Lisa (EAST LONDON NHS FOUNDATION TRUST)" userId="a6cf1b36-3461-4ba9-b07a-12b2aaf38caf" providerId="ADAL" clId="{1FAFCA46-3D38-4178-99DA-58AB0C5242A2}" dt="2024-03-22T16:17:19.015" v="548" actId="21"/>
          <ac:spMkLst>
            <pc:docMk/>
            <pc:sldMk cId="1038308210" sldId="505"/>
            <ac:spMk id="2" creationId="{F6C3FBF0-3812-0C47-80A4-EA4D4FBA024D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7:54.455" v="588" actId="20577"/>
          <ac:spMkLst>
            <pc:docMk/>
            <pc:sldMk cId="1038308210" sldId="505"/>
            <ac:spMk id="3" creationId="{B0B38E2B-F952-924C-B12A-225E34EEB46A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7:14.174" v="547" actId="113"/>
          <ac:spMkLst>
            <pc:docMk/>
            <pc:sldMk cId="1038308210" sldId="505"/>
            <ac:spMk id="4" creationId="{F23B30A4-6B97-8604-016B-E704351F755D}"/>
          </ac:spMkLst>
        </pc:spChg>
        <pc:picChg chg="mod">
          <ac:chgData name="BAKER, Lisa (EAST LONDON NHS FOUNDATION TRUST)" userId="a6cf1b36-3461-4ba9-b07a-12b2aaf38caf" providerId="ADAL" clId="{1FAFCA46-3D38-4178-99DA-58AB0C5242A2}" dt="2024-03-22T16:17:28.445" v="550" actId="1076"/>
          <ac:picMkLst>
            <pc:docMk/>
            <pc:sldMk cId="1038308210" sldId="505"/>
            <ac:picMk id="5" creationId="{1FBB19AB-69C2-4850-BEDC-4187652BFFC9}"/>
          </ac:picMkLst>
        </pc:picChg>
        <pc:cxnChg chg="del">
          <ac:chgData name="BAKER, Lisa (EAST LONDON NHS FOUNDATION TRUST)" userId="a6cf1b36-3461-4ba9-b07a-12b2aaf38caf" providerId="ADAL" clId="{1FAFCA46-3D38-4178-99DA-58AB0C5242A2}" dt="2024-03-22T16:16:54.662" v="515" actId="700"/>
          <ac:cxnSpMkLst>
            <pc:docMk/>
            <pc:sldMk cId="1038308210" sldId="505"/>
            <ac:cxnSpMk id="9" creationId="{A7F400EE-A8A5-48AF-B4D6-291B52C6F0B0}"/>
          </ac:cxnSpMkLst>
        </pc:cxnChg>
      </pc:sldChg>
      <pc:sldChg chg="addSp delSp modSp mod modClrScheme chgLayout modNotesTx">
        <pc:chgData name="BAKER, Lisa (EAST LONDON NHS FOUNDATION TRUST)" userId="a6cf1b36-3461-4ba9-b07a-12b2aaf38caf" providerId="ADAL" clId="{1FAFCA46-3D38-4178-99DA-58AB0C5242A2}" dt="2024-03-22T16:14:53.258" v="430" actId="20577"/>
        <pc:sldMkLst>
          <pc:docMk/>
          <pc:sldMk cId="983944314" sldId="506"/>
        </pc:sldMkLst>
        <pc:spChg chg="del mod ord">
          <ac:chgData name="BAKER, Lisa (EAST LONDON NHS FOUNDATION TRUST)" userId="a6cf1b36-3461-4ba9-b07a-12b2aaf38caf" providerId="ADAL" clId="{1FAFCA46-3D38-4178-99DA-58AB0C5242A2}" dt="2024-03-22T16:14:29.308" v="407" actId="21"/>
          <ac:spMkLst>
            <pc:docMk/>
            <pc:sldMk cId="983944314" sldId="506"/>
            <ac:spMk id="2" creationId="{6F22EF5B-A8D6-874D-A763-7EFBC3B1EA8C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4:46.830" v="421" actId="403"/>
          <ac:spMkLst>
            <pc:docMk/>
            <pc:sldMk cId="983944314" sldId="506"/>
            <ac:spMk id="3" creationId="{7E0D5907-E74D-7A4A-B452-3E846CED6373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4:36.607" v="413" actId="403"/>
          <ac:spMkLst>
            <pc:docMk/>
            <pc:sldMk cId="983944314" sldId="506"/>
            <ac:spMk id="4" creationId="{F7BC0344-1B59-CFBC-0D1E-E2B818C246CD}"/>
          </ac:spMkLst>
        </pc:spChg>
      </pc:sldChg>
      <pc:sldChg chg="del">
        <pc:chgData name="BAKER, Lisa (EAST LONDON NHS FOUNDATION TRUST)" userId="a6cf1b36-3461-4ba9-b07a-12b2aaf38caf" providerId="ADAL" clId="{1FAFCA46-3D38-4178-99DA-58AB0C5242A2}" dt="2024-03-22T16:08:41.986" v="161" actId="47"/>
        <pc:sldMkLst>
          <pc:docMk/>
          <pc:sldMk cId="2384394396" sldId="509"/>
        </pc:sldMkLst>
      </pc:sldChg>
      <pc:sldChg chg="addSp delSp modSp mod modClrScheme chgLayout">
        <pc:chgData name="BAKER, Lisa (EAST LONDON NHS FOUNDATION TRUST)" userId="a6cf1b36-3461-4ba9-b07a-12b2aaf38caf" providerId="ADAL" clId="{1FAFCA46-3D38-4178-99DA-58AB0C5242A2}" dt="2024-03-22T16:15:49.365" v="476" actId="1076"/>
        <pc:sldMkLst>
          <pc:docMk/>
          <pc:sldMk cId="3338167703" sldId="510"/>
        </pc:sldMkLst>
        <pc:spChg chg="del mod ord">
          <ac:chgData name="BAKER, Lisa (EAST LONDON NHS FOUNDATION TRUST)" userId="a6cf1b36-3461-4ba9-b07a-12b2aaf38caf" providerId="ADAL" clId="{1FAFCA46-3D38-4178-99DA-58AB0C5242A2}" dt="2024-03-22T16:15:25.782" v="463" actId="21"/>
          <ac:spMkLst>
            <pc:docMk/>
            <pc:sldMk cId="3338167703" sldId="510"/>
            <ac:spMk id="2" creationId="{D7B382D6-6227-ED4E-A08C-EAE31F9FD953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5:09.496" v="433" actId="700"/>
          <ac:spMkLst>
            <pc:docMk/>
            <pc:sldMk cId="3338167703" sldId="510"/>
            <ac:spMk id="3" creationId="{A81653A0-2FBB-CC6E-5C70-86B54B7BA01A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5:39.713" v="474" actId="113"/>
          <ac:spMkLst>
            <pc:docMk/>
            <pc:sldMk cId="3338167703" sldId="510"/>
            <ac:spMk id="4" creationId="{866993BE-F952-97F7-BBA5-0FE637D92216}"/>
          </ac:spMkLst>
        </pc:spChg>
        <pc:picChg chg="mod ord">
          <ac:chgData name="BAKER, Lisa (EAST LONDON NHS FOUNDATION TRUST)" userId="a6cf1b36-3461-4ba9-b07a-12b2aaf38caf" providerId="ADAL" clId="{1FAFCA46-3D38-4178-99DA-58AB0C5242A2}" dt="2024-03-22T16:15:49.365" v="476" actId="1076"/>
          <ac:picMkLst>
            <pc:docMk/>
            <pc:sldMk cId="3338167703" sldId="510"/>
            <ac:picMk id="5" creationId="{4563E41A-5BA0-A245-A307-4EFA32103E69}"/>
          </ac:picMkLst>
        </pc:picChg>
      </pc:sldChg>
      <pc:sldChg chg="modSp mod">
        <pc:chgData name="BAKER, Lisa (EAST LONDON NHS FOUNDATION TRUST)" userId="a6cf1b36-3461-4ba9-b07a-12b2aaf38caf" providerId="ADAL" clId="{1FAFCA46-3D38-4178-99DA-58AB0C5242A2}" dt="2024-03-22T16:06:30.099" v="66" actId="14100"/>
        <pc:sldMkLst>
          <pc:docMk/>
          <pc:sldMk cId="3299377872" sldId="512"/>
        </pc:sldMkLst>
        <pc:spChg chg="mod">
          <ac:chgData name="BAKER, Lisa (EAST LONDON NHS FOUNDATION TRUST)" userId="a6cf1b36-3461-4ba9-b07a-12b2aaf38caf" providerId="ADAL" clId="{1FAFCA46-3D38-4178-99DA-58AB0C5242A2}" dt="2024-03-22T16:05:58.221" v="55" actId="27636"/>
          <ac:spMkLst>
            <pc:docMk/>
            <pc:sldMk cId="3299377872" sldId="512"/>
            <ac:spMk id="2" creationId="{E9F19381-4AEC-FA1F-FC21-89773142B618}"/>
          </ac:spMkLst>
        </pc:spChg>
        <pc:spChg chg="mod">
          <ac:chgData name="BAKER, Lisa (EAST LONDON NHS FOUNDATION TRUST)" userId="a6cf1b36-3461-4ba9-b07a-12b2aaf38caf" providerId="ADAL" clId="{1FAFCA46-3D38-4178-99DA-58AB0C5242A2}" dt="2024-03-22T16:06:15.838" v="61" actId="14100"/>
          <ac:spMkLst>
            <pc:docMk/>
            <pc:sldMk cId="3299377872" sldId="512"/>
            <ac:spMk id="20" creationId="{4B7F9053-6A18-4FE2-89E3-69ADA3549C04}"/>
          </ac:spMkLst>
        </pc:spChg>
        <pc:picChg chg="mod">
          <ac:chgData name="BAKER, Lisa (EAST LONDON NHS FOUNDATION TRUST)" userId="a6cf1b36-3461-4ba9-b07a-12b2aaf38caf" providerId="ADAL" clId="{1FAFCA46-3D38-4178-99DA-58AB0C5242A2}" dt="2024-03-22T16:06:30.099" v="66" actId="14100"/>
          <ac:picMkLst>
            <pc:docMk/>
            <pc:sldMk cId="3299377872" sldId="512"/>
            <ac:picMk id="10" creationId="{4ADB8BAD-B6A8-9D4A-99DA-4FF8C90D0936}"/>
          </ac:picMkLst>
        </pc:picChg>
        <pc:picChg chg="mod">
          <ac:chgData name="BAKER, Lisa (EAST LONDON NHS FOUNDATION TRUST)" userId="a6cf1b36-3461-4ba9-b07a-12b2aaf38caf" providerId="ADAL" clId="{1FAFCA46-3D38-4178-99DA-58AB0C5242A2}" dt="2024-03-22T16:06:20.987" v="63" actId="1076"/>
          <ac:picMkLst>
            <pc:docMk/>
            <pc:sldMk cId="3299377872" sldId="512"/>
            <ac:picMk id="12" creationId="{6D6B8D99-7864-AE4F-814C-1C9268C3FBC5}"/>
          </ac:picMkLst>
        </pc:picChg>
        <pc:picChg chg="mod">
          <ac:chgData name="BAKER, Lisa (EAST LONDON NHS FOUNDATION TRUST)" userId="a6cf1b36-3461-4ba9-b07a-12b2aaf38caf" providerId="ADAL" clId="{1FAFCA46-3D38-4178-99DA-58AB0C5242A2}" dt="2024-03-22T16:06:25.906" v="65" actId="1076"/>
          <ac:picMkLst>
            <pc:docMk/>
            <pc:sldMk cId="3299377872" sldId="512"/>
            <ac:picMk id="14" creationId="{D0179E14-8235-3B40-918E-FFA4B0901C48}"/>
          </ac:picMkLst>
        </pc:picChg>
        <pc:picChg chg="mod">
          <ac:chgData name="BAKER, Lisa (EAST LONDON NHS FOUNDATION TRUST)" userId="a6cf1b36-3461-4ba9-b07a-12b2aaf38caf" providerId="ADAL" clId="{1FAFCA46-3D38-4178-99DA-58AB0C5242A2}" dt="2024-03-22T16:06:18.149" v="62" actId="1076"/>
          <ac:picMkLst>
            <pc:docMk/>
            <pc:sldMk cId="3299377872" sldId="512"/>
            <ac:picMk id="16" creationId="{2877B0EE-23A9-3B4D-9F73-ECC06E6D2738}"/>
          </ac:picMkLst>
        </pc:picChg>
      </pc:sldChg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2:48.492" v="307" actId="403"/>
        <pc:sldMkLst>
          <pc:docMk/>
          <pc:sldMk cId="3586884993" sldId="513"/>
        </pc:sldMkLst>
        <pc:spChg chg="add mod ord">
          <ac:chgData name="BAKER, Lisa (EAST LONDON NHS FOUNDATION TRUST)" userId="a6cf1b36-3461-4ba9-b07a-12b2aaf38caf" providerId="ADAL" clId="{1FAFCA46-3D38-4178-99DA-58AB0C5242A2}" dt="2024-03-22T16:12:48.492" v="307" actId="403"/>
          <ac:spMkLst>
            <pc:docMk/>
            <pc:sldMk cId="3586884993" sldId="513"/>
            <ac:spMk id="2" creationId="{8C7B01F1-6713-F3FE-9207-3B49F6B8F5D1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2:27.198" v="278" actId="700"/>
          <ac:spMkLst>
            <pc:docMk/>
            <pc:sldMk cId="3586884993" sldId="513"/>
            <ac:spMk id="3" creationId="{DA73D10C-723E-7F47-9F85-C947B7256131}"/>
          </ac:spMkLst>
        </pc:spChg>
        <pc:spChg chg="del mod ord">
          <ac:chgData name="BAKER, Lisa (EAST LONDON NHS FOUNDATION TRUST)" userId="a6cf1b36-3461-4ba9-b07a-12b2aaf38caf" providerId="ADAL" clId="{1FAFCA46-3D38-4178-99DA-58AB0C5242A2}" dt="2024-03-22T16:12:32.414" v="279" actId="21"/>
          <ac:spMkLst>
            <pc:docMk/>
            <pc:sldMk cId="3586884993" sldId="513"/>
            <ac:spMk id="6" creationId="{77F7AD9E-4BD1-5540-870A-7425F1A43304}"/>
          </ac:spMkLst>
        </pc:spChg>
        <pc:picChg chg="mod ord">
          <ac:chgData name="BAKER, Lisa (EAST LONDON NHS FOUNDATION TRUST)" userId="a6cf1b36-3461-4ba9-b07a-12b2aaf38caf" providerId="ADAL" clId="{1FAFCA46-3D38-4178-99DA-58AB0C5242A2}" dt="2024-03-22T16:12:27.198" v="278" actId="700"/>
          <ac:picMkLst>
            <pc:docMk/>
            <pc:sldMk cId="3586884993" sldId="513"/>
            <ac:picMk id="2050" creationId="{4960DC47-23E3-6C4D-ACC1-6D2A492F0996}"/>
          </ac:picMkLst>
        </pc:picChg>
        <pc:cxnChg chg="del">
          <ac:chgData name="BAKER, Lisa (EAST LONDON NHS FOUNDATION TRUST)" userId="a6cf1b36-3461-4ba9-b07a-12b2aaf38caf" providerId="ADAL" clId="{1FAFCA46-3D38-4178-99DA-58AB0C5242A2}" dt="2024-03-22T16:12:27.198" v="278" actId="700"/>
          <ac:cxnSpMkLst>
            <pc:docMk/>
            <pc:sldMk cId="3586884993" sldId="513"/>
            <ac:cxnSpMk id="71" creationId="{E4A809D5-3600-46D4-A466-67F2349A54FB}"/>
          </ac:cxnSpMkLst>
        </pc:cxnChg>
      </pc:sldChg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2:18.099" v="277" actId="113"/>
        <pc:sldMkLst>
          <pc:docMk/>
          <pc:sldMk cId="2802436562" sldId="514"/>
        </pc:sldMkLst>
        <pc:spChg chg="add mod ord">
          <ac:chgData name="BAKER, Lisa (EAST LONDON NHS FOUNDATION TRUST)" userId="a6cf1b36-3461-4ba9-b07a-12b2aaf38caf" providerId="ADAL" clId="{1FAFCA46-3D38-4178-99DA-58AB0C5242A2}" dt="2024-03-22T16:12:18.099" v="277" actId="113"/>
          <ac:spMkLst>
            <pc:docMk/>
            <pc:sldMk cId="2802436562" sldId="514"/>
            <ac:spMk id="2" creationId="{4A72D731-7E67-5455-355C-2330434215E3}"/>
          </ac:spMkLst>
        </pc:spChg>
        <pc:spChg chg="del mod ord">
          <ac:chgData name="BAKER, Lisa (EAST LONDON NHS FOUNDATION TRUST)" userId="a6cf1b36-3461-4ba9-b07a-12b2aaf38caf" providerId="ADAL" clId="{1FAFCA46-3D38-4178-99DA-58AB0C5242A2}" dt="2024-03-22T16:12:06.845" v="269" actId="21"/>
          <ac:spMkLst>
            <pc:docMk/>
            <pc:sldMk cId="2802436562" sldId="514"/>
            <ac:spMk id="5" creationId="{6F03B7D7-D093-7B45-B5CB-E727280B8130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1:35.966" v="246" actId="700"/>
          <ac:spMkLst>
            <pc:docMk/>
            <pc:sldMk cId="2802436562" sldId="514"/>
            <ac:spMk id="6" creationId="{CCF5D38A-0FAA-174B-912B-83260F773B01}"/>
          </ac:spMkLst>
        </pc:spChg>
        <pc:picChg chg="mod ord">
          <ac:chgData name="BAKER, Lisa (EAST LONDON NHS FOUNDATION TRUST)" userId="a6cf1b36-3461-4ba9-b07a-12b2aaf38caf" providerId="ADAL" clId="{1FAFCA46-3D38-4178-99DA-58AB0C5242A2}" dt="2024-03-22T16:11:35.966" v="246" actId="700"/>
          <ac:picMkLst>
            <pc:docMk/>
            <pc:sldMk cId="2802436562" sldId="514"/>
            <ac:picMk id="1026" creationId="{3EC365F9-0092-BE4B-A1E4-32BF6ADB8FAB}"/>
          </ac:picMkLst>
        </pc:picChg>
        <pc:cxnChg chg="del">
          <ac:chgData name="BAKER, Lisa (EAST LONDON NHS FOUNDATION TRUST)" userId="a6cf1b36-3461-4ba9-b07a-12b2aaf38caf" providerId="ADAL" clId="{1FAFCA46-3D38-4178-99DA-58AB0C5242A2}" dt="2024-03-22T16:11:35.966" v="246" actId="700"/>
          <ac:cxnSpMkLst>
            <pc:docMk/>
            <pc:sldMk cId="2802436562" sldId="514"/>
            <ac:cxnSpMk id="71" creationId="{E4A809D5-3600-46D4-A466-67F2349A54FB}"/>
          </ac:cxnSpMkLst>
        </pc:cxnChg>
      </pc:sldChg>
      <pc:sldChg chg="addSp delSp modSp mod modClrScheme chgLayout">
        <pc:chgData name="BAKER, Lisa (EAST LONDON NHS FOUNDATION TRUST)" userId="a6cf1b36-3461-4ba9-b07a-12b2aaf38caf" providerId="ADAL" clId="{1FAFCA46-3D38-4178-99DA-58AB0C5242A2}" dt="2024-03-22T16:05:35.899" v="45" actId="14100"/>
        <pc:sldMkLst>
          <pc:docMk/>
          <pc:sldMk cId="3329787619" sldId="515"/>
        </pc:sldMkLst>
        <pc:spChg chg="del mod ord">
          <ac:chgData name="BAKER, Lisa (EAST LONDON NHS FOUNDATION TRUST)" userId="a6cf1b36-3461-4ba9-b07a-12b2aaf38caf" providerId="ADAL" clId="{1FAFCA46-3D38-4178-99DA-58AB0C5242A2}" dt="2024-03-22T16:05:02.637" v="27" actId="21"/>
          <ac:spMkLst>
            <pc:docMk/>
            <pc:sldMk cId="3329787619" sldId="515"/>
            <ac:spMk id="2" creationId="{42D65156-8D37-7E42-810E-7335E9CC36B8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05:35.899" v="45" actId="14100"/>
          <ac:spMkLst>
            <pc:docMk/>
            <pc:sldMk cId="3329787619" sldId="515"/>
            <ac:spMk id="3" creationId="{DB77FC71-213C-144F-B8E7-E58F3D423D4C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05:14.366" v="35" actId="113"/>
          <ac:spMkLst>
            <pc:docMk/>
            <pc:sldMk cId="3329787619" sldId="515"/>
            <ac:spMk id="4" creationId="{C4DEEFE5-A3E7-BF49-7DF5-B2689DCAE752}"/>
          </ac:spMkLst>
        </pc:spChg>
      </pc:sldChg>
      <pc:sldChg chg="addSp delSp modSp mod modClrScheme delDesignElem chgLayout modNotesTx">
        <pc:chgData name="BAKER, Lisa (EAST LONDON NHS FOUNDATION TRUST)" userId="a6cf1b36-3461-4ba9-b07a-12b2aaf38caf" providerId="ADAL" clId="{1FAFCA46-3D38-4178-99DA-58AB0C5242A2}" dt="2024-03-22T16:08:30.703" v="160"/>
        <pc:sldMkLst>
          <pc:docMk/>
          <pc:sldMk cId="4123676652" sldId="516"/>
        </pc:sldMkLst>
        <pc:spChg chg="mod ord">
          <ac:chgData name="BAKER, Lisa (EAST LONDON NHS FOUNDATION TRUST)" userId="a6cf1b36-3461-4ba9-b07a-12b2aaf38caf" providerId="ADAL" clId="{1FAFCA46-3D38-4178-99DA-58AB0C5242A2}" dt="2024-03-22T16:06:45.552" v="67" actId="700"/>
          <ac:spMkLst>
            <pc:docMk/>
            <pc:sldMk cId="4123676652" sldId="516"/>
            <ac:spMk id="2" creationId="{16EB6BD7-561D-D240-9BB7-3578AAD02E27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07:20.387" v="118" actId="27636"/>
          <ac:spMkLst>
            <pc:docMk/>
            <pc:sldMk cId="4123676652" sldId="516"/>
            <ac:spMk id="3" creationId="{92FA25F3-A4E9-B8CF-00D3-E59B0B26F9B1}"/>
          </ac:spMkLst>
        </pc:spChg>
        <pc:spChg chg="del mod ord">
          <ac:chgData name="BAKER, Lisa (EAST LONDON NHS FOUNDATION TRUST)" userId="a6cf1b36-3461-4ba9-b07a-12b2aaf38caf" providerId="ADAL" clId="{1FAFCA46-3D38-4178-99DA-58AB0C5242A2}" dt="2024-03-22T16:07:31.202" v="119" actId="21"/>
          <ac:spMkLst>
            <pc:docMk/>
            <pc:sldMk cId="4123676652" sldId="516"/>
            <ac:spMk id="5" creationId="{8D08CD6B-D985-BB4C-8A64-A6E209928B4B}"/>
          </ac:spMkLst>
        </pc:spChg>
        <pc:spChg chg="add mod">
          <ac:chgData name="BAKER, Lisa (EAST LONDON NHS FOUNDATION TRUST)" userId="a6cf1b36-3461-4ba9-b07a-12b2aaf38caf" providerId="ADAL" clId="{1FAFCA46-3D38-4178-99DA-58AB0C5242A2}" dt="2024-03-22T16:08:15.378" v="157" actId="403"/>
          <ac:spMkLst>
            <pc:docMk/>
            <pc:sldMk cId="4123676652" sldId="516"/>
            <ac:spMk id="6" creationId="{4FFEBB63-C93C-B386-9347-E72925B5E02A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06:45.552" v="67" actId="700"/>
          <ac:spMkLst>
            <pc:docMk/>
            <pc:sldMk cId="4123676652" sldId="516"/>
            <ac:spMk id="10" creationId="{907EF6B7-1338-4443-8C46-6A318D952DFD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06:45.552" v="67" actId="700"/>
          <ac:spMkLst>
            <pc:docMk/>
            <pc:sldMk cId="4123676652" sldId="516"/>
            <ac:spMk id="12" creationId="{DAAE4CDD-124C-4DCF-9584-B6033B545DD5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06:45.552" v="67" actId="700"/>
          <ac:spMkLst>
            <pc:docMk/>
            <pc:sldMk cId="4123676652" sldId="516"/>
            <ac:spMk id="14" creationId="{081E4A58-353D-44AE-B2FC-2A74E2E400F7}"/>
          </ac:spMkLst>
        </pc:spChg>
        <pc:picChg chg="add mod">
          <ac:chgData name="BAKER, Lisa (EAST LONDON NHS FOUNDATION TRUST)" userId="a6cf1b36-3461-4ba9-b07a-12b2aaf38caf" providerId="ADAL" clId="{1FAFCA46-3D38-4178-99DA-58AB0C5242A2}" dt="2024-03-22T16:08:21.487" v="159" actId="1076"/>
          <ac:picMkLst>
            <pc:docMk/>
            <pc:sldMk cId="4123676652" sldId="516"/>
            <ac:picMk id="7" creationId="{F0FC34CA-5539-6DBE-8DBD-EABEA1C17A66}"/>
          </ac:picMkLst>
        </pc:picChg>
      </pc:sldChg>
      <pc:sldChg chg="addSp delSp modSp mod modClrScheme chgLayout">
        <pc:chgData name="BAKER, Lisa (EAST LONDON NHS FOUNDATION TRUST)" userId="a6cf1b36-3461-4ba9-b07a-12b2aaf38caf" providerId="ADAL" clId="{1FAFCA46-3D38-4178-99DA-58AB0C5242A2}" dt="2024-03-22T16:10:02.535" v="200" actId="403"/>
        <pc:sldMkLst>
          <pc:docMk/>
          <pc:sldMk cId="960036130" sldId="517"/>
        </pc:sldMkLst>
        <pc:spChg chg="add del mod ord">
          <ac:chgData name="BAKER, Lisa (EAST LONDON NHS FOUNDATION TRUST)" userId="a6cf1b36-3461-4ba9-b07a-12b2aaf38caf" providerId="ADAL" clId="{1FAFCA46-3D38-4178-99DA-58AB0C5242A2}" dt="2024-03-22T16:09:46.420" v="198" actId="21"/>
          <ac:spMkLst>
            <pc:docMk/>
            <pc:sldMk cId="960036130" sldId="517"/>
            <ac:spMk id="3" creationId="{7A2E2935-4DA1-8829-168F-C242AFDB2577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0:02.535" v="200" actId="403"/>
          <ac:spMkLst>
            <pc:docMk/>
            <pc:sldMk cId="960036130" sldId="517"/>
            <ac:spMk id="4" creationId="{4F2CB266-6FE7-276E-D08C-820255E2C871}"/>
          </ac:spMkLst>
        </pc:spChg>
        <pc:spChg chg="del mod ord">
          <ac:chgData name="BAKER, Lisa (EAST LONDON NHS FOUNDATION TRUST)" userId="a6cf1b36-3461-4ba9-b07a-12b2aaf38caf" providerId="ADAL" clId="{1FAFCA46-3D38-4178-99DA-58AB0C5242A2}" dt="2024-03-22T16:09:16.214" v="164" actId="21"/>
          <ac:spMkLst>
            <pc:docMk/>
            <pc:sldMk cId="960036130" sldId="517"/>
            <ac:spMk id="8" creationId="{9E721466-0BA7-3946-A7AB-5FB274266D48}"/>
          </ac:spMkLst>
        </pc:spChg>
        <pc:picChg chg="mod ord">
          <ac:chgData name="BAKER, Lisa (EAST LONDON NHS FOUNDATION TRUST)" userId="a6cf1b36-3461-4ba9-b07a-12b2aaf38caf" providerId="ADAL" clId="{1FAFCA46-3D38-4178-99DA-58AB0C5242A2}" dt="2024-03-22T16:09:52.345" v="199" actId="14100"/>
          <ac:picMkLst>
            <pc:docMk/>
            <pc:sldMk cId="960036130" sldId="517"/>
            <ac:picMk id="5" creationId="{9AD6197B-D0E7-A54C-B9D2-CBE14FBE9E47}"/>
          </ac:picMkLst>
        </pc:picChg>
      </pc:sldChg>
      <pc:sldChg chg="addSp delSp modSp mod modClrScheme chgLayout">
        <pc:chgData name="BAKER, Lisa (EAST LONDON NHS FOUNDATION TRUST)" userId="a6cf1b36-3461-4ba9-b07a-12b2aaf38caf" providerId="ADAL" clId="{1FAFCA46-3D38-4178-99DA-58AB0C5242A2}" dt="2024-03-22T16:11:09.850" v="245" actId="14100"/>
        <pc:sldMkLst>
          <pc:docMk/>
          <pc:sldMk cId="116056869" sldId="518"/>
        </pc:sldMkLst>
        <pc:spChg chg="mod">
          <ac:chgData name="BAKER, Lisa (EAST LONDON NHS FOUNDATION TRUST)" userId="a6cf1b36-3461-4ba9-b07a-12b2aaf38caf" providerId="ADAL" clId="{1FAFCA46-3D38-4178-99DA-58AB0C5242A2}" dt="2024-03-22T16:11:09.850" v="245" actId="14100"/>
          <ac:spMkLst>
            <pc:docMk/>
            <pc:sldMk cId="116056869" sldId="518"/>
            <ac:spMk id="2" creationId="{33BEA9B2-5E71-6E41-B597-EF9D8627991C}"/>
          </ac:spMkLst>
        </pc:spChg>
        <pc:spChg chg="add del mod ord">
          <ac:chgData name="BAKER, Lisa (EAST LONDON NHS FOUNDATION TRUST)" userId="a6cf1b36-3461-4ba9-b07a-12b2aaf38caf" providerId="ADAL" clId="{1FAFCA46-3D38-4178-99DA-58AB0C5242A2}" dt="2024-03-22T16:10:54.023" v="239" actId="21"/>
          <ac:spMkLst>
            <pc:docMk/>
            <pc:sldMk cId="116056869" sldId="518"/>
            <ac:spMk id="3" creationId="{54CA2F6F-FAE8-C1D8-BD18-2D6A7013A0BA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0:43.558" v="236" actId="113"/>
          <ac:spMkLst>
            <pc:docMk/>
            <pc:sldMk cId="116056869" sldId="518"/>
            <ac:spMk id="4" creationId="{3F58AA39-221E-081F-CD8C-6D80EA605A19}"/>
          </ac:spMkLst>
        </pc:spChg>
        <pc:spChg chg="del mod ord">
          <ac:chgData name="BAKER, Lisa (EAST LONDON NHS FOUNDATION TRUST)" userId="a6cf1b36-3461-4ba9-b07a-12b2aaf38caf" providerId="ADAL" clId="{1FAFCA46-3D38-4178-99DA-58AB0C5242A2}" dt="2024-03-22T16:10:27.449" v="228" actId="21"/>
          <ac:spMkLst>
            <pc:docMk/>
            <pc:sldMk cId="116056869" sldId="518"/>
            <ac:spMk id="8" creationId="{9E721466-0BA7-3946-A7AB-5FB274266D48}"/>
          </ac:spMkLst>
        </pc:spChg>
        <pc:picChg chg="mod ord">
          <ac:chgData name="BAKER, Lisa (EAST LONDON NHS FOUNDATION TRUST)" userId="a6cf1b36-3461-4ba9-b07a-12b2aaf38caf" providerId="ADAL" clId="{1FAFCA46-3D38-4178-99DA-58AB0C5242A2}" dt="2024-03-22T16:11:00.178" v="241" actId="14100"/>
          <ac:picMkLst>
            <pc:docMk/>
            <pc:sldMk cId="116056869" sldId="518"/>
            <ac:picMk id="5" creationId="{9AD6197B-D0E7-A54C-B9D2-CBE14FBE9E47}"/>
          </ac:picMkLst>
        </pc:picChg>
      </pc:sldChg>
      <pc:sldChg chg="del">
        <pc:chgData name="BAKER, Lisa (EAST LONDON NHS FOUNDATION TRUST)" userId="a6cf1b36-3461-4ba9-b07a-12b2aaf38caf" providerId="ADAL" clId="{1FAFCA46-3D38-4178-99DA-58AB0C5242A2}" dt="2024-03-22T16:11:54.399" v="268" actId="2696"/>
        <pc:sldMkLst>
          <pc:docMk/>
          <pc:sldMk cId="3977286662" sldId="520"/>
        </pc:sldMkLst>
      </pc:sldChg>
      <pc:sldChg chg="del">
        <pc:chgData name="BAKER, Lisa (EAST LONDON NHS FOUNDATION TRUST)" userId="a6cf1b36-3461-4ba9-b07a-12b2aaf38caf" providerId="ADAL" clId="{1FAFCA46-3D38-4178-99DA-58AB0C5242A2}" dt="2024-03-22T16:13:36.999" v="353" actId="47"/>
        <pc:sldMkLst>
          <pc:docMk/>
          <pc:sldMk cId="3042779495" sldId="521"/>
        </pc:sldMkLst>
      </pc:sldChg>
      <pc:sldChg chg="del">
        <pc:chgData name="BAKER, Lisa (EAST LONDON NHS FOUNDATION TRUST)" userId="a6cf1b36-3461-4ba9-b07a-12b2aaf38caf" providerId="ADAL" clId="{1FAFCA46-3D38-4178-99DA-58AB0C5242A2}" dt="2024-03-22T16:16:10.241" v="500" actId="47"/>
        <pc:sldMkLst>
          <pc:docMk/>
          <pc:sldMk cId="3282367617" sldId="522"/>
        </pc:sldMkLst>
      </pc:sldChg>
      <pc:sldChg chg="addSp delSp modSp mod modClrScheme delDesignElem chgLayout">
        <pc:chgData name="BAKER, Lisa (EAST LONDON NHS FOUNDATION TRUST)" userId="a6cf1b36-3461-4ba9-b07a-12b2aaf38caf" providerId="ADAL" clId="{1FAFCA46-3D38-4178-99DA-58AB0C5242A2}" dt="2024-03-22T16:16:44.125" v="514" actId="14100"/>
        <pc:sldMkLst>
          <pc:docMk/>
          <pc:sldMk cId="534490" sldId="523"/>
        </pc:sldMkLst>
        <pc:spChg chg="del mod ord">
          <ac:chgData name="BAKER, Lisa (EAST LONDON NHS FOUNDATION TRUST)" userId="a6cf1b36-3461-4ba9-b07a-12b2aaf38caf" providerId="ADAL" clId="{1FAFCA46-3D38-4178-99DA-58AB0C5242A2}" dt="2024-03-22T16:16:22.729" v="502" actId="21"/>
          <ac:spMkLst>
            <pc:docMk/>
            <pc:sldMk cId="534490" sldId="523"/>
            <ac:spMk id="2" creationId="{F6C3FBF0-3812-0C47-80A4-EA4D4FBA024D}"/>
          </ac:spMkLst>
        </pc:spChg>
        <pc:spChg chg="mod ord">
          <ac:chgData name="BAKER, Lisa (EAST LONDON NHS FOUNDATION TRUST)" userId="a6cf1b36-3461-4ba9-b07a-12b2aaf38caf" providerId="ADAL" clId="{1FAFCA46-3D38-4178-99DA-58AB0C5242A2}" dt="2024-03-22T16:16:44.125" v="514" actId="14100"/>
          <ac:spMkLst>
            <pc:docMk/>
            <pc:sldMk cId="534490" sldId="523"/>
            <ac:spMk id="3" creationId="{B0B38E2B-F952-924C-B12A-225E34EEB46A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6:31.095" v="508" actId="2711"/>
          <ac:spMkLst>
            <pc:docMk/>
            <pc:sldMk cId="534490" sldId="523"/>
            <ac:spMk id="4" creationId="{369044F5-FB3E-E583-D5E8-681C72C6B873}"/>
          </ac:spMkLst>
        </pc:spChg>
        <pc:cxnChg chg="del">
          <ac:chgData name="BAKER, Lisa (EAST LONDON NHS FOUNDATION TRUST)" userId="a6cf1b36-3461-4ba9-b07a-12b2aaf38caf" providerId="ADAL" clId="{1FAFCA46-3D38-4178-99DA-58AB0C5242A2}" dt="2024-03-22T16:16:01.280" v="477" actId="700"/>
          <ac:cxnSpMkLst>
            <pc:docMk/>
            <pc:sldMk cId="534490" sldId="523"/>
            <ac:cxnSpMk id="4102" creationId="{E4A809D5-3600-46D4-A466-67F2349A54FB}"/>
          </ac:cxnSpMkLst>
        </pc:cxnChg>
      </pc:sldChg>
      <pc:sldChg chg="addSp delSp modSp mod modClrScheme delDesignElem chgLayout modNotesTx">
        <pc:chgData name="BAKER, Lisa (EAST LONDON NHS FOUNDATION TRUST)" userId="a6cf1b36-3461-4ba9-b07a-12b2aaf38caf" providerId="ADAL" clId="{1FAFCA46-3D38-4178-99DA-58AB0C5242A2}" dt="2024-03-22T17:16:25.768" v="620" actId="6549"/>
        <pc:sldMkLst>
          <pc:docMk/>
          <pc:sldMk cId="2797488456" sldId="525"/>
        </pc:sldMkLst>
        <pc:spChg chg="del mod ord">
          <ac:chgData name="BAKER, Lisa (EAST LONDON NHS FOUNDATION TRUST)" userId="a6cf1b36-3461-4ba9-b07a-12b2aaf38caf" providerId="ADAL" clId="{1FAFCA46-3D38-4178-99DA-58AB0C5242A2}" dt="2024-03-22T16:18:26.993" v="612" actId="21"/>
          <ac:spMkLst>
            <pc:docMk/>
            <pc:sldMk cId="2797488456" sldId="525"/>
            <ac:spMk id="2" creationId="{16EB6BD7-561D-D240-9BB7-3578AAD02E27}"/>
          </ac:spMkLst>
        </pc:spChg>
        <pc:spChg chg="add del mod ord">
          <ac:chgData name="BAKER, Lisa (EAST LONDON NHS FOUNDATION TRUST)" userId="a6cf1b36-3461-4ba9-b07a-12b2aaf38caf" providerId="ADAL" clId="{1FAFCA46-3D38-4178-99DA-58AB0C5242A2}" dt="2024-03-22T16:18:29.870" v="613" actId="21"/>
          <ac:spMkLst>
            <pc:docMk/>
            <pc:sldMk cId="2797488456" sldId="525"/>
            <ac:spMk id="3" creationId="{949C13EA-DFD3-5B40-8964-957AEE65BA8A}"/>
          </ac:spMkLst>
        </pc:spChg>
        <pc:spChg chg="add mod ord">
          <ac:chgData name="BAKER, Lisa (EAST LONDON NHS FOUNDATION TRUST)" userId="a6cf1b36-3461-4ba9-b07a-12b2aaf38caf" providerId="ADAL" clId="{1FAFCA46-3D38-4178-99DA-58AB0C5242A2}" dt="2024-03-22T16:18:23.290" v="611" actId="113"/>
          <ac:spMkLst>
            <pc:docMk/>
            <pc:sldMk cId="2797488456" sldId="525"/>
            <ac:spMk id="4" creationId="{96850B0B-659D-9306-ED40-8E4AD7F80C1F}"/>
          </ac:spMkLst>
        </pc:spChg>
        <pc:spChg chg="del">
          <ac:chgData name="BAKER, Lisa (EAST LONDON NHS FOUNDATION TRUST)" userId="a6cf1b36-3461-4ba9-b07a-12b2aaf38caf" providerId="ADAL" clId="{1FAFCA46-3D38-4178-99DA-58AB0C5242A2}" dt="2024-03-22T16:18:02.796" v="589" actId="700"/>
          <ac:spMkLst>
            <pc:docMk/>
            <pc:sldMk cId="2797488456" sldId="525"/>
            <ac:spMk id="11" creationId="{2F56F8EA-3356-4455-9899-320874F6E465}"/>
          </ac:spMkLst>
        </pc:spChg>
        <pc:graphicFrameChg chg="mod ord">
          <ac:chgData name="BAKER, Lisa (EAST LONDON NHS FOUNDATION TRUST)" userId="a6cf1b36-3461-4ba9-b07a-12b2aaf38caf" providerId="ADAL" clId="{1FAFCA46-3D38-4178-99DA-58AB0C5242A2}" dt="2024-03-22T17:16:21.332" v="619" actId="1076"/>
          <ac:graphicFrameMkLst>
            <pc:docMk/>
            <pc:sldMk cId="2797488456" sldId="525"/>
            <ac:graphicFrameMk id="7" creationId="{1A68F946-6430-4C44-B907-725DC3657AC1}"/>
          </ac:graphicFrameMkLst>
        </pc:graphicFrameChg>
      </pc:sldChg>
      <pc:sldChg chg="add del">
        <pc:chgData name="BAKER, Lisa (EAST LONDON NHS FOUNDATION TRUST)" userId="a6cf1b36-3461-4ba9-b07a-12b2aaf38caf" providerId="ADAL" clId="{1FAFCA46-3D38-4178-99DA-58AB0C5242A2}" dt="2024-03-22T16:15:05.915" v="432" actId="47"/>
        <pc:sldMkLst>
          <pc:docMk/>
          <pc:sldMk cId="595210554" sldId="526"/>
        </pc:sldMkLst>
      </pc:sldChg>
      <pc:sldChg chg="add del">
        <pc:chgData name="BAKER, Lisa (EAST LONDON NHS FOUNDATION TRUST)" userId="a6cf1b36-3461-4ba9-b07a-12b2aaf38caf" providerId="ADAL" clId="{1FAFCA46-3D38-4178-99DA-58AB0C5242A2}" dt="2024-03-22T16:11:50.931" v="267" actId="2890"/>
        <pc:sldMkLst>
          <pc:docMk/>
          <pc:sldMk cId="2813599550" sldId="5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49C15-670C-4EDF-857A-6A2A4C2F45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8F12FA-8EC9-4303-A10D-231AEC3627EA}">
      <dgm:prSet/>
      <dgm:spPr/>
      <dgm:t>
        <a:bodyPr/>
        <a:lstStyle/>
        <a:p>
          <a:r>
            <a:rPr lang="en-US"/>
            <a:t>Stop trying to be perfect</a:t>
          </a:r>
        </a:p>
      </dgm:t>
    </dgm:pt>
    <dgm:pt modelId="{C6E0948D-AA24-4B8D-9D4B-DF9A976243DC}" type="parTrans" cxnId="{22120BC4-7113-4C1C-AEBE-982D1D4E1E4F}">
      <dgm:prSet/>
      <dgm:spPr/>
      <dgm:t>
        <a:bodyPr/>
        <a:lstStyle/>
        <a:p>
          <a:endParaRPr lang="en-US"/>
        </a:p>
      </dgm:t>
    </dgm:pt>
    <dgm:pt modelId="{C546E93A-25F3-4741-9489-B6D6A0D3BB72}" type="sibTrans" cxnId="{22120BC4-7113-4C1C-AEBE-982D1D4E1E4F}">
      <dgm:prSet/>
      <dgm:spPr/>
      <dgm:t>
        <a:bodyPr/>
        <a:lstStyle/>
        <a:p>
          <a:endParaRPr lang="en-US"/>
        </a:p>
      </dgm:t>
    </dgm:pt>
    <dgm:pt modelId="{70C47B05-814D-4E1D-8E00-2EE61C881F15}">
      <dgm:prSet/>
      <dgm:spPr/>
      <dgm:t>
        <a:bodyPr/>
        <a:lstStyle/>
        <a:p>
          <a:r>
            <a:rPr lang="en-US"/>
            <a:t>Live the life you love</a:t>
          </a:r>
        </a:p>
      </dgm:t>
    </dgm:pt>
    <dgm:pt modelId="{5FBE3B0E-E86C-447A-A999-927D0DFACAAE}" type="parTrans" cxnId="{D0199996-22D8-4EC0-B459-32471CF47712}">
      <dgm:prSet/>
      <dgm:spPr/>
      <dgm:t>
        <a:bodyPr/>
        <a:lstStyle/>
        <a:p>
          <a:endParaRPr lang="en-US"/>
        </a:p>
      </dgm:t>
    </dgm:pt>
    <dgm:pt modelId="{C1A54119-5DC2-4034-B3DD-69FD276D3D2E}" type="sibTrans" cxnId="{D0199996-22D8-4EC0-B459-32471CF47712}">
      <dgm:prSet/>
      <dgm:spPr/>
      <dgm:t>
        <a:bodyPr/>
        <a:lstStyle/>
        <a:p>
          <a:endParaRPr lang="en-US"/>
        </a:p>
      </dgm:t>
    </dgm:pt>
    <dgm:pt modelId="{7D6ECB62-8626-DA41-898F-FD7FA4518494}" type="pres">
      <dgm:prSet presAssocID="{93B49C15-670C-4EDF-857A-6A2A4C2F4591}" presName="linear" presStyleCnt="0">
        <dgm:presLayoutVars>
          <dgm:animLvl val="lvl"/>
          <dgm:resizeHandles val="exact"/>
        </dgm:presLayoutVars>
      </dgm:prSet>
      <dgm:spPr/>
    </dgm:pt>
    <dgm:pt modelId="{CA7344EE-DCDE-A244-8199-3F3A04D49A30}" type="pres">
      <dgm:prSet presAssocID="{9C8F12FA-8EC9-4303-A10D-231AEC3627EA}" presName="parentText" presStyleLbl="node1" presStyleIdx="0" presStyleCnt="2" custLinFactY="-5022" custLinFactNeighborX="-5215" custLinFactNeighborY="-100000">
        <dgm:presLayoutVars>
          <dgm:chMax val="0"/>
          <dgm:bulletEnabled val="1"/>
        </dgm:presLayoutVars>
      </dgm:prSet>
      <dgm:spPr/>
    </dgm:pt>
    <dgm:pt modelId="{EA760569-F8FB-6543-9D9E-CBACB93D0009}" type="pres">
      <dgm:prSet presAssocID="{C546E93A-25F3-4741-9489-B6D6A0D3BB72}" presName="spacer" presStyleCnt="0"/>
      <dgm:spPr/>
    </dgm:pt>
    <dgm:pt modelId="{E25BF21F-A701-2C48-8C45-F2F116F2810C}" type="pres">
      <dgm:prSet presAssocID="{70C47B05-814D-4E1D-8E00-2EE61C881F1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45DD3B-2BBF-8A40-A735-27630BF42804}" type="presOf" srcId="{93B49C15-670C-4EDF-857A-6A2A4C2F4591}" destId="{7D6ECB62-8626-DA41-898F-FD7FA4518494}" srcOrd="0" destOrd="0" presId="urn:microsoft.com/office/officeart/2005/8/layout/vList2"/>
    <dgm:cxn modelId="{D0199996-22D8-4EC0-B459-32471CF47712}" srcId="{93B49C15-670C-4EDF-857A-6A2A4C2F4591}" destId="{70C47B05-814D-4E1D-8E00-2EE61C881F15}" srcOrd="1" destOrd="0" parTransId="{5FBE3B0E-E86C-447A-A999-927D0DFACAAE}" sibTransId="{C1A54119-5DC2-4034-B3DD-69FD276D3D2E}"/>
    <dgm:cxn modelId="{22120BC4-7113-4C1C-AEBE-982D1D4E1E4F}" srcId="{93B49C15-670C-4EDF-857A-6A2A4C2F4591}" destId="{9C8F12FA-8EC9-4303-A10D-231AEC3627EA}" srcOrd="0" destOrd="0" parTransId="{C6E0948D-AA24-4B8D-9D4B-DF9A976243DC}" sibTransId="{C546E93A-25F3-4741-9489-B6D6A0D3BB72}"/>
    <dgm:cxn modelId="{411A31C5-4919-0D40-A64A-6807AB707E8D}" type="presOf" srcId="{70C47B05-814D-4E1D-8E00-2EE61C881F15}" destId="{E25BF21F-A701-2C48-8C45-F2F116F2810C}" srcOrd="0" destOrd="0" presId="urn:microsoft.com/office/officeart/2005/8/layout/vList2"/>
    <dgm:cxn modelId="{BA4166D0-D312-AA4C-A98D-6EFF386BB270}" type="presOf" srcId="{9C8F12FA-8EC9-4303-A10D-231AEC3627EA}" destId="{CA7344EE-DCDE-A244-8199-3F3A04D49A30}" srcOrd="0" destOrd="0" presId="urn:microsoft.com/office/officeart/2005/8/layout/vList2"/>
    <dgm:cxn modelId="{6794E5D2-252D-464B-A690-CE18272AB629}" type="presParOf" srcId="{7D6ECB62-8626-DA41-898F-FD7FA4518494}" destId="{CA7344EE-DCDE-A244-8199-3F3A04D49A30}" srcOrd="0" destOrd="0" presId="urn:microsoft.com/office/officeart/2005/8/layout/vList2"/>
    <dgm:cxn modelId="{30031335-81EB-FF49-B58F-DEEA37709C33}" type="presParOf" srcId="{7D6ECB62-8626-DA41-898F-FD7FA4518494}" destId="{EA760569-F8FB-6543-9D9E-CBACB93D0009}" srcOrd="1" destOrd="0" presId="urn:microsoft.com/office/officeart/2005/8/layout/vList2"/>
    <dgm:cxn modelId="{5C5010DE-282B-0E4E-B40B-2DBF16A427FA}" type="presParOf" srcId="{7D6ECB62-8626-DA41-898F-FD7FA4518494}" destId="{E25BF21F-A701-2C48-8C45-F2F116F281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344EE-DCDE-A244-8199-3F3A04D49A30}">
      <dsp:nvSpPr>
        <dsp:cNvPr id="0" name=""/>
        <dsp:cNvSpPr/>
      </dsp:nvSpPr>
      <dsp:spPr>
        <a:xfrm>
          <a:off x="0" y="0"/>
          <a:ext cx="5214452" cy="2108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Stop trying to be perfect</a:t>
          </a:r>
        </a:p>
      </dsp:txBody>
      <dsp:txXfrm>
        <a:off x="102921" y="102921"/>
        <a:ext cx="5008610" cy="1902498"/>
      </dsp:txXfrm>
    </dsp:sp>
    <dsp:sp modelId="{E25BF21F-A701-2C48-8C45-F2F116F2810C}">
      <dsp:nvSpPr>
        <dsp:cNvPr id="0" name=""/>
        <dsp:cNvSpPr/>
      </dsp:nvSpPr>
      <dsp:spPr>
        <a:xfrm>
          <a:off x="0" y="2290897"/>
          <a:ext cx="5214452" cy="21083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Live the life you love</a:t>
          </a:r>
        </a:p>
      </dsp:txBody>
      <dsp:txXfrm>
        <a:off x="102921" y="2393818"/>
        <a:ext cx="5008610" cy="190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D851CFA-E8CF-4C3E-B06E-C54BEE92CBC7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CF59F9B-9AD2-4140-AC09-8FC6EA107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4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F20ED03-F538-4238-86ED-DD9597C0A5A5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8899DBC-1CF6-412C-B78F-E1E7D9BE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8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lost-and-found-the-average-american-spends-25-days-each-year-looking-for-lost-items-collectively-costing-us-households-27-billion-annually-in-replacement-costs-300449305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Introduction</a:t>
            </a:r>
          </a:p>
          <a:p>
            <a:endParaRPr lang="en-GB"/>
          </a:p>
          <a:p>
            <a:r>
              <a:rPr lang="en-GB"/>
              <a:t>Being effective with time is really all about your own self management.</a:t>
            </a:r>
          </a:p>
          <a:p>
            <a:r>
              <a:rPr lang="en-GB"/>
              <a:t>Today is a one hour, 60 minutes, 3600 seconds session and draws from some of the work by Stephen Covey’s 7 Habits.</a:t>
            </a:r>
          </a:p>
          <a:p>
            <a:endParaRPr lang="en-GB"/>
          </a:p>
          <a:p>
            <a:r>
              <a:rPr lang="en-GB"/>
              <a:t>Forgive me but I am not going to crack this for you in the hour, minutes or seconds we have together, so my offer is to share a couple of provocations that we can have a discussion about.</a:t>
            </a:r>
          </a:p>
          <a:p>
            <a:endParaRPr lang="en-GB"/>
          </a:p>
          <a:p>
            <a:r>
              <a:rPr lang="en-GB"/>
              <a:t>Being an effective person, we need to self manage.  In his book he talks about one denominator all successful people share – not hard work, good luck or astute human relations – all vitally important - but the most important denominator was what Covey calls putting first things first. </a:t>
            </a:r>
          </a:p>
          <a:p>
            <a:endParaRPr lang="en-GB"/>
          </a:p>
          <a:p>
            <a:r>
              <a:rPr lang="en-GB"/>
              <a:t>However in order to put first things first, you need to know what your purpose or your mission is. (this is covey’s 2</a:t>
            </a:r>
            <a:r>
              <a:rPr lang="en-GB" baseline="30000"/>
              <a:t>nd</a:t>
            </a:r>
            <a:r>
              <a:rPr lang="en-GB"/>
              <a:t> habit) and what sits at the foundation of your purpose and mission is being proactive about it (the 1</a:t>
            </a:r>
            <a:r>
              <a:rPr lang="en-GB" baseline="30000"/>
              <a:t>st</a:t>
            </a:r>
            <a:r>
              <a:rPr lang="en-GB"/>
              <a:t> habit).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9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8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average person spends </a:t>
            </a:r>
            <a:r>
              <a:rPr lang="en-GB">
                <a:hlinkClick r:id="rId3"/>
              </a:rPr>
              <a:t>2.5 days each year looking for misplaced items</a:t>
            </a:r>
            <a:r>
              <a:rPr lang="en-GB"/>
              <a:t>. </a:t>
            </a:r>
          </a:p>
          <a:p>
            <a:r>
              <a:rPr lang="en-GB"/>
              <a:t>There is a cost attached to this too by wasting both your time and your money.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9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What roles do you play in your life? Key relationships including yourself.</a:t>
            </a:r>
          </a:p>
          <a:p>
            <a:pPr lvl="1"/>
            <a:r>
              <a:rPr lang="en-US"/>
              <a:t>What are the ‘big rocks’ for the week – those that have the greatest contribution.  Ask yourself ‘what is the most important thing I can do to in this role this week?’</a:t>
            </a:r>
          </a:p>
          <a:p>
            <a:pPr lvl="1"/>
            <a:r>
              <a:rPr lang="en-US"/>
              <a:t>Block out time for the ‘big rocks’ before the week fills up.</a:t>
            </a:r>
          </a:p>
          <a:p>
            <a:pPr marL="457153" lvl="1" defTabSz="914306">
              <a:defRPr/>
            </a:pPr>
            <a:r>
              <a:rPr lang="en-US"/>
              <a:t>“What is the one thing that you could do, that you know would have a positive impact on ….”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3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6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06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3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8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if you have a ‘burning yes’ inside of you that captures your purpose, your sense of direction or values can you begin to say no.</a:t>
            </a:r>
          </a:p>
          <a:p>
            <a:endParaRPr lang="en-US"/>
          </a:p>
          <a:p>
            <a:r>
              <a:rPr lang="en-US"/>
              <a:t>“</a:t>
            </a:r>
            <a:r>
              <a:rPr lang="en-US" err="1"/>
              <a:t>Organise</a:t>
            </a:r>
            <a:r>
              <a:rPr lang="en-US"/>
              <a:t> and execute around your priorities”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6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Rather than focusing on things and time, instead we should focus on preserving relationships and accomplishing results.</a:t>
            </a:r>
          </a:p>
          <a:p>
            <a:endParaRPr lang="en-US"/>
          </a:p>
          <a:p>
            <a:r>
              <a:rPr lang="en-US"/>
              <a:t>Two factors that define an activity: URGENT and IMPORTANT</a:t>
            </a:r>
          </a:p>
          <a:p>
            <a:endParaRPr lang="en-US"/>
          </a:p>
          <a:p>
            <a:r>
              <a:rPr lang="en-US"/>
              <a:t>Urgent matters are usually visible, they press on us, insist on action and we react</a:t>
            </a:r>
          </a:p>
          <a:p>
            <a:endParaRPr lang="en-US"/>
          </a:p>
          <a:p>
            <a:r>
              <a:rPr lang="en-US"/>
              <a:t>Important matters, on the other hand, are about results. Something important will contribute to your mission, your values, your high-priority goals.  They are usually less urgent, require more initiative and more proactivity</a:t>
            </a:r>
          </a:p>
          <a:p>
            <a:endParaRPr lang="en-US"/>
          </a:p>
          <a:p>
            <a:r>
              <a:rPr lang="en-US"/>
              <a:t>What happens when we live our lives in:</a:t>
            </a:r>
          </a:p>
          <a:p>
            <a:endParaRPr lang="en-US"/>
          </a:p>
          <a:p>
            <a:r>
              <a:rPr lang="en-US"/>
              <a:t>Q1 – Stress, burnout, crisis management, always putting out fires</a:t>
            </a:r>
          </a:p>
          <a:p>
            <a:r>
              <a:rPr lang="en-US"/>
              <a:t>Q3 – Short term focus, chameleon character, sees goals as worthless, feel victimized, out of control, shallow or broken relationships</a:t>
            </a:r>
          </a:p>
          <a:p>
            <a:r>
              <a:rPr lang="en-US"/>
              <a:t>Q4 -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2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Rather than focusing on things and time, instead we should focus on preserving relationships and accomplishing results.</a:t>
            </a:r>
          </a:p>
          <a:p>
            <a:endParaRPr lang="en-US"/>
          </a:p>
          <a:p>
            <a:r>
              <a:rPr lang="en-US"/>
              <a:t>Two factors that define an activity: URGENT and IMPORTANT</a:t>
            </a:r>
          </a:p>
          <a:p>
            <a:endParaRPr lang="en-US"/>
          </a:p>
          <a:p>
            <a:r>
              <a:rPr lang="en-US"/>
              <a:t>Urgent matters are usually visible, they press on us, insist on action and we react</a:t>
            </a:r>
          </a:p>
          <a:p>
            <a:endParaRPr lang="en-US"/>
          </a:p>
          <a:p>
            <a:r>
              <a:rPr lang="en-US"/>
              <a:t>Important matters, on the other hand, are about results. Something important will contribute to your mission, your values, your high-priority goals.  They are usually less urgent, require more initiative and more proactivity</a:t>
            </a:r>
          </a:p>
          <a:p>
            <a:endParaRPr lang="en-US"/>
          </a:p>
          <a:p>
            <a:r>
              <a:rPr lang="en-US"/>
              <a:t>What happens when we live our lives in:</a:t>
            </a:r>
          </a:p>
          <a:p>
            <a:endParaRPr lang="en-US"/>
          </a:p>
          <a:p>
            <a:r>
              <a:rPr lang="en-US"/>
              <a:t>Q1 – Stress, burnout, crisis management, always putting out fires</a:t>
            </a:r>
          </a:p>
          <a:p>
            <a:r>
              <a:rPr lang="en-US"/>
              <a:t>Q3 – Short term focus, chameleon character, sees goals as worthless, feel victimized, out of control, shallow or broken relationships</a:t>
            </a:r>
          </a:p>
          <a:p>
            <a:r>
              <a:rPr lang="en-US"/>
              <a:t>Q4 -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1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Rather than focusing on things and time, instead we should focus on preserving relationships and accomplishing results.</a:t>
            </a:r>
          </a:p>
          <a:p>
            <a:endParaRPr lang="en-US"/>
          </a:p>
          <a:p>
            <a:r>
              <a:rPr lang="en-US"/>
              <a:t>Two factors that define an activity: URGENT and IMPORTANT</a:t>
            </a:r>
          </a:p>
          <a:p>
            <a:endParaRPr lang="en-US"/>
          </a:p>
          <a:p>
            <a:r>
              <a:rPr lang="en-US"/>
              <a:t>Urgent matters are usually visible, they press on us, insist on action and we react</a:t>
            </a:r>
          </a:p>
          <a:p>
            <a:endParaRPr lang="en-US"/>
          </a:p>
          <a:p>
            <a:r>
              <a:rPr lang="en-US"/>
              <a:t>Important matters, on the other hand, are about results. Something important will contribute to your mission, your values, your high-priority goals.  They are usually less urgent, require more initiative and more proactivity</a:t>
            </a:r>
          </a:p>
          <a:p>
            <a:endParaRPr lang="en-US"/>
          </a:p>
          <a:p>
            <a:r>
              <a:rPr lang="en-US"/>
              <a:t>What happens when we live our lives in:</a:t>
            </a:r>
          </a:p>
          <a:p>
            <a:endParaRPr lang="en-US"/>
          </a:p>
          <a:p>
            <a:r>
              <a:rPr lang="en-US"/>
              <a:t>Q1 – Stress, burnout, crisis management, always putting out fires</a:t>
            </a:r>
          </a:p>
          <a:p>
            <a:r>
              <a:rPr lang="en-US"/>
              <a:t>Q3 – Short term focus, chameleon character, sees goals as worthless, feel victimized, out of control, shallow or broken relationships</a:t>
            </a:r>
          </a:p>
          <a:p>
            <a:r>
              <a:rPr lang="en-US"/>
              <a:t>Q4 -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0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7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9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9DBC-1CF6-412C-B78F-E1E7D9BE87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3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7658099" y="6299201"/>
            <a:ext cx="125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200" kern="120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403" y="5943666"/>
            <a:ext cx="1473200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2697" y="133350"/>
            <a:ext cx="1179512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209" y="371445"/>
            <a:ext cx="3647106" cy="64242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36A0934-E77B-CD45-A334-A5AEE9F0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209" y="1883901"/>
            <a:ext cx="2738561" cy="3206771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1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2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40224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Beginning the Journey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4" y="217709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48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5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 userDrawn="1"/>
        </p:nvSpPr>
        <p:spPr>
          <a:xfrm>
            <a:off x="976288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 userDrawn="1"/>
        </p:nvSpPr>
        <p:spPr>
          <a:xfrm>
            <a:off x="576235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>
            <a:off x="3557575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2882248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2506966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3907013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 userDrawn="1"/>
        </p:nvSpPr>
        <p:spPr>
          <a:xfrm>
            <a:off x="4261484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2009-2014. All rights reserved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41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30" name="Freeform 29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80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76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3" y="580939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841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5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0707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6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-1172177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>
            <a:off x="143295" y="5401894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79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2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 userDrawn="1"/>
        </p:nvSpPr>
        <p:spPr>
          <a:xfrm>
            <a:off x="403108" y="5485846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2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7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 userDrawn="1"/>
        </p:nvSpPr>
        <p:spPr>
          <a:xfrm>
            <a:off x="1158838" y="5831266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>
            <a:off x="1741954" y="6127371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904624" y="5714650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399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 anchor="t"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4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6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Golden Nugget Here</a:t>
            </a:r>
          </a:p>
          <a:p>
            <a:pPr lvl="0"/>
            <a:r>
              <a:rPr lang="en-US"/>
              <a:t>…</a:t>
            </a:r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852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3" y="571231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2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3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80" y="565917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7" y="5910813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09" y="640898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74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6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7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42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674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69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98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72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520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3756025" y="217488"/>
            <a:ext cx="1608138" cy="1930400"/>
            <a:chOff x="3621078" y="214290"/>
            <a:chExt cx="1903422" cy="2284473"/>
          </a:xfrm>
        </p:grpSpPr>
        <p:pic>
          <p:nvPicPr>
            <p:cNvPr id="5" name="Picture 6" descr="000_004_Large Discovery glob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3306" y="214290"/>
              <a:ext cx="1801372" cy="182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000_008_Insights Discovery.png"/>
            <p:cNvPicPr>
              <a:picLocks noChangeAspect="1"/>
            </p:cNvPicPr>
            <p:nvPr userDrawn="1"/>
          </p:nvPicPr>
          <p:blipFill>
            <a:blip r:embed="rId3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621078" y="2079616"/>
              <a:ext cx="1903422" cy="419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reeform 38"/>
          <p:cNvSpPr/>
          <p:nvPr userDrawn="1"/>
        </p:nvSpPr>
        <p:spPr>
          <a:xfrm>
            <a:off x="-1146175" y="3429000"/>
            <a:ext cx="10874375" cy="2120900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6"/>
          <p:cNvSpPr/>
          <p:nvPr userDrawn="1"/>
        </p:nvSpPr>
        <p:spPr>
          <a:xfrm>
            <a:off x="-1106488" y="3692525"/>
            <a:ext cx="10325101" cy="1430338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9"/>
          <p:cNvSpPr/>
          <p:nvPr userDrawn="1"/>
        </p:nvSpPr>
        <p:spPr>
          <a:xfrm>
            <a:off x="-1612900" y="2905125"/>
            <a:ext cx="11526838" cy="215106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Oval 33"/>
          <p:cNvSpPr/>
          <p:nvPr userDrawn="1"/>
        </p:nvSpPr>
        <p:spPr>
          <a:xfrm>
            <a:off x="976313" y="3998913"/>
            <a:ext cx="357187" cy="3571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34"/>
          <p:cNvSpPr/>
          <p:nvPr userDrawn="1"/>
        </p:nvSpPr>
        <p:spPr>
          <a:xfrm>
            <a:off x="576263" y="4070350"/>
            <a:ext cx="357187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23"/>
          <p:cNvSpPr/>
          <p:nvPr userDrawn="1"/>
        </p:nvSpPr>
        <p:spPr>
          <a:xfrm>
            <a:off x="7978775" y="4294188"/>
            <a:ext cx="357188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25"/>
          <p:cNvSpPr/>
          <p:nvPr userDrawn="1"/>
        </p:nvSpPr>
        <p:spPr>
          <a:xfrm>
            <a:off x="3557588" y="4411663"/>
            <a:ext cx="357187" cy="3571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Oval 26"/>
          <p:cNvSpPr/>
          <p:nvPr userDrawn="1"/>
        </p:nvSpPr>
        <p:spPr>
          <a:xfrm>
            <a:off x="2882900" y="4213225"/>
            <a:ext cx="357188" cy="357188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Oval 27"/>
          <p:cNvSpPr/>
          <p:nvPr userDrawn="1"/>
        </p:nvSpPr>
        <p:spPr>
          <a:xfrm>
            <a:off x="2506663" y="4149725"/>
            <a:ext cx="357187" cy="357188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Oval 28"/>
          <p:cNvSpPr/>
          <p:nvPr userDrawn="1"/>
        </p:nvSpPr>
        <p:spPr>
          <a:xfrm>
            <a:off x="3906838" y="4492625"/>
            <a:ext cx="357187" cy="35718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Oval 29"/>
          <p:cNvSpPr/>
          <p:nvPr userDrawn="1"/>
        </p:nvSpPr>
        <p:spPr>
          <a:xfrm>
            <a:off x="5919788" y="4862513"/>
            <a:ext cx="357187" cy="357187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Oval 30"/>
          <p:cNvSpPr/>
          <p:nvPr userDrawn="1"/>
        </p:nvSpPr>
        <p:spPr>
          <a:xfrm>
            <a:off x="6283325" y="4867275"/>
            <a:ext cx="357188" cy="357188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Oval 32"/>
          <p:cNvSpPr/>
          <p:nvPr userDrawn="1"/>
        </p:nvSpPr>
        <p:spPr>
          <a:xfrm>
            <a:off x="4260850" y="4581525"/>
            <a:ext cx="357188" cy="357188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GB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The Insights Group Ltd, 2009. All rights reserved</a:t>
            </a:r>
          </a:p>
          <a:p>
            <a:pPr algn="ctr">
              <a:defRPr/>
            </a:pPr>
            <a:r>
              <a:rPr lang="en-GB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Insights Discovery and Insights Learning Systems were originated by </a:t>
            </a:r>
            <a:r>
              <a:rPr lang="en-GB" sz="70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Andi</a:t>
            </a:r>
            <a:r>
              <a:rPr lang="en-GB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Andy Lothian.</a:t>
            </a:r>
          </a:p>
          <a:p>
            <a:pPr algn="ctr">
              <a:defRPr/>
            </a:pPr>
            <a:r>
              <a:rPr lang="en-GB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algn="ctr">
              <a:defRPr/>
            </a:pPr>
            <a:r>
              <a:rPr lang="en-GB" sz="7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5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 rot="177819">
            <a:off x="-1395413" y="5078413"/>
            <a:ext cx="13639801" cy="2098675"/>
            <a:chOff x="-1395458" y="4926693"/>
            <a:chExt cx="13639800" cy="2098436"/>
          </a:xfrm>
        </p:grpSpPr>
        <p:sp>
          <p:nvSpPr>
            <p:cNvPr id="5" name="Freeform 29"/>
            <p:cNvSpPr/>
            <p:nvPr userDrawn="1"/>
          </p:nvSpPr>
          <p:spPr>
            <a:xfrm>
              <a:off x="-1395781" y="5172859"/>
              <a:ext cx="13639799" cy="177779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0"/>
            <p:cNvSpPr/>
            <p:nvPr userDrawn="1"/>
          </p:nvSpPr>
          <p:spPr>
            <a:xfrm>
              <a:off x="-1367135" y="4920653"/>
              <a:ext cx="13323887" cy="204605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32"/>
            <p:cNvSpPr/>
            <p:nvPr userDrawn="1"/>
          </p:nvSpPr>
          <p:spPr>
            <a:xfrm>
              <a:off x="7762925" y="5352306"/>
              <a:ext cx="263525" cy="26349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33"/>
            <p:cNvSpPr/>
            <p:nvPr userDrawn="1"/>
          </p:nvSpPr>
          <p:spPr>
            <a:xfrm>
              <a:off x="8045671" y="5378995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34"/>
            <p:cNvSpPr/>
            <p:nvPr userDrawn="1"/>
          </p:nvSpPr>
          <p:spPr>
            <a:xfrm>
              <a:off x="2516071" y="6313691"/>
              <a:ext cx="265113" cy="2634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35"/>
            <p:cNvSpPr/>
            <p:nvPr userDrawn="1"/>
          </p:nvSpPr>
          <p:spPr>
            <a:xfrm>
              <a:off x="5713858" y="5566460"/>
              <a:ext cx="263525" cy="26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36"/>
            <p:cNvSpPr/>
            <p:nvPr userDrawn="1"/>
          </p:nvSpPr>
          <p:spPr>
            <a:xfrm>
              <a:off x="6036317" y="5500495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37"/>
            <p:cNvSpPr/>
            <p:nvPr userDrawn="1"/>
          </p:nvSpPr>
          <p:spPr>
            <a:xfrm>
              <a:off x="1939651" y="6356287"/>
              <a:ext cx="263525" cy="26349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38"/>
            <p:cNvSpPr/>
            <p:nvPr userDrawn="1"/>
          </p:nvSpPr>
          <p:spPr>
            <a:xfrm>
              <a:off x="4672413" y="5838125"/>
              <a:ext cx="263525" cy="2634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39"/>
            <p:cNvSpPr/>
            <p:nvPr userDrawn="1"/>
          </p:nvSpPr>
          <p:spPr>
            <a:xfrm>
              <a:off x="7011524" y="5361005"/>
              <a:ext cx="263525" cy="265082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40"/>
            <p:cNvSpPr/>
            <p:nvPr userDrawn="1"/>
          </p:nvSpPr>
          <p:spPr>
            <a:xfrm>
              <a:off x="7328830" y="5319147"/>
              <a:ext cx="263525" cy="26349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Oval 41"/>
            <p:cNvSpPr/>
            <p:nvPr userDrawn="1"/>
          </p:nvSpPr>
          <p:spPr>
            <a:xfrm>
              <a:off x="6301223" y="5458173"/>
              <a:ext cx="263525" cy="265082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Oval 42"/>
            <p:cNvSpPr/>
            <p:nvPr userDrawn="1"/>
          </p:nvSpPr>
          <p:spPr>
            <a:xfrm>
              <a:off x="5428521" y="5643219"/>
              <a:ext cx="263525" cy="26349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" name="Oval 43"/>
            <p:cNvSpPr/>
            <p:nvPr userDrawn="1"/>
          </p:nvSpPr>
          <p:spPr>
            <a:xfrm>
              <a:off x="2805647" y="6257417"/>
              <a:ext cx="263525" cy="26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Freeform 44"/>
            <p:cNvSpPr/>
            <p:nvPr userDrawn="1"/>
          </p:nvSpPr>
          <p:spPr>
            <a:xfrm>
              <a:off x="-818664" y="5625373"/>
              <a:ext cx="12555537" cy="139525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43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>
            <a:off x="-1119188" y="5773738"/>
            <a:ext cx="9612313" cy="2097087"/>
            <a:chOff x="-1337277" y="5773618"/>
            <a:chExt cx="9613265" cy="2097207"/>
          </a:xfrm>
        </p:grpSpPr>
        <p:sp>
          <p:nvSpPr>
            <p:cNvPr id="5" name="Freeform 28"/>
            <p:cNvSpPr/>
            <p:nvPr userDrawn="1"/>
          </p:nvSpPr>
          <p:spPr>
            <a:xfrm>
              <a:off x="-1095953" y="5781555"/>
              <a:ext cx="9371941" cy="2025766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1"/>
            <p:cNvSpPr/>
            <p:nvPr userDrawn="1"/>
          </p:nvSpPr>
          <p:spPr>
            <a:xfrm>
              <a:off x="-1337277" y="5845059"/>
              <a:ext cx="8779745" cy="2025766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45"/>
            <p:cNvSpPr/>
            <p:nvPr userDrawn="1"/>
          </p:nvSpPr>
          <p:spPr>
            <a:xfrm>
              <a:off x="2617578" y="6645205"/>
              <a:ext cx="263551" cy="263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46"/>
            <p:cNvSpPr/>
            <p:nvPr userDrawn="1"/>
          </p:nvSpPr>
          <p:spPr>
            <a:xfrm>
              <a:off x="428199" y="5773618"/>
              <a:ext cx="263551" cy="2635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47"/>
            <p:cNvSpPr/>
            <p:nvPr userDrawn="1"/>
          </p:nvSpPr>
          <p:spPr>
            <a:xfrm>
              <a:off x="1637994" y="6191154"/>
              <a:ext cx="263551" cy="26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48"/>
            <p:cNvSpPr/>
            <p:nvPr userDrawn="1"/>
          </p:nvSpPr>
          <p:spPr>
            <a:xfrm>
              <a:off x="158297" y="5786319"/>
              <a:ext cx="263551" cy="263540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49"/>
            <p:cNvSpPr/>
            <p:nvPr userDrawn="1"/>
          </p:nvSpPr>
          <p:spPr>
            <a:xfrm>
              <a:off x="966414" y="5894275"/>
              <a:ext cx="263551" cy="265127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50"/>
            <p:cNvSpPr/>
            <p:nvPr userDrawn="1"/>
          </p:nvSpPr>
          <p:spPr>
            <a:xfrm>
              <a:off x="709214" y="5826008"/>
              <a:ext cx="263551" cy="26512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51"/>
            <p:cNvSpPr/>
            <p:nvPr userDrawn="1"/>
          </p:nvSpPr>
          <p:spPr>
            <a:xfrm>
              <a:off x="2022207" y="6361027"/>
              <a:ext cx="263551" cy="263540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52"/>
            <p:cNvSpPr/>
            <p:nvPr userDrawn="1"/>
          </p:nvSpPr>
          <p:spPr>
            <a:xfrm>
              <a:off x="2250829" y="6478508"/>
              <a:ext cx="263551" cy="263540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53"/>
            <p:cNvSpPr/>
            <p:nvPr userDrawn="1"/>
          </p:nvSpPr>
          <p:spPr>
            <a:xfrm>
              <a:off x="1390319" y="6072085"/>
              <a:ext cx="263551" cy="263540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0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 userDrawn="1"/>
        </p:nvGrpSpPr>
        <p:grpSpPr bwMode="auto">
          <a:xfrm flipH="1">
            <a:off x="1006475" y="5808663"/>
            <a:ext cx="9612313" cy="2098675"/>
            <a:chOff x="-1337277" y="5773618"/>
            <a:chExt cx="9613265" cy="2097207"/>
          </a:xfrm>
        </p:grpSpPr>
        <p:sp>
          <p:nvSpPr>
            <p:cNvPr id="5" name="Freeform 28"/>
            <p:cNvSpPr/>
            <p:nvPr userDrawn="1"/>
          </p:nvSpPr>
          <p:spPr>
            <a:xfrm>
              <a:off x="-1095953" y="5781549"/>
              <a:ext cx="9371941" cy="202582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31"/>
            <p:cNvSpPr/>
            <p:nvPr userDrawn="1"/>
          </p:nvSpPr>
          <p:spPr>
            <a:xfrm>
              <a:off x="-1337277" y="5845005"/>
              <a:ext cx="8779744" cy="202582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45"/>
            <p:cNvSpPr/>
            <p:nvPr userDrawn="1"/>
          </p:nvSpPr>
          <p:spPr>
            <a:xfrm>
              <a:off x="2617578" y="6646132"/>
              <a:ext cx="263551" cy="2633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46"/>
            <p:cNvSpPr/>
            <p:nvPr userDrawn="1"/>
          </p:nvSpPr>
          <p:spPr>
            <a:xfrm>
              <a:off x="428198" y="5773618"/>
              <a:ext cx="263551" cy="2633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47"/>
            <p:cNvSpPr/>
            <p:nvPr userDrawn="1"/>
          </p:nvSpPr>
          <p:spPr>
            <a:xfrm>
              <a:off x="1637993" y="6192425"/>
              <a:ext cx="263551" cy="263341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48"/>
            <p:cNvSpPr/>
            <p:nvPr userDrawn="1"/>
          </p:nvSpPr>
          <p:spPr>
            <a:xfrm>
              <a:off x="158296" y="5786309"/>
              <a:ext cx="263551" cy="2633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49"/>
            <p:cNvSpPr/>
            <p:nvPr userDrawn="1"/>
          </p:nvSpPr>
          <p:spPr>
            <a:xfrm>
              <a:off x="966414" y="5894184"/>
              <a:ext cx="263551" cy="264927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Oval 50"/>
            <p:cNvSpPr/>
            <p:nvPr userDrawn="1"/>
          </p:nvSpPr>
          <p:spPr>
            <a:xfrm>
              <a:off x="709214" y="5825968"/>
              <a:ext cx="263551" cy="26492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Oval 51"/>
            <p:cNvSpPr/>
            <p:nvPr userDrawn="1"/>
          </p:nvSpPr>
          <p:spPr>
            <a:xfrm>
              <a:off x="2022206" y="6360582"/>
              <a:ext cx="263551" cy="263341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Oval 52"/>
            <p:cNvSpPr/>
            <p:nvPr userDrawn="1"/>
          </p:nvSpPr>
          <p:spPr>
            <a:xfrm>
              <a:off x="2250828" y="6477975"/>
              <a:ext cx="263551" cy="263341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Oval 53"/>
            <p:cNvSpPr/>
            <p:nvPr userDrawn="1"/>
          </p:nvSpPr>
          <p:spPr>
            <a:xfrm>
              <a:off x="1390318" y="6071859"/>
              <a:ext cx="263551" cy="264927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29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85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 userDrawn="1"/>
        </p:nvSpPr>
        <p:spPr>
          <a:xfrm>
            <a:off x="-977900" y="5430838"/>
            <a:ext cx="6829425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reeform 15"/>
          <p:cNvSpPr/>
          <p:nvPr userDrawn="1"/>
        </p:nvSpPr>
        <p:spPr>
          <a:xfrm>
            <a:off x="-1171575" y="5599113"/>
            <a:ext cx="8778875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Oval 16"/>
          <p:cNvSpPr/>
          <p:nvPr userDrawn="1"/>
        </p:nvSpPr>
        <p:spPr>
          <a:xfrm>
            <a:off x="142875" y="5402263"/>
            <a:ext cx="263525" cy="26352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Oval 17"/>
          <p:cNvSpPr/>
          <p:nvPr userDrawn="1"/>
        </p:nvSpPr>
        <p:spPr>
          <a:xfrm>
            <a:off x="2778125" y="6537325"/>
            <a:ext cx="263525" cy="2635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18"/>
          <p:cNvSpPr/>
          <p:nvPr userDrawn="1"/>
        </p:nvSpPr>
        <p:spPr>
          <a:xfrm>
            <a:off x="1992313" y="6240463"/>
            <a:ext cx="263525" cy="26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Oval 19"/>
          <p:cNvSpPr/>
          <p:nvPr userDrawn="1"/>
        </p:nvSpPr>
        <p:spPr>
          <a:xfrm>
            <a:off x="403225" y="5486400"/>
            <a:ext cx="263525" cy="26352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Oval 20"/>
          <p:cNvSpPr/>
          <p:nvPr userDrawn="1"/>
        </p:nvSpPr>
        <p:spPr>
          <a:xfrm>
            <a:off x="661988" y="5575300"/>
            <a:ext cx="263525" cy="26352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21"/>
          <p:cNvSpPr/>
          <p:nvPr userDrawn="1"/>
        </p:nvSpPr>
        <p:spPr>
          <a:xfrm>
            <a:off x="2503488" y="6465888"/>
            <a:ext cx="263525" cy="26511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22"/>
          <p:cNvSpPr/>
          <p:nvPr userDrawn="1"/>
        </p:nvSpPr>
        <p:spPr>
          <a:xfrm>
            <a:off x="1158875" y="5830888"/>
            <a:ext cx="263525" cy="26352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24"/>
          <p:cNvSpPr/>
          <p:nvPr userDrawn="1"/>
        </p:nvSpPr>
        <p:spPr>
          <a:xfrm>
            <a:off x="1741488" y="6127750"/>
            <a:ext cx="265112" cy="26352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Oval 26"/>
          <p:cNvSpPr/>
          <p:nvPr userDrawn="1"/>
        </p:nvSpPr>
        <p:spPr>
          <a:xfrm>
            <a:off x="904875" y="5715000"/>
            <a:ext cx="263525" cy="26352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6541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11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 userDrawn="1"/>
        </p:nvGrpSpPr>
        <p:grpSpPr bwMode="auto">
          <a:xfrm rot="864039">
            <a:off x="-3324225" y="5294313"/>
            <a:ext cx="10515600" cy="2216150"/>
            <a:chOff x="-2989943" y="5148939"/>
            <a:chExt cx="10515598" cy="2217056"/>
          </a:xfrm>
        </p:grpSpPr>
        <p:sp>
          <p:nvSpPr>
            <p:cNvPr id="6" name="Freeform 7"/>
            <p:cNvSpPr/>
            <p:nvPr userDrawn="1"/>
          </p:nvSpPr>
          <p:spPr>
            <a:xfrm>
              <a:off x="-2995267" y="5317709"/>
              <a:ext cx="10275886" cy="204712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18"/>
            <p:cNvSpPr/>
            <p:nvPr userDrawn="1"/>
          </p:nvSpPr>
          <p:spPr>
            <a:xfrm>
              <a:off x="402947" y="6457539"/>
              <a:ext cx="338137" cy="3382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20"/>
            <p:cNvSpPr/>
            <p:nvPr userDrawn="1"/>
          </p:nvSpPr>
          <p:spPr>
            <a:xfrm>
              <a:off x="-2249148" y="5725257"/>
              <a:ext cx="9115423" cy="139439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23"/>
            <p:cNvSpPr/>
            <p:nvPr userDrawn="1"/>
          </p:nvSpPr>
          <p:spPr>
            <a:xfrm>
              <a:off x="-2756854" y="5148249"/>
              <a:ext cx="10275886" cy="204712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Oval 24"/>
            <p:cNvSpPr/>
            <p:nvPr userDrawn="1"/>
          </p:nvSpPr>
          <p:spPr>
            <a:xfrm>
              <a:off x="778707" y="6331502"/>
              <a:ext cx="338138" cy="3382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25"/>
            <p:cNvSpPr/>
            <p:nvPr userDrawn="1"/>
          </p:nvSpPr>
          <p:spPr>
            <a:xfrm>
              <a:off x="3495408" y="5472762"/>
              <a:ext cx="339725" cy="3382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4510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 userDrawn="1"/>
        </p:nvSpPr>
        <p:spPr>
          <a:xfrm rot="221879">
            <a:off x="-5681663" y="5711825"/>
            <a:ext cx="10275888" cy="1558925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Oval 18"/>
          <p:cNvSpPr/>
          <p:nvPr userDrawn="1"/>
        </p:nvSpPr>
        <p:spPr>
          <a:xfrm rot="221879">
            <a:off x="93663" y="5954713"/>
            <a:ext cx="338137" cy="33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20"/>
          <p:cNvSpPr/>
          <p:nvPr userDrawn="1"/>
        </p:nvSpPr>
        <p:spPr>
          <a:xfrm rot="221879">
            <a:off x="-4940300" y="5972175"/>
            <a:ext cx="9115425" cy="1062038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reeform 23"/>
          <p:cNvSpPr/>
          <p:nvPr userDrawn="1"/>
        </p:nvSpPr>
        <p:spPr>
          <a:xfrm rot="221879">
            <a:off x="-5430838" y="5659438"/>
            <a:ext cx="10275888" cy="1557337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Oval 24"/>
          <p:cNvSpPr/>
          <p:nvPr userDrawn="1"/>
        </p:nvSpPr>
        <p:spPr>
          <a:xfrm rot="221879">
            <a:off x="469900" y="5910263"/>
            <a:ext cx="339725" cy="338137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25"/>
          <p:cNvSpPr/>
          <p:nvPr userDrawn="1"/>
        </p:nvSpPr>
        <p:spPr>
          <a:xfrm rot="221879">
            <a:off x="2570163" y="6408738"/>
            <a:ext cx="338137" cy="33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1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D35007-5E21-4AF4-B1BE-081AFAB6248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32CAA5-A556-4C24-AA5D-C06801F2CB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01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-1157288" y="6011863"/>
            <a:ext cx="10606088" cy="817562"/>
            <a:chOff x="-1157515" y="6041572"/>
            <a:chExt cx="10606315" cy="816428"/>
          </a:xfrm>
        </p:grpSpPr>
        <p:sp>
          <p:nvSpPr>
            <p:cNvPr id="4" name="Freeform 5"/>
            <p:cNvSpPr/>
            <p:nvPr userDrawn="1"/>
          </p:nvSpPr>
          <p:spPr>
            <a:xfrm>
              <a:off x="-1157515" y="6041572"/>
              <a:ext cx="10276108" cy="703872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" name="Oval 6"/>
            <p:cNvSpPr/>
            <p:nvPr userDrawn="1"/>
          </p:nvSpPr>
          <p:spPr>
            <a:xfrm>
              <a:off x="2265209" y="6312657"/>
              <a:ext cx="338144" cy="33766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7"/>
            <p:cNvSpPr/>
            <p:nvPr userDrawn="1"/>
          </p:nvSpPr>
          <p:spPr>
            <a:xfrm>
              <a:off x="-1117826" y="6057425"/>
              <a:ext cx="10566626" cy="800575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Oval 8"/>
            <p:cNvSpPr/>
            <p:nvPr userDrawn="1"/>
          </p:nvSpPr>
          <p:spPr>
            <a:xfrm>
              <a:off x="2668443" y="6234978"/>
              <a:ext cx="338144" cy="339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/>
            <p:nvPr userDrawn="1"/>
          </p:nvSpPr>
          <p:spPr>
            <a:xfrm>
              <a:off x="6703954" y="6101813"/>
              <a:ext cx="338144" cy="33925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95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29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63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DC7BE2-5F6A-40A7-BC51-3EC46F2888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DE87E4-0A2F-48A8-9E49-77B37B1F18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9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3E3DF-9281-4DE0-9C20-582E1C8475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60E08-1AF5-4981-B4AB-F74497AAB0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10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320E8C-2230-4518-8FBD-7CC3206923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9A2CB0-13D5-443A-B89C-AE42B3849F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17B2E-76BC-4FE3-8BE1-ACA79555D6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3/22/2024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1BA5EA-F3D0-41B4-87B1-333BDBE5DF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0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608763"/>
            <a:ext cx="8582025" cy="28575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Andrew Lothian, Insights, Dundee, Scotland, 2006. All rights reserved. INSIGHTS, INSIGHTS DISCOVERY and INSIGHTS WHEEL are registered Trade Marks.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93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ideba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4896544" cy="165618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4896544" cy="1008112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904000" y="0"/>
            <a:ext cx="3240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lvl="0"/>
            <a:endParaRPr lang="en-GB"/>
          </a:p>
        </p:txBody>
      </p:sp>
      <p:pic>
        <p:nvPicPr>
          <p:cNvPr id="7" name="Picture 2" descr="C:\Documents and Settings\bglennie\My Documents\Version Cue\Insights Brand 2011\logo\png\insights master logo v1 20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304256" cy="612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50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8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Beginning the Journey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5" y="217711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50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7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/>
          <p:cNvSpPr/>
          <p:nvPr userDrawn="1"/>
        </p:nvSpPr>
        <p:spPr>
          <a:xfrm>
            <a:off x="976289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 userDrawn="1"/>
        </p:nvSpPr>
        <p:spPr>
          <a:xfrm>
            <a:off x="576236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/>
          <p:cNvSpPr/>
          <p:nvPr userDrawn="1"/>
        </p:nvSpPr>
        <p:spPr>
          <a:xfrm>
            <a:off x="3557576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/>
          <p:cNvSpPr/>
          <p:nvPr userDrawn="1"/>
        </p:nvSpPr>
        <p:spPr>
          <a:xfrm>
            <a:off x="2882249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/>
          <p:cNvSpPr/>
          <p:nvPr userDrawn="1"/>
        </p:nvSpPr>
        <p:spPr>
          <a:xfrm>
            <a:off x="2506967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/>
          <p:cNvSpPr/>
          <p:nvPr userDrawn="1"/>
        </p:nvSpPr>
        <p:spPr>
          <a:xfrm>
            <a:off x="3907014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/>
          <p:cNvSpPr/>
          <p:nvPr userDrawn="1"/>
        </p:nvSpPr>
        <p:spPr>
          <a:xfrm>
            <a:off x="4261485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7"/>
            <a:ext cx="9144000" cy="2000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525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442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5" name="Freeform 4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151517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8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964366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4" y="5809398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145796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3538"/>
            <a:ext cx="4102100" cy="1211262"/>
          </a:xfrm>
        </p:spPr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7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531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8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Freeform 15"/>
          <p:cNvSpPr/>
          <p:nvPr userDrawn="1"/>
        </p:nvSpPr>
        <p:spPr>
          <a:xfrm>
            <a:off x="-1172176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/>
          <p:cNvSpPr/>
          <p:nvPr userDrawn="1"/>
        </p:nvSpPr>
        <p:spPr>
          <a:xfrm>
            <a:off x="143296" y="5401896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81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4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/>
          <p:cNvSpPr/>
          <p:nvPr userDrawn="1"/>
        </p:nvSpPr>
        <p:spPr>
          <a:xfrm>
            <a:off x="403109" y="5485848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4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9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/>
          <p:cNvSpPr/>
          <p:nvPr userDrawn="1"/>
        </p:nvSpPr>
        <p:spPr>
          <a:xfrm>
            <a:off x="1158839" y="5831268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/>
          <p:cNvSpPr/>
          <p:nvPr userDrawn="1"/>
        </p:nvSpPr>
        <p:spPr>
          <a:xfrm>
            <a:off x="1741955" y="6127373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/>
          <p:cNvSpPr/>
          <p:nvPr userDrawn="1"/>
        </p:nvSpPr>
        <p:spPr>
          <a:xfrm>
            <a:off x="904625" y="5714652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7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9481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4" y="517073"/>
            <a:ext cx="5373687" cy="4983843"/>
          </a:xfrm>
        </p:spPr>
        <p:txBody>
          <a:bodyPr anchor="t">
            <a:normAutofit/>
          </a:bodyPr>
          <a:lstStyle>
            <a:lvl1pPr algn="ctr">
              <a:defRPr sz="3300" b="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52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8"/>
            <a:ext cx="3597729" cy="3601357"/>
          </a:xfrm>
          <a:noFill/>
        </p:spPr>
        <p:txBody>
          <a:bodyPr>
            <a:normAutofit/>
          </a:bodyPr>
          <a:lstStyle>
            <a:lvl1pPr marL="0" indent="2381" algn="ctr">
              <a:buNone/>
              <a:tabLst/>
              <a:defRPr sz="3300">
                <a:solidFill>
                  <a:schemeClr val="bg2"/>
                </a:solidFill>
              </a:defRPr>
            </a:lvl1pPr>
            <a:lvl2pPr marL="0" indent="2381" algn="ctr">
              <a:buNone/>
              <a:defRPr sz="1800">
                <a:solidFill>
                  <a:schemeClr val="bg1"/>
                </a:solidFill>
              </a:defRPr>
            </a:lvl2pPr>
            <a:lvl3pPr marL="0" indent="2381" algn="ctr">
              <a:buNone/>
              <a:defRPr sz="1500">
                <a:solidFill>
                  <a:schemeClr val="bg1"/>
                </a:solidFill>
              </a:defRPr>
            </a:lvl3pPr>
            <a:lvl4pPr marL="0" indent="2381" algn="ctr">
              <a:buNone/>
              <a:defRPr sz="1350">
                <a:solidFill>
                  <a:schemeClr val="bg1"/>
                </a:solidFill>
              </a:defRPr>
            </a:lvl4pPr>
            <a:lvl5pPr marL="0" indent="2381" algn="ctr">
              <a:buNone/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Insert Golden Nugget Here</a:t>
            </a:r>
          </a:p>
          <a:p>
            <a:pPr lvl="0"/>
            <a:r>
              <a:rPr lang="en-US"/>
              <a:t>…</a:t>
            </a:r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839727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2" y="5712316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31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2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79" y="5659176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8" y="5910815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10" y="6408991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963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5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97485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7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23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13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70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65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34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40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40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1" y="6608763"/>
            <a:ext cx="8582025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729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6078"/>
            <a:ext cx="7772400" cy="78581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Beginning the Journey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48326"/>
            <a:ext cx="6400800" cy="649274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755334" y="217709"/>
            <a:ext cx="1608413" cy="1930405"/>
            <a:chOff x="3621078" y="214290"/>
            <a:chExt cx="1903422" cy="2284473"/>
          </a:xfrm>
        </p:grpSpPr>
        <p:pic>
          <p:nvPicPr>
            <p:cNvPr id="7" name="Picture 6" descr="000_004_Large Discovery glob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643306" y="214290"/>
              <a:ext cx="1801372" cy="1822708"/>
            </a:xfrm>
            <a:prstGeom prst="rect">
              <a:avLst/>
            </a:prstGeom>
          </p:spPr>
        </p:pic>
        <p:pic>
          <p:nvPicPr>
            <p:cNvPr id="8" name="Picture 7" descr="000_008_Insights Discovery.png"/>
            <p:cNvPicPr>
              <a:picLocks noChangeAspect="1"/>
            </p:cNvPicPr>
            <p:nvPr userDrawn="1"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>
            <a:xfrm>
              <a:off x="3621078" y="2079616"/>
              <a:ext cx="1903422" cy="419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 userDrawn="1"/>
        </p:nvSpPr>
        <p:spPr>
          <a:xfrm>
            <a:off x="-1146629" y="3428995"/>
            <a:ext cx="10874829" cy="2120906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3692748"/>
            <a:ext cx="10325100" cy="1430793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904665"/>
            <a:ext cx="11526698" cy="2151747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 userDrawn="1"/>
        </p:nvSpPr>
        <p:spPr>
          <a:xfrm>
            <a:off x="976288" y="3998894"/>
            <a:ext cx="357190" cy="3571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 userDrawn="1"/>
        </p:nvSpPr>
        <p:spPr>
          <a:xfrm>
            <a:off x="576235" y="407043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7978131" y="4293771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>
            <a:off x="3557575" y="4412233"/>
            <a:ext cx="357190" cy="35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2882248" y="4213457"/>
            <a:ext cx="357190" cy="357190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2506966" y="4150140"/>
            <a:ext cx="357190" cy="357190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3907013" y="4493249"/>
            <a:ext cx="357190" cy="3571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919798" y="4862217"/>
            <a:ext cx="357190" cy="357190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 userDrawn="1"/>
        </p:nvSpPr>
        <p:spPr>
          <a:xfrm>
            <a:off x="6283662" y="4867278"/>
            <a:ext cx="357190" cy="357190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 userDrawn="1"/>
        </p:nvSpPr>
        <p:spPr>
          <a:xfrm>
            <a:off x="4261484" y="4581276"/>
            <a:ext cx="357190" cy="357190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6543675"/>
            <a:ext cx="91440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Andi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Andy Lothian.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211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 rot="177819">
            <a:off x="-1395458" y="5079093"/>
            <a:ext cx="13639800" cy="2098436"/>
            <a:chOff x="-1395458" y="4926693"/>
            <a:chExt cx="13639800" cy="2098436"/>
          </a:xfrm>
        </p:grpSpPr>
        <p:sp>
          <p:nvSpPr>
            <p:cNvPr id="5" name="Freeform 4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787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39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577361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5568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410210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3" y="5809396"/>
            <a:ext cx="9613265" cy="2097207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2031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4102100" cy="121126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6645275"/>
            <a:ext cx="8877300" cy="2127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581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363538"/>
            <a:ext cx="3365500" cy="2163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5430156"/>
            <a:ext cx="6828188" cy="1647825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-1172177" y="5598432"/>
            <a:ext cx="8779477" cy="2025650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 userDrawn="1"/>
        </p:nvSpPr>
        <p:spPr>
          <a:xfrm>
            <a:off x="143295" y="5401894"/>
            <a:ext cx="263865" cy="26386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777390" y="6536979"/>
            <a:ext cx="263865" cy="2638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>
            <a:off x="1992164" y="6241082"/>
            <a:ext cx="263865" cy="2638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 userDrawn="1"/>
        </p:nvSpPr>
        <p:spPr>
          <a:xfrm>
            <a:off x="403108" y="5485846"/>
            <a:ext cx="263865" cy="263865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 userDrawn="1"/>
        </p:nvSpPr>
        <p:spPr>
          <a:xfrm>
            <a:off x="661994" y="5575102"/>
            <a:ext cx="263865" cy="263865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2503883" y="6466607"/>
            <a:ext cx="263865" cy="26386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 userDrawn="1"/>
        </p:nvSpPr>
        <p:spPr>
          <a:xfrm>
            <a:off x="1158838" y="5831266"/>
            <a:ext cx="263865" cy="263865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>
            <a:off x="1741954" y="6127371"/>
            <a:ext cx="263865" cy="263865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904624" y="5714650"/>
            <a:ext cx="263865" cy="263865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233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517071"/>
            <a:ext cx="5373687" cy="4983843"/>
          </a:xfrm>
        </p:spPr>
        <p:txBody>
          <a:bodyPr anchor="t"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33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1" y="2131787"/>
            <a:ext cx="3597729" cy="3601357"/>
          </a:xfrm>
          <a:noFill/>
        </p:spPr>
        <p:txBody>
          <a:bodyPr>
            <a:normAutofit/>
          </a:bodyPr>
          <a:lstStyle>
            <a:lvl1pPr marL="0" indent="3175" algn="ctr">
              <a:buNone/>
              <a:tabLst/>
              <a:defRPr sz="4400">
                <a:solidFill>
                  <a:schemeClr val="bg2"/>
                </a:solidFill>
              </a:defRPr>
            </a:lvl1pPr>
            <a:lvl2pPr marL="0" indent="3175" algn="ctr">
              <a:buNone/>
              <a:defRPr sz="2400">
                <a:solidFill>
                  <a:schemeClr val="bg1"/>
                </a:solidFill>
              </a:defRPr>
            </a:lvl2pPr>
            <a:lvl3pPr marL="0" indent="3175" algn="ctr">
              <a:buNone/>
              <a:defRPr sz="2000">
                <a:solidFill>
                  <a:schemeClr val="bg1"/>
                </a:solidFill>
              </a:defRPr>
            </a:lvl3pPr>
            <a:lvl4pPr marL="0" indent="3175" algn="ctr">
              <a:buNone/>
              <a:defRPr sz="1800">
                <a:solidFill>
                  <a:schemeClr val="bg1"/>
                </a:solidFill>
              </a:defRPr>
            </a:lvl4pPr>
            <a:lvl5pPr marL="0" indent="3175" algn="ctr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Golden Nugget Here</a:t>
            </a:r>
          </a:p>
          <a:p>
            <a:pPr lvl="0"/>
            <a:r>
              <a:rPr lang="en-US"/>
              <a:t>…</a:t>
            </a:r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5294084"/>
            <a:ext cx="10515598" cy="2217056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6874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95"/>
            <a:ext cx="3331029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3" y="571231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7" y="595532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3" y="5972422"/>
            <a:ext cx="9114973" cy="1061750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80" y="5659174"/>
            <a:ext cx="10276115" cy="1558189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7" y="5910813"/>
            <a:ext cx="338271" cy="338271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09" y="6408989"/>
            <a:ext cx="338271" cy="338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12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172450" cy="2163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9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15" y="6012544"/>
            <a:ext cx="10606315" cy="816428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4840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6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96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17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86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26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3/22/2024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258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111250"/>
            <a:ext cx="4140200" cy="256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3830638"/>
            <a:ext cx="4140200" cy="2566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608763"/>
            <a:ext cx="8582025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© Andrew Lothian, Insights, Dundee, Scotland, 2006. All rights reserved. INSIGHTS, INSIGHTS DISCOVERY and INSIGHTS WHEEL are registered Trade Marks.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2170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2009-2014.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7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38989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57500"/>
            <a:ext cx="8229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The Insights Group Ltd, 2009-2014.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71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7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44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898900" cy="216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1"/>
            <a:ext cx="8229600" cy="25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6645275"/>
            <a:ext cx="8877300" cy="2127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779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51F22-FF1E-FF9D-BB53-A453D8252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362939-54AF-4A9C-B861-6BD049C7A0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462062"/>
            <a:ext cx="7772400" cy="16002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4000">
                <a:latin typeface="Calibri"/>
                <a:cs typeface="Calibri"/>
              </a:rPr>
              <a:t>Putting first things first</a:t>
            </a:r>
            <a:br>
              <a:rPr lang="en-US" sz="4000">
                <a:latin typeface="Calibri"/>
                <a:cs typeface="Calibri"/>
              </a:rPr>
            </a:br>
            <a:r>
              <a:rPr lang="en-US" sz="4000">
                <a:latin typeface="Calibri"/>
                <a:cs typeface="Calibri"/>
              </a:rPr>
              <a:t>Being effective with Time</a:t>
            </a:r>
            <a:endParaRPr lang="en-US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7CD3-2BD8-CFCF-2FC8-6E3A7955E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>
                <a:latin typeface="+mn-lt"/>
              </a:rPr>
              <a:t>First frog first…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89DD-7265-ED47-A66B-8037CBD4F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>
                <a:solidFill>
                  <a:srgbClr val="000000"/>
                </a:solidFill>
              </a:rPr>
              <a:t>"If it's your job to eat a frog, it's best to do it first thing in the morning. And If it's your job to eat two frogs, it's best to eat the biggest one first.”</a:t>
            </a:r>
          </a:p>
          <a:p>
            <a:pPr marL="0" indent="0" algn="r">
              <a:buNone/>
            </a:pPr>
            <a:r>
              <a:rPr lang="en-GB" sz="1700">
                <a:solidFill>
                  <a:srgbClr val="000000"/>
                </a:solidFill>
              </a:rPr>
              <a:t>Mark Twain</a:t>
            </a:r>
            <a:endParaRPr lang="en-US" sz="1700">
              <a:solidFill>
                <a:srgbClr val="000000"/>
              </a:solidFill>
            </a:endParaRPr>
          </a:p>
        </p:txBody>
      </p:sp>
      <p:pic>
        <p:nvPicPr>
          <p:cNvPr id="7" name="Graphic 6" descr="Frog">
            <a:extLst>
              <a:ext uri="{FF2B5EF4-FFF2-40B4-BE49-F238E27FC236}">
                <a16:creationId xmlns:a16="http://schemas.microsoft.com/office/drawing/2014/main" id="{02D2ECFC-2F60-4FE1-ACF1-1647AD4E4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344-1B59-CFBC-0D1E-E2B818C246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Get organised…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5907-E74D-7A4A-B452-3E846CED6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09" y="1883901"/>
            <a:ext cx="7620391" cy="3206771"/>
          </a:xfrm>
        </p:spPr>
        <p:txBody>
          <a:bodyPr>
            <a:normAutofit/>
          </a:bodyPr>
          <a:lstStyle/>
          <a:p>
            <a:r>
              <a:rPr lang="en-GB" sz="2800"/>
              <a:t>A place for everything and keep everything in its place.</a:t>
            </a:r>
          </a:p>
          <a:p>
            <a:r>
              <a:rPr lang="en-GB" sz="2800"/>
              <a:t>Clean your workplace at the end of the day</a:t>
            </a:r>
          </a:p>
          <a:p>
            <a:r>
              <a:rPr lang="en-GB" sz="2800"/>
              <a:t>Make a document management system on your one drive. </a:t>
            </a:r>
            <a:endParaRPr lang="en-GB" sz="2800" u="sng"/>
          </a:p>
          <a:p>
            <a:r>
              <a:rPr lang="en-GB" sz="2800"/>
              <a:t>Do one thing at a time.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8394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993BE-F952-97F7-BBA5-0FE637D922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sz="2400" b="1">
                <a:latin typeface="+mn-lt"/>
              </a:rPr>
              <a:t>Bullet Journal – Weekly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653A0-2FBB-CC6E-5C70-86B54B7BA0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indoor, wooden&#10;&#10;Description automatically generated">
            <a:extLst>
              <a:ext uri="{FF2B5EF4-FFF2-40B4-BE49-F238E27FC236}">
                <a16:creationId xmlns:a16="http://schemas.microsoft.com/office/drawing/2014/main" id="{4563E41A-5BA0-A245-A307-4EFA32103E6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5" y="1236923"/>
            <a:ext cx="3094038" cy="2994025"/>
          </a:xfr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A55FDE0-CF76-AD40-9C2D-7B11BBA80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07" y="1427018"/>
            <a:ext cx="3097298" cy="313546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14D653F-9C99-9048-B7A4-AE1EAD355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40192"/>
            <a:ext cx="4419600" cy="30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44F5-FB3E-E583-D5E8-681C72C6B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Organise your e-mails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8E2B-F952-924C-B12A-225E34EEB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695" y="1371601"/>
            <a:ext cx="3647105" cy="3719072"/>
          </a:xfrm>
        </p:spPr>
        <p:txBody>
          <a:bodyPr>
            <a:normAutofit/>
          </a:bodyPr>
          <a:lstStyle/>
          <a:p>
            <a:r>
              <a:rPr lang="en-US" sz="1600"/>
              <a:t>Start by </a:t>
            </a:r>
            <a:r>
              <a:rPr lang="en-US" sz="1600" b="1"/>
              <a:t>purging</a:t>
            </a:r>
            <a:r>
              <a:rPr lang="en-US" sz="1600"/>
              <a:t> everything you don’t need!</a:t>
            </a:r>
          </a:p>
          <a:p>
            <a:r>
              <a:rPr lang="en-US" sz="1600" b="1"/>
              <a:t>Archive</a:t>
            </a:r>
            <a:r>
              <a:rPr lang="en-US" sz="1600"/>
              <a:t> what you’re not yet ready to delete</a:t>
            </a:r>
          </a:p>
          <a:p>
            <a:r>
              <a:rPr lang="en-US" sz="1600"/>
              <a:t>Set up </a:t>
            </a:r>
            <a:r>
              <a:rPr lang="en-US" sz="1600" b="1"/>
              <a:t>Folders</a:t>
            </a:r>
            <a:r>
              <a:rPr lang="en-US" sz="1600"/>
              <a:t> and file your emails (you need to keep) into the folders</a:t>
            </a:r>
          </a:p>
          <a:p>
            <a:r>
              <a:rPr lang="en-US" sz="1600"/>
              <a:t>Carve out time in your diary to manage your emails </a:t>
            </a:r>
            <a:r>
              <a:rPr lang="en-US" sz="1600" err="1"/>
              <a:t>eg.</a:t>
            </a:r>
            <a:r>
              <a:rPr lang="en-US" sz="1600"/>
              <a:t>, </a:t>
            </a:r>
            <a:r>
              <a:rPr lang="en-US" sz="1600" b="1"/>
              <a:t>30 mins daily, deeper dive weekly </a:t>
            </a:r>
          </a:p>
          <a:p>
            <a:r>
              <a:rPr lang="en-US" sz="1600"/>
              <a:t>Use the </a:t>
            </a:r>
            <a:r>
              <a:rPr lang="en-US" sz="1600" b="1"/>
              <a:t>flag</a:t>
            </a:r>
            <a:r>
              <a:rPr lang="en-US" sz="1600"/>
              <a:t> system to remind you about the emails you can’t get to immediately</a:t>
            </a:r>
          </a:p>
          <a:p>
            <a:r>
              <a:rPr lang="en-US" sz="1600"/>
              <a:t>Identify a buddy who can help you</a:t>
            </a:r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4098" name="Picture 2" descr="How to Organize Your Outlook Email Inbox Efficiently">
            <a:extLst>
              <a:ext uri="{FF2B5EF4-FFF2-40B4-BE49-F238E27FC236}">
                <a16:creationId xmlns:a16="http://schemas.microsoft.com/office/drawing/2014/main" id="{96E1A427-5A49-5644-A6F8-2E5D4C732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r="37548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B30A4-6B97-8604-016B-E704351F75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Organise your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8E2B-F952-924C-B12A-225E34EEB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09" y="1524001"/>
            <a:ext cx="3962791" cy="4190999"/>
          </a:xfrm>
        </p:spPr>
        <p:txBody>
          <a:bodyPr>
            <a:normAutofit fontScale="92500" lnSpcReduction="10000"/>
          </a:bodyPr>
          <a:lstStyle/>
          <a:p>
            <a:r>
              <a:rPr lang="en-GB" sz="2400"/>
              <a:t>Schedule time in your calendar to do the Q2 activities.</a:t>
            </a:r>
          </a:p>
          <a:p>
            <a:r>
              <a:rPr lang="en-GB" sz="2400"/>
              <a:t>Book holidays and birthdays and special days as leave</a:t>
            </a:r>
          </a:p>
          <a:p>
            <a:r>
              <a:rPr lang="en-GB" sz="2400"/>
              <a:t>Get a balance when it comes to early mornings and late nights</a:t>
            </a:r>
          </a:p>
          <a:p>
            <a:r>
              <a:rPr lang="en-GB" sz="2400"/>
              <a:t>Leave a buffer-time between tasks and meetings.</a:t>
            </a:r>
          </a:p>
          <a:p>
            <a:r>
              <a:rPr lang="en-GB" sz="2400"/>
              <a:t>Eat, drink, take regular 5 min breaks</a:t>
            </a:r>
          </a:p>
          <a:p>
            <a:pPr marL="0" indent="0">
              <a:buNone/>
            </a:pPr>
            <a:br>
              <a:rPr lang="en-GB" sz="1700"/>
            </a:br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B19AB-69C2-4850-BEDC-4187652BF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7" r="50164" b="-1"/>
          <a:stretch/>
        </p:blipFill>
        <p:spPr>
          <a:xfrm>
            <a:off x="4953000" y="1524000"/>
            <a:ext cx="3476673" cy="4343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830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50B0B-659D-9306-ED40-8E4AD7F8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Final Thoughts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A68F946-6430-4C44-B907-725DC3657A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121575"/>
              </p:ext>
            </p:extLst>
          </p:nvPr>
        </p:nvGraphicFramePr>
        <p:xfrm>
          <a:off x="1964774" y="1524000"/>
          <a:ext cx="5214452" cy="442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48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19381-4AEC-FA1F-FC21-89773142B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6248791" cy="642424"/>
          </a:xfrm>
        </p:spPr>
        <p:txBody>
          <a:bodyPr>
            <a:normAutofit fontScale="92500" lnSpcReduction="20000"/>
          </a:bodyPr>
          <a:lstStyle/>
          <a:p>
            <a:r>
              <a:rPr lang="en-GB" sz="2400">
                <a:latin typeface="+mj-lt"/>
              </a:rPr>
              <a:t>The number of breaths given to us in our lifetime is predetermined.</a:t>
            </a:r>
          </a:p>
          <a:p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B7F9053-6A18-4FE2-89E3-69ADA3549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09" y="1447801"/>
            <a:ext cx="2738561" cy="838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1700"/>
              <a:t>Hindu tradition</a:t>
            </a:r>
            <a:endParaRPr lang="en-US" sz="1700"/>
          </a:p>
        </p:txBody>
      </p:sp>
      <p:pic>
        <p:nvPicPr>
          <p:cNvPr id="8" name="Content Placeholder 7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568CFCED-C148-A148-8CFA-C9C624BE33C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03" y="1671590"/>
            <a:ext cx="2393950" cy="3849688"/>
          </a:xfrm>
          <a:prstGeom prst="rect">
            <a:avLst/>
          </a:prstGeom>
        </p:spPr>
      </p:pic>
      <p:pic>
        <p:nvPicPr>
          <p:cNvPr id="10" name="Content Placeholder 9" descr="Two people taking a selfie&#10;&#10;Description automatically generated">
            <a:extLst>
              <a:ext uri="{FF2B5EF4-FFF2-40B4-BE49-F238E27FC236}">
                <a16:creationId xmlns:a16="http://schemas.microsoft.com/office/drawing/2014/main" id="{4ADB8BAD-B6A8-9D4A-99DA-4FF8C90D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62" y="1531400"/>
            <a:ext cx="2189498" cy="1314142"/>
          </a:xfrm>
          <a:prstGeom prst="rect">
            <a:avLst/>
          </a:prstGeom>
        </p:spPr>
      </p:pic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6D6B8D99-7864-AE4F-814C-1C9268C3F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0" y="3826840"/>
            <a:ext cx="2189498" cy="1490319"/>
          </a:xfrm>
          <a:prstGeom prst="rect">
            <a:avLst/>
          </a:prstGeom>
        </p:spPr>
      </p:pic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0179E14-8235-3B40-918E-FFA4B0901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63" y="3363073"/>
            <a:ext cx="2189499" cy="1515007"/>
          </a:xfrm>
          <a:prstGeom prst="rect">
            <a:avLst/>
          </a:prstGeom>
        </p:spPr>
      </p:pic>
      <p:pic>
        <p:nvPicPr>
          <p:cNvPr id="16" name="Picture 15" descr="A picture containing sitting, table, food, cat&#10;&#10;Description automatically generated">
            <a:extLst>
              <a:ext uri="{FF2B5EF4-FFF2-40B4-BE49-F238E27FC236}">
                <a16:creationId xmlns:a16="http://schemas.microsoft.com/office/drawing/2014/main" id="{2877B0EE-23A9-3B4D-9F73-ECC06E6D2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8" y="2166879"/>
            <a:ext cx="1927293" cy="12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EEFE5-A3E7-BF49-7DF5-B2689DCAE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First Things First…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FC71-213C-144F-B8E7-E58F3D423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10" y="1825614"/>
            <a:ext cx="7696786" cy="3206771"/>
          </a:xfrm>
        </p:spPr>
        <p:txBody>
          <a:bodyPr>
            <a:normAutofit/>
          </a:bodyPr>
          <a:lstStyle/>
          <a:p>
            <a:r>
              <a:rPr lang="en-US" sz="2800"/>
              <a:t>What one thing could you do (that you aren’t doing now) that if you did it on a regular basis, would make a tremendous positive difference in your personal life?</a:t>
            </a:r>
          </a:p>
          <a:p>
            <a:r>
              <a:rPr lang="en-US" sz="2800"/>
              <a:t>What one thing in your work life would bring similar things?</a:t>
            </a:r>
          </a:p>
        </p:txBody>
      </p:sp>
    </p:spTree>
    <p:extLst>
      <p:ext uri="{BB962C8B-B14F-4D97-AF65-F5344CB8AC3E}">
        <p14:creationId xmlns:p14="http://schemas.microsoft.com/office/powerpoint/2010/main" val="33297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A25F3-A4E9-B8CF-00D3-E59B0B26F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5334391" cy="642424"/>
          </a:xfrm>
        </p:spPr>
        <p:txBody>
          <a:bodyPr>
            <a:normAutofit/>
          </a:bodyPr>
          <a:lstStyle/>
          <a:p>
            <a:r>
              <a:rPr lang="en-GB" sz="2000">
                <a:latin typeface="+mn-lt"/>
              </a:rPr>
              <a:t>How to organise and execute your priorities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6BD7-561D-D240-9BB7-3578AAD02E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2400300" cy="4460875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Provocation #1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FEBB63-C93C-B386-9347-E72925B5E0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474" y="1243012"/>
            <a:ext cx="8398926" cy="64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Time Management Matrix…</a:t>
            </a:r>
          </a:p>
        </p:txBody>
      </p:sp>
      <p:pic>
        <p:nvPicPr>
          <p:cNvPr id="7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0FC34CA-5539-6DBE-8DBD-EABEA1C17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0"/>
          <a:stretch/>
        </p:blipFill>
        <p:spPr>
          <a:xfrm>
            <a:off x="2057400" y="1806201"/>
            <a:ext cx="5638799" cy="46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CB266-6FE7-276E-D08C-820255E2C8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08" y="371445"/>
            <a:ext cx="4496191" cy="642424"/>
          </a:xfrm>
        </p:spPr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Time Management Matrix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AD6197B-D0E7-A54C-B9D2-CBE14FBE9E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0"/>
          <a:stretch/>
        </p:blipFill>
        <p:spPr>
          <a:xfrm>
            <a:off x="1676399" y="1152526"/>
            <a:ext cx="5638800" cy="51720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343342-4F5F-8A48-B9B0-3BBBFDE0E931}"/>
              </a:ext>
            </a:extLst>
          </p:cNvPr>
          <p:cNvCxnSpPr>
            <a:cxnSpLocks/>
          </p:cNvCxnSpPr>
          <p:nvPr/>
        </p:nvCxnSpPr>
        <p:spPr>
          <a:xfrm>
            <a:off x="1066800" y="4267200"/>
            <a:ext cx="74485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B6C555-EA67-0D41-BF41-A09C10738A1A}"/>
              </a:ext>
            </a:extLst>
          </p:cNvPr>
          <p:cNvCxnSpPr>
            <a:cxnSpLocks/>
          </p:cNvCxnSpPr>
          <p:nvPr/>
        </p:nvCxnSpPr>
        <p:spPr>
          <a:xfrm>
            <a:off x="4267200" y="3657600"/>
            <a:ext cx="609600" cy="1325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DD7E48-6D94-B34A-B685-81AFB2545CA2}"/>
              </a:ext>
            </a:extLst>
          </p:cNvPr>
          <p:cNvSpPr txBox="1"/>
          <p:nvPr/>
        </p:nvSpPr>
        <p:spPr>
          <a:xfrm>
            <a:off x="304800" y="16002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Q1 90%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21255-698E-A44F-A465-568D0800F4FB}"/>
              </a:ext>
            </a:extLst>
          </p:cNvPr>
          <p:cNvSpPr txBox="1"/>
          <p:nvPr/>
        </p:nvSpPr>
        <p:spPr>
          <a:xfrm>
            <a:off x="7315199" y="4474465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Q4 10%</a:t>
            </a:r>
          </a:p>
        </p:txBody>
      </p:sp>
    </p:spTree>
    <p:extLst>
      <p:ext uri="{BB962C8B-B14F-4D97-AF65-F5344CB8AC3E}">
        <p14:creationId xmlns:p14="http://schemas.microsoft.com/office/powerpoint/2010/main" val="9600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8AA39-221E-081F-CD8C-6D80EA605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Time Management Matrix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AD6197B-D0E7-A54C-B9D2-CBE14FBE9E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0"/>
          <a:stretch/>
        </p:blipFill>
        <p:spPr>
          <a:xfrm>
            <a:off x="1524000" y="1295400"/>
            <a:ext cx="6705600" cy="5191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343342-4F5F-8A48-B9B0-3BBBFDE0E931}"/>
              </a:ext>
            </a:extLst>
          </p:cNvPr>
          <p:cNvCxnSpPr>
            <a:cxnSpLocks/>
          </p:cNvCxnSpPr>
          <p:nvPr/>
        </p:nvCxnSpPr>
        <p:spPr>
          <a:xfrm>
            <a:off x="1066800" y="4267200"/>
            <a:ext cx="74485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3BEA9B2-5E71-6E41-B597-EF9D8627991C}"/>
              </a:ext>
            </a:extLst>
          </p:cNvPr>
          <p:cNvSpPr/>
          <p:nvPr/>
        </p:nvSpPr>
        <p:spPr>
          <a:xfrm>
            <a:off x="1828800" y="1295400"/>
            <a:ext cx="3505200" cy="5191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72D731-7E67-5455-355C-2330434215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Always ‘Being on’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5D38A-0FAA-174B-912B-83260F773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600"/>
          </a:p>
          <a:p>
            <a:pPr marL="0" indent="0">
              <a:buNone/>
            </a:pPr>
            <a:r>
              <a:rPr lang="en-US" sz="1600"/>
              <a:t>A heavy reliance on technology and a need for rapid response has fueled an ‘always on’ culture, whereby people find it difficult to switch off. </a:t>
            </a:r>
          </a:p>
          <a:p>
            <a:pPr marL="0" indent="0">
              <a:buNone/>
            </a:pPr>
            <a:r>
              <a:rPr lang="en-US" sz="1600"/>
              <a:t>(McDowall &amp; </a:t>
            </a:r>
            <a:r>
              <a:rPr lang="en-US" sz="1600" err="1"/>
              <a:t>Kinman</a:t>
            </a:r>
            <a:r>
              <a:rPr lang="en-US" sz="1600"/>
              <a:t>, 2017)</a:t>
            </a:r>
          </a:p>
          <a:p>
            <a:pPr marL="0"/>
            <a:endParaRPr lang="en-US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C365F9-0092-BE4B-A1E4-32BF6ADB8FA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2"/>
          <a:stretch/>
        </p:blipFill>
        <p:spPr bwMode="auto">
          <a:xfrm>
            <a:off x="4408488" y="0"/>
            <a:ext cx="4735512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3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B01F1-6713-F3FE-9207-3B49F6B8F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Head in the sand…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D10C-723E-7F47-9F85-C947B7256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600"/>
          </a:p>
          <a:p>
            <a:pPr marL="0" indent="0">
              <a:buNone/>
            </a:pPr>
            <a:r>
              <a:rPr lang="en-US" sz="1600"/>
              <a:t>“There is a degree of masochism to being 'always available' which is a significant challenge to those who wish to acknowledge the damage that does to both the individual and the </a:t>
            </a:r>
            <a:r>
              <a:rPr lang="en-US" sz="1600" err="1"/>
              <a:t>organisation</a:t>
            </a:r>
            <a:r>
              <a:rPr lang="en-US" sz="1600"/>
              <a:t>”. </a:t>
            </a:r>
          </a:p>
          <a:p>
            <a:pPr marL="0" indent="0">
              <a:buNone/>
            </a:pPr>
            <a:r>
              <a:rPr lang="en-US" sz="1600"/>
              <a:t>(McDowall &amp; </a:t>
            </a:r>
            <a:r>
              <a:rPr lang="en-US" sz="1600" err="1"/>
              <a:t>Kinman</a:t>
            </a:r>
            <a:r>
              <a:rPr lang="en-US" sz="1600"/>
              <a:t>, 2017)</a:t>
            </a:r>
          </a:p>
          <a:p>
            <a:pPr marL="0"/>
            <a:endParaRPr lang="en-US" sz="1600"/>
          </a:p>
          <a:p>
            <a:pPr marL="0"/>
            <a:endParaRPr lang="en-US" sz="1600"/>
          </a:p>
          <a:p>
            <a:endParaRPr lang="en-US" sz="1600"/>
          </a:p>
        </p:txBody>
      </p:sp>
      <p:pic>
        <p:nvPicPr>
          <p:cNvPr id="2050" name="Picture 2" descr="Burying your head in the sand: a good security strategy for ostriches, not  organisations">
            <a:extLst>
              <a:ext uri="{FF2B5EF4-FFF2-40B4-BE49-F238E27FC236}">
                <a16:creationId xmlns:a16="http://schemas.microsoft.com/office/drawing/2014/main" id="{4960DC47-23E3-6C4D-ACC1-6D2A492F09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4254"/>
          <a:stretch/>
        </p:blipFill>
        <p:spPr bwMode="auto">
          <a:xfrm>
            <a:off x="4408488" y="0"/>
            <a:ext cx="4735512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8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ory : Night &amp; Day.. — Steemit">
            <a:extLst>
              <a:ext uri="{FF2B5EF4-FFF2-40B4-BE49-F238E27FC236}">
                <a16:creationId xmlns:a16="http://schemas.microsoft.com/office/drawing/2014/main" id="{50B7D633-9DC8-BB47-A8C4-7C0BA50B6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9" r="18013" b="1"/>
          <a:stretch/>
        </p:blipFill>
        <p:spPr bwMode="auto">
          <a:xfrm>
            <a:off x="5029200" y="1311617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C9239-F69A-4A7B-6CF3-C1F5616C3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sz="2800" b="1">
                <a:latin typeface="+mn-lt"/>
              </a:rPr>
              <a:t>Get your ‘stuff’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EF9CC-DFEF-074A-92A5-71AC21BB6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209" y="1311617"/>
            <a:ext cx="3962791" cy="3779055"/>
          </a:xfrm>
        </p:spPr>
        <p:txBody>
          <a:bodyPr>
            <a:normAutofit/>
          </a:bodyPr>
          <a:lstStyle/>
          <a:p>
            <a:r>
              <a:rPr lang="en-GB" sz="2200" b="1"/>
              <a:t>Night before. </a:t>
            </a:r>
            <a:r>
              <a:rPr lang="en-GB" sz="2200"/>
              <a:t>Spend last 15-minutes organizing yourself for most important things for tomorrow. </a:t>
            </a:r>
          </a:p>
          <a:p>
            <a:r>
              <a:rPr lang="en-GB" sz="2200" b="1"/>
              <a:t>First thing in the morning. </a:t>
            </a:r>
            <a:r>
              <a:rPr lang="en-GB" sz="2200"/>
              <a:t>List the 3 or 4 most urgent and important matters that need to be addressed today and </a:t>
            </a:r>
            <a:r>
              <a:rPr lang="en-GB" sz="2200" b="1"/>
              <a:t>work on those when you’re most productive.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983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5cde9-ed0f-4143-94ba-df20b77b34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4B430FA86BD4298751F8079EF342C" ma:contentTypeVersion="12" ma:contentTypeDescription="Create a new document." ma:contentTypeScope="" ma:versionID="a9b9a830d08ab399114139987b71039c">
  <xsd:schema xmlns:xsd="http://www.w3.org/2001/XMLSchema" xmlns:xs="http://www.w3.org/2001/XMLSchema" xmlns:p="http://schemas.microsoft.com/office/2006/metadata/properties" xmlns:ns2="6f05cde9-ed0f-4143-94ba-df20b77b3424" xmlns:ns3="6f2dd751-0861-4bce-9be2-37e466fae4e5" targetNamespace="http://schemas.microsoft.com/office/2006/metadata/properties" ma:root="true" ma:fieldsID="c371673724ddd434e5c5f9f3df601829" ns2:_="" ns3:_="">
    <xsd:import namespace="6f05cde9-ed0f-4143-94ba-df20b77b3424"/>
    <xsd:import namespace="6f2dd751-0861-4bce-9be2-37e466fae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5cde9-ed0f-4143-94ba-df20b77b3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dd751-0861-4bce-9be2-37e466fae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406A7-4FC5-4B15-AF47-C4A3C7705A1E}">
  <ds:schemaRefs>
    <ds:schemaRef ds:uri="6f05cde9-ed0f-4143-94ba-df20b77b3424"/>
    <ds:schemaRef ds:uri="6f2dd751-0861-4bce-9be2-37e466fae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7DE507-70C7-4F0F-B1AF-C2E7174BD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294B2-C540-4B85-887F-1F8EFFD13282}">
  <ds:schemaRefs>
    <ds:schemaRef ds:uri="6f05cde9-ed0f-4143-94ba-df20b77b3424"/>
    <ds:schemaRef ds:uri="6f2dd751-0861-4bce-9be2-37e466fae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Custom Design</vt:lpstr>
      <vt:lpstr>1_Custom Design</vt:lpstr>
      <vt:lpstr>2_Custom Design</vt:lpstr>
      <vt:lpstr>3_Custom Design</vt:lpstr>
      <vt:lpstr>Putting first things first Being effective with Time</vt:lpstr>
      <vt:lpstr>PowerPoint Presentation</vt:lpstr>
      <vt:lpstr>PowerPoint Presentation</vt:lpstr>
      <vt:lpstr>Provocation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first things first Being effective with Time</dc:title>
  <dc:creator>Donna Willis</dc:creator>
  <cp:revision>1</cp:revision>
  <cp:lastPrinted>2020-11-13T11:20:08Z</cp:lastPrinted>
  <dcterms:created xsi:type="dcterms:W3CDTF">2020-11-12T18:51:22Z</dcterms:created>
  <dcterms:modified xsi:type="dcterms:W3CDTF">2024-03-22T17:16:12Z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0x0101006534B430FA86BD4298751F8079EF342C</vt:lpwstr>
  </property>
  <property fmtid="{D5CDD505-2E9C-101B-9397-08002B2CF9AE}" pid="3" name="MediaServiceImageTags">
    <vt:lpwstr/>
  </property>
</Properties>
</file>