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58" r:id="rId5"/>
    <p:sldMasterId id="2147483778" r:id="rId6"/>
    <p:sldMasterId id="2147483810" r:id="rId7"/>
    <p:sldMasterId id="2147483831" r:id="rId8"/>
  </p:sldMasterIdLst>
  <p:notesMasterIdLst>
    <p:notesMasterId r:id="rId26"/>
  </p:notesMasterIdLst>
  <p:handoutMasterIdLst>
    <p:handoutMasterId r:id="rId27"/>
  </p:handoutMasterIdLst>
  <p:sldIdLst>
    <p:sldId id="1385" r:id="rId9"/>
    <p:sldId id="1386" r:id="rId10"/>
    <p:sldId id="1387" r:id="rId11"/>
    <p:sldId id="1388" r:id="rId12"/>
    <p:sldId id="1389" r:id="rId13"/>
    <p:sldId id="1390" r:id="rId14"/>
    <p:sldId id="1391" r:id="rId15"/>
    <p:sldId id="1392" r:id="rId16"/>
    <p:sldId id="1393" r:id="rId17"/>
    <p:sldId id="1394" r:id="rId18"/>
    <p:sldId id="1395" r:id="rId19"/>
    <p:sldId id="1396" r:id="rId20"/>
    <p:sldId id="1397" r:id="rId21"/>
    <p:sldId id="1398" r:id="rId22"/>
    <p:sldId id="1399" r:id="rId23"/>
    <p:sldId id="1400" r:id="rId24"/>
    <p:sldId id="1401" r:id="rId2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5E72A-57AC-4DB4-86FE-81D6BD380596}" v="20" dt="2024-03-22T18:24:18.9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3686" autoAdjust="0"/>
  </p:normalViewPr>
  <p:slideViewPr>
    <p:cSldViewPr>
      <p:cViewPr varScale="1">
        <p:scale>
          <a:sx n="69" d="100"/>
          <a:sy n="69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40" y="-84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Lisa (EAST LONDON NHS FOUNDATION TRUST)" userId="a6cf1b36-3461-4ba9-b07a-12b2aaf38caf" providerId="ADAL" clId="{4F05E72A-57AC-4DB4-86FE-81D6BD380596}"/>
    <pc:docChg chg="undo custSel addSld delSld modSld sldOrd delMainMaster">
      <pc:chgData name="BAKER, Lisa (EAST LONDON NHS FOUNDATION TRUST)" userId="a6cf1b36-3461-4ba9-b07a-12b2aaf38caf" providerId="ADAL" clId="{4F05E72A-57AC-4DB4-86FE-81D6BD380596}" dt="2024-03-22T18:25:51.535" v="1222" actId="47"/>
      <pc:docMkLst>
        <pc:docMk/>
      </pc:docMkLst>
      <pc:sldChg chg="del">
        <pc:chgData name="BAKER, Lisa (EAST LONDON NHS FOUNDATION TRUST)" userId="a6cf1b36-3461-4ba9-b07a-12b2aaf38caf" providerId="ADAL" clId="{4F05E72A-57AC-4DB4-86FE-81D6BD380596}" dt="2024-03-10T15:59:27.268" v="78" actId="47"/>
        <pc:sldMkLst>
          <pc:docMk/>
          <pc:sldMk cId="367732947" sldId="382"/>
        </pc:sldMkLst>
      </pc:sldChg>
      <pc:sldChg chg="del">
        <pc:chgData name="BAKER, Lisa (EAST LONDON NHS FOUNDATION TRUST)" userId="a6cf1b36-3461-4ba9-b07a-12b2aaf38caf" providerId="ADAL" clId="{4F05E72A-57AC-4DB4-86FE-81D6BD380596}" dt="2024-03-10T16:03:48.535" v="181" actId="47"/>
        <pc:sldMkLst>
          <pc:docMk/>
          <pc:sldMk cId="3992347684" sldId="423"/>
        </pc:sldMkLst>
      </pc:sldChg>
      <pc:sldChg chg="del">
        <pc:chgData name="BAKER, Lisa (EAST LONDON NHS FOUNDATION TRUST)" userId="a6cf1b36-3461-4ba9-b07a-12b2aaf38caf" providerId="ADAL" clId="{4F05E72A-57AC-4DB4-86FE-81D6BD380596}" dt="2024-03-10T15:58:49.905" v="54" actId="47"/>
        <pc:sldMkLst>
          <pc:docMk/>
          <pc:sldMk cId="147104452" sldId="498"/>
        </pc:sldMkLst>
      </pc:sldChg>
      <pc:sldChg chg="del">
        <pc:chgData name="BAKER, Lisa (EAST LONDON NHS FOUNDATION TRUST)" userId="a6cf1b36-3461-4ba9-b07a-12b2aaf38caf" providerId="ADAL" clId="{4F05E72A-57AC-4DB4-86FE-81D6BD380596}" dt="2024-03-22T18:24:07.232" v="1163" actId="47"/>
        <pc:sldMkLst>
          <pc:docMk/>
          <pc:sldMk cId="3644398164" sldId="519"/>
        </pc:sldMkLst>
      </pc:sldChg>
      <pc:sldChg chg="del">
        <pc:chgData name="BAKER, Lisa (EAST LONDON NHS FOUNDATION TRUST)" userId="a6cf1b36-3461-4ba9-b07a-12b2aaf38caf" providerId="ADAL" clId="{4F05E72A-57AC-4DB4-86FE-81D6BD380596}" dt="2024-03-22T18:07:18.157" v="590" actId="47"/>
        <pc:sldMkLst>
          <pc:docMk/>
          <pc:sldMk cId="2653419222" sldId="678"/>
        </pc:sldMkLst>
      </pc:sldChg>
      <pc:sldChg chg="del">
        <pc:chgData name="BAKER, Lisa (EAST LONDON NHS FOUNDATION TRUST)" userId="a6cf1b36-3461-4ba9-b07a-12b2aaf38caf" providerId="ADAL" clId="{4F05E72A-57AC-4DB4-86FE-81D6BD380596}" dt="2024-03-22T18:24:41.228" v="1169" actId="47"/>
        <pc:sldMkLst>
          <pc:docMk/>
          <pc:sldMk cId="345300707" sldId="694"/>
        </pc:sldMkLst>
      </pc:sldChg>
      <pc:sldChg chg="del">
        <pc:chgData name="BAKER, Lisa (EAST LONDON NHS FOUNDATION TRUST)" userId="a6cf1b36-3461-4ba9-b07a-12b2aaf38caf" providerId="ADAL" clId="{4F05E72A-57AC-4DB4-86FE-81D6BD380596}" dt="2024-03-22T18:23:27.943" v="1133" actId="47"/>
        <pc:sldMkLst>
          <pc:docMk/>
          <pc:sldMk cId="1215563166" sldId="1256"/>
        </pc:sldMkLst>
      </pc:sldChg>
      <pc:sldChg chg="del">
        <pc:chgData name="BAKER, Lisa (EAST LONDON NHS FOUNDATION TRUST)" userId="a6cf1b36-3461-4ba9-b07a-12b2aaf38caf" providerId="ADAL" clId="{4F05E72A-57AC-4DB4-86FE-81D6BD380596}" dt="2024-03-22T18:25:51.535" v="1222" actId="47"/>
        <pc:sldMkLst>
          <pc:docMk/>
          <pc:sldMk cId="1527142199" sldId="1262"/>
        </pc:sldMkLst>
      </pc:sldChg>
      <pc:sldChg chg="delSp modSp del mod modAnim">
        <pc:chgData name="BAKER, Lisa (EAST LONDON NHS FOUNDATION TRUST)" userId="a6cf1b36-3461-4ba9-b07a-12b2aaf38caf" providerId="ADAL" clId="{4F05E72A-57AC-4DB4-86FE-81D6BD380596}" dt="2024-03-10T16:01:26.918" v="142" actId="47"/>
        <pc:sldMkLst>
          <pc:docMk/>
          <pc:sldMk cId="1554896441" sldId="1263"/>
        </pc:sldMkLst>
        <pc:spChg chg="mod">
          <ac:chgData name="BAKER, Lisa (EAST LONDON NHS FOUNDATION TRUST)" userId="a6cf1b36-3461-4ba9-b07a-12b2aaf38caf" providerId="ADAL" clId="{4F05E72A-57AC-4DB4-86FE-81D6BD380596}" dt="2024-03-10T16:00:44.907" v="102" actId="6549"/>
          <ac:spMkLst>
            <pc:docMk/>
            <pc:sldMk cId="1554896441" sldId="1263"/>
            <ac:spMk id="3" creationId="{00000000-0000-0000-0000-000000000000}"/>
          </ac:spMkLst>
        </pc:spChg>
        <pc:picChg chg="del">
          <ac:chgData name="BAKER, Lisa (EAST LONDON NHS FOUNDATION TRUST)" userId="a6cf1b36-3461-4ba9-b07a-12b2aaf38caf" providerId="ADAL" clId="{4F05E72A-57AC-4DB4-86FE-81D6BD380596}" dt="2024-03-10T16:00:46.555" v="103" actId="478"/>
          <ac:picMkLst>
            <pc:docMk/>
            <pc:sldMk cId="1554896441" sldId="1263"/>
            <ac:picMk id="6" creationId="{F1F65FF3-933F-4C88-B642-423F1C84736F}"/>
          </ac:picMkLst>
        </pc:picChg>
      </pc:sldChg>
      <pc:sldChg chg="del">
        <pc:chgData name="BAKER, Lisa (EAST LONDON NHS FOUNDATION TRUST)" userId="a6cf1b36-3461-4ba9-b07a-12b2aaf38caf" providerId="ADAL" clId="{4F05E72A-57AC-4DB4-86FE-81D6BD380596}" dt="2024-03-10T16:03:00.080" v="172" actId="47"/>
        <pc:sldMkLst>
          <pc:docMk/>
          <pc:sldMk cId="1702729314" sldId="1264"/>
        </pc:sldMkLst>
      </pc:sldChg>
      <pc:sldChg chg="addSp delSp modSp del mod">
        <pc:chgData name="BAKER, Lisa (EAST LONDON NHS FOUNDATION TRUST)" userId="a6cf1b36-3461-4ba9-b07a-12b2aaf38caf" providerId="ADAL" clId="{4F05E72A-57AC-4DB4-86FE-81D6BD380596}" dt="2024-03-22T18:06:24.071" v="570" actId="47"/>
        <pc:sldMkLst>
          <pc:docMk/>
          <pc:sldMk cId="1107087125" sldId="1265"/>
        </pc:sldMkLst>
        <pc:spChg chg="add del mod">
          <ac:chgData name="BAKER, Lisa (EAST LONDON NHS FOUNDATION TRUST)" userId="a6cf1b36-3461-4ba9-b07a-12b2aaf38caf" providerId="ADAL" clId="{4F05E72A-57AC-4DB4-86FE-81D6BD380596}" dt="2024-03-22T18:04:23.437" v="385" actId="21"/>
          <ac:spMkLst>
            <pc:docMk/>
            <pc:sldMk cId="1107087125" sldId="1265"/>
            <ac:spMk id="5" creationId="{FB9369C6-A79F-108D-E054-E8628982524F}"/>
          </ac:spMkLst>
        </pc:spChg>
        <pc:spChg chg="del">
          <ac:chgData name="BAKER, Lisa (EAST LONDON NHS FOUNDATION TRUST)" userId="a6cf1b36-3461-4ba9-b07a-12b2aaf38caf" providerId="ADAL" clId="{4F05E72A-57AC-4DB4-86FE-81D6BD380596}" dt="2024-03-22T18:03:29.579" v="349" actId="21"/>
          <ac:spMkLst>
            <pc:docMk/>
            <pc:sldMk cId="1107087125" sldId="1265"/>
            <ac:spMk id="6" creationId="{E9EC9DC1-9D8B-43E7-A89E-752D06D69A32}"/>
          </ac:spMkLst>
        </pc:spChg>
        <pc:picChg chg="add del mod">
          <ac:chgData name="BAKER, Lisa (EAST LONDON NHS FOUNDATION TRUST)" userId="a6cf1b36-3461-4ba9-b07a-12b2aaf38caf" providerId="ADAL" clId="{4F05E72A-57AC-4DB4-86FE-81D6BD380596}" dt="2024-03-22T18:04:23.437" v="385" actId="21"/>
          <ac:picMkLst>
            <pc:docMk/>
            <pc:sldMk cId="1107087125" sldId="1265"/>
            <ac:picMk id="4" creationId="{0D289DC4-93BC-7F81-F189-AE3D5AECE581}"/>
          </ac:picMkLst>
        </pc:picChg>
      </pc:sldChg>
      <pc:sldChg chg="del">
        <pc:chgData name="BAKER, Lisa (EAST LONDON NHS FOUNDATION TRUST)" userId="a6cf1b36-3461-4ba9-b07a-12b2aaf38caf" providerId="ADAL" clId="{4F05E72A-57AC-4DB4-86FE-81D6BD380596}" dt="2024-03-22T18:01:16.560" v="214" actId="47"/>
        <pc:sldMkLst>
          <pc:docMk/>
          <pc:sldMk cId="2911673898" sldId="1266"/>
        </pc:sldMkLst>
      </pc:sldChg>
      <pc:sldChg chg="del">
        <pc:chgData name="BAKER, Lisa (EAST LONDON NHS FOUNDATION TRUST)" userId="a6cf1b36-3461-4ba9-b07a-12b2aaf38caf" providerId="ADAL" clId="{4F05E72A-57AC-4DB4-86FE-81D6BD380596}" dt="2024-03-22T18:03:11.178" v="348" actId="47"/>
        <pc:sldMkLst>
          <pc:docMk/>
          <pc:sldMk cId="650419786" sldId="1268"/>
        </pc:sldMkLst>
      </pc:sldChg>
      <pc:sldChg chg="del">
        <pc:chgData name="BAKER, Lisa (EAST LONDON NHS FOUNDATION TRUST)" userId="a6cf1b36-3461-4ba9-b07a-12b2aaf38caf" providerId="ADAL" clId="{4F05E72A-57AC-4DB4-86FE-81D6BD380596}" dt="2024-03-22T18:06:25.203" v="571" actId="47"/>
        <pc:sldMkLst>
          <pc:docMk/>
          <pc:sldMk cId="885705488" sldId="1269"/>
        </pc:sldMkLst>
      </pc:sldChg>
      <pc:sldChg chg="del">
        <pc:chgData name="BAKER, Lisa (EAST LONDON NHS FOUNDATION TRUST)" userId="a6cf1b36-3461-4ba9-b07a-12b2aaf38caf" providerId="ADAL" clId="{4F05E72A-57AC-4DB4-86FE-81D6BD380596}" dt="2024-03-22T18:07:17.058" v="589" actId="47"/>
        <pc:sldMkLst>
          <pc:docMk/>
          <pc:sldMk cId="938951725" sldId="1271"/>
        </pc:sldMkLst>
      </pc:sldChg>
      <pc:sldChg chg="del">
        <pc:chgData name="BAKER, Lisa (EAST LONDON NHS FOUNDATION TRUST)" userId="a6cf1b36-3461-4ba9-b07a-12b2aaf38caf" providerId="ADAL" clId="{4F05E72A-57AC-4DB4-86FE-81D6BD380596}" dt="2024-03-10T15:59:52.387" v="84" actId="47"/>
        <pc:sldMkLst>
          <pc:docMk/>
          <pc:sldMk cId="2392850884" sldId="1272"/>
        </pc:sldMkLst>
      </pc:sldChg>
      <pc:sldChg chg="del">
        <pc:chgData name="BAKER, Lisa (EAST LONDON NHS FOUNDATION TRUST)" userId="a6cf1b36-3461-4ba9-b07a-12b2aaf38caf" providerId="ADAL" clId="{4F05E72A-57AC-4DB4-86FE-81D6BD380596}" dt="2024-03-10T16:00:37.245" v="101" actId="47"/>
        <pc:sldMkLst>
          <pc:docMk/>
          <pc:sldMk cId="3750898168" sldId="1273"/>
        </pc:sldMkLst>
      </pc:sldChg>
      <pc:sldChg chg="del">
        <pc:chgData name="BAKER, Lisa (EAST LONDON NHS FOUNDATION TRUST)" userId="a6cf1b36-3461-4ba9-b07a-12b2aaf38caf" providerId="ADAL" clId="{4F05E72A-57AC-4DB4-86FE-81D6BD380596}" dt="2024-03-22T18:19:34.943" v="992" actId="47"/>
        <pc:sldMkLst>
          <pc:docMk/>
          <pc:sldMk cId="2447069133" sldId="1275"/>
        </pc:sldMkLst>
      </pc:sldChg>
      <pc:sldChg chg="del">
        <pc:chgData name="BAKER, Lisa (EAST LONDON NHS FOUNDATION TRUST)" userId="a6cf1b36-3461-4ba9-b07a-12b2aaf38caf" providerId="ADAL" clId="{4F05E72A-57AC-4DB4-86FE-81D6BD380596}" dt="2024-03-22T18:21:11.514" v="998" actId="47"/>
        <pc:sldMkLst>
          <pc:docMk/>
          <pc:sldMk cId="3893471241" sldId="1276"/>
        </pc:sldMkLst>
      </pc:sldChg>
      <pc:sldChg chg="del">
        <pc:chgData name="BAKER, Lisa (EAST LONDON NHS FOUNDATION TRUST)" userId="a6cf1b36-3461-4ba9-b07a-12b2aaf38caf" providerId="ADAL" clId="{4F05E72A-57AC-4DB4-86FE-81D6BD380596}" dt="2024-03-22T18:21:55.146" v="1059" actId="47"/>
        <pc:sldMkLst>
          <pc:docMk/>
          <pc:sldMk cId="563544803" sldId="1277"/>
        </pc:sldMkLst>
      </pc:sldChg>
      <pc:sldChg chg="del">
        <pc:chgData name="BAKER, Lisa (EAST LONDON NHS FOUNDATION TRUST)" userId="a6cf1b36-3461-4ba9-b07a-12b2aaf38caf" providerId="ADAL" clId="{4F05E72A-57AC-4DB4-86FE-81D6BD380596}" dt="2024-03-22T18:18:45.250" v="934" actId="47"/>
        <pc:sldMkLst>
          <pc:docMk/>
          <pc:sldMk cId="750449128" sldId="1278"/>
        </pc:sldMkLst>
      </pc:sldChg>
      <pc:sldChg chg="del">
        <pc:chgData name="BAKER, Lisa (EAST LONDON NHS FOUNDATION TRUST)" userId="a6cf1b36-3461-4ba9-b07a-12b2aaf38caf" providerId="ADAL" clId="{4F05E72A-57AC-4DB4-86FE-81D6BD380596}" dt="2024-03-22T18:23:26.907" v="1132" actId="47"/>
        <pc:sldMkLst>
          <pc:docMk/>
          <pc:sldMk cId="5984299" sldId="1279"/>
        </pc:sldMkLst>
      </pc:sldChg>
      <pc:sldChg chg="del">
        <pc:chgData name="BAKER, Lisa (EAST LONDON NHS FOUNDATION TRUST)" userId="a6cf1b36-3461-4ba9-b07a-12b2aaf38caf" providerId="ADAL" clId="{4F05E72A-57AC-4DB4-86FE-81D6BD380596}" dt="2024-03-22T18:22:44.374" v="1125" actId="47"/>
        <pc:sldMkLst>
          <pc:docMk/>
          <pc:sldMk cId="946517863" sldId="1280"/>
        </pc:sldMkLst>
      </pc:sldChg>
      <pc:sldChg chg="add del">
        <pc:chgData name="BAKER, Lisa (EAST LONDON NHS FOUNDATION TRUST)" userId="a6cf1b36-3461-4ba9-b07a-12b2aaf38caf" providerId="ADAL" clId="{4F05E72A-57AC-4DB4-86FE-81D6BD380596}" dt="2024-03-10T15:58:50.925" v="55" actId="47"/>
        <pc:sldMkLst>
          <pc:docMk/>
          <pc:sldMk cId="1617967693" sldId="1281"/>
        </pc:sldMkLst>
      </pc:sldChg>
      <pc:sldChg chg="add del">
        <pc:chgData name="BAKER, Lisa (EAST LONDON NHS FOUNDATION TRUST)" userId="a6cf1b36-3461-4ba9-b07a-12b2aaf38caf" providerId="ADAL" clId="{4F05E72A-57AC-4DB4-86FE-81D6BD380596}" dt="2024-03-10T15:58:54.714" v="56" actId="47"/>
        <pc:sldMkLst>
          <pc:docMk/>
          <pc:sldMk cId="444526019" sldId="1384"/>
        </pc:sldMkLst>
      </pc:sldChg>
      <pc:sldChg chg="addSp delSp modSp mod chgLayout">
        <pc:chgData name="BAKER, Lisa (EAST LONDON NHS FOUNDATION TRUST)" userId="a6cf1b36-3461-4ba9-b07a-12b2aaf38caf" providerId="ADAL" clId="{4F05E72A-57AC-4DB4-86FE-81D6BD380596}" dt="2024-03-10T15:59:45.606" v="83" actId="1076"/>
        <pc:sldMkLst>
          <pc:docMk/>
          <pc:sldMk cId="2373812106" sldId="1385"/>
        </pc:sldMkLst>
        <pc:spChg chg="mod ord">
          <ac:chgData name="BAKER, Lisa (EAST LONDON NHS FOUNDATION TRUST)" userId="a6cf1b36-3461-4ba9-b07a-12b2aaf38caf" providerId="ADAL" clId="{4F05E72A-57AC-4DB4-86FE-81D6BD380596}" dt="2024-03-10T15:58:37.200" v="51" actId="6549"/>
          <ac:spMkLst>
            <pc:docMk/>
            <pc:sldMk cId="2373812106" sldId="1385"/>
            <ac:spMk id="2" creationId="{5DB155D0-38F2-6C0F-10D8-ECFC92B2CA66}"/>
          </ac:spMkLst>
        </pc:spChg>
        <pc:spChg chg="add del mod ord">
          <ac:chgData name="BAKER, Lisa (EAST LONDON NHS FOUNDATION TRUST)" userId="a6cf1b36-3461-4ba9-b07a-12b2aaf38caf" providerId="ADAL" clId="{4F05E72A-57AC-4DB4-86FE-81D6BD380596}" dt="2024-03-10T15:58:43.764" v="53" actId="21"/>
          <ac:spMkLst>
            <pc:docMk/>
            <pc:sldMk cId="2373812106" sldId="1385"/>
            <ac:spMk id="3" creationId="{4C36B6F9-C439-39DC-9E7B-8BA56E7EA45E}"/>
          </ac:spMkLst>
        </pc:spChg>
        <pc:spChg chg="mod">
          <ac:chgData name="BAKER, Lisa (EAST LONDON NHS FOUNDATION TRUST)" userId="a6cf1b36-3461-4ba9-b07a-12b2aaf38caf" providerId="ADAL" clId="{4F05E72A-57AC-4DB4-86FE-81D6BD380596}" dt="2024-03-10T15:59:45.606" v="83" actId="1076"/>
          <ac:spMkLst>
            <pc:docMk/>
            <pc:sldMk cId="2373812106" sldId="1385"/>
            <ac:spMk id="8" creationId="{B7D351F8-E9D9-642D-FAB6-7727653A8339}"/>
          </ac:spMkLst>
        </pc:spChg>
        <pc:picChg chg="del">
          <ac:chgData name="BAKER, Lisa (EAST LONDON NHS FOUNDATION TRUST)" userId="a6cf1b36-3461-4ba9-b07a-12b2aaf38caf" providerId="ADAL" clId="{4F05E72A-57AC-4DB4-86FE-81D6BD380596}" dt="2024-03-10T15:58:39.108" v="52" actId="478"/>
          <ac:picMkLst>
            <pc:docMk/>
            <pc:sldMk cId="2373812106" sldId="1385"/>
            <ac:picMk id="6" creationId="{606CDEFD-CEC9-CB98-A8EF-954D1061F314}"/>
          </ac:picMkLst>
        </pc:picChg>
      </pc:sldChg>
      <pc:sldChg chg="modSp add mod">
        <pc:chgData name="BAKER, Lisa (EAST LONDON NHS FOUNDATION TRUST)" userId="a6cf1b36-3461-4ba9-b07a-12b2aaf38caf" providerId="ADAL" clId="{4F05E72A-57AC-4DB4-86FE-81D6BD380596}" dt="2024-03-10T16:00:34.483" v="100" actId="12"/>
        <pc:sldMkLst>
          <pc:docMk/>
          <pc:sldMk cId="1998227134" sldId="1386"/>
        </pc:sldMkLst>
        <pc:spChg chg="mod">
          <ac:chgData name="BAKER, Lisa (EAST LONDON NHS FOUNDATION TRUST)" userId="a6cf1b36-3461-4ba9-b07a-12b2aaf38caf" providerId="ADAL" clId="{4F05E72A-57AC-4DB4-86FE-81D6BD380596}" dt="2024-03-10T16:00:03.620" v="96" actId="20577"/>
          <ac:spMkLst>
            <pc:docMk/>
            <pc:sldMk cId="1998227134" sldId="1386"/>
            <ac:spMk id="2" creationId="{5660D11D-C294-4A98-65FE-43D25C23B66E}"/>
          </ac:spMkLst>
        </pc:spChg>
        <pc:spChg chg="mod">
          <ac:chgData name="BAKER, Lisa (EAST LONDON NHS FOUNDATION TRUST)" userId="a6cf1b36-3461-4ba9-b07a-12b2aaf38caf" providerId="ADAL" clId="{4F05E72A-57AC-4DB4-86FE-81D6BD380596}" dt="2024-03-10T16:00:34.483" v="100" actId="12"/>
          <ac:spMkLst>
            <pc:docMk/>
            <pc:sldMk cId="1998227134" sldId="1386"/>
            <ac:spMk id="8" creationId="{8FAECE87-6ADC-956E-BB95-6890B81351F1}"/>
          </ac:spMkLst>
        </pc:spChg>
      </pc:sldChg>
      <pc:sldChg chg="addSp delSp modSp add mod">
        <pc:chgData name="BAKER, Lisa (EAST LONDON NHS FOUNDATION TRUST)" userId="a6cf1b36-3461-4ba9-b07a-12b2aaf38caf" providerId="ADAL" clId="{4F05E72A-57AC-4DB4-86FE-81D6BD380596}" dt="2024-03-10T16:02:31.325" v="150" actId="14100"/>
        <pc:sldMkLst>
          <pc:docMk/>
          <pc:sldMk cId="68297162" sldId="1387"/>
        </pc:sldMkLst>
        <pc:spChg chg="mod">
          <ac:chgData name="BAKER, Lisa (EAST LONDON NHS FOUNDATION TRUST)" userId="a6cf1b36-3461-4ba9-b07a-12b2aaf38caf" providerId="ADAL" clId="{4F05E72A-57AC-4DB4-86FE-81D6BD380596}" dt="2024-03-10T16:01:22.017" v="138" actId="14100"/>
          <ac:spMkLst>
            <pc:docMk/>
            <pc:sldMk cId="68297162" sldId="1387"/>
            <ac:spMk id="2" creationId="{D6971BE3-57C9-475F-93F6-124F155A8389}"/>
          </ac:spMkLst>
        </pc:spChg>
        <pc:spChg chg="del mod">
          <ac:chgData name="BAKER, Lisa (EAST LONDON NHS FOUNDATION TRUST)" userId="a6cf1b36-3461-4ba9-b07a-12b2aaf38caf" providerId="ADAL" clId="{4F05E72A-57AC-4DB4-86FE-81D6BD380596}" dt="2024-03-10T16:01:26.336" v="141"/>
          <ac:spMkLst>
            <pc:docMk/>
            <pc:sldMk cId="68297162" sldId="1387"/>
            <ac:spMk id="8" creationId="{E21C895E-7006-3091-8CAD-1271C045FA56}"/>
          </ac:spMkLst>
        </pc:spChg>
        <pc:picChg chg="add mod">
          <ac:chgData name="BAKER, Lisa (EAST LONDON NHS FOUNDATION TRUST)" userId="a6cf1b36-3461-4ba9-b07a-12b2aaf38caf" providerId="ADAL" clId="{4F05E72A-57AC-4DB4-86FE-81D6BD380596}" dt="2024-03-10T16:02:31.325" v="150" actId="14100"/>
          <ac:picMkLst>
            <pc:docMk/>
            <pc:sldMk cId="68297162" sldId="1387"/>
            <ac:picMk id="4" creationId="{4A31BD05-AA57-8EDF-8ACC-83AC9113B7E9}"/>
          </ac:picMkLst>
        </pc:picChg>
      </pc:sldChg>
      <pc:sldChg chg="addSp delSp modSp add mod chgLayout">
        <pc:chgData name="BAKER, Lisa (EAST LONDON NHS FOUNDATION TRUST)" userId="a6cf1b36-3461-4ba9-b07a-12b2aaf38caf" providerId="ADAL" clId="{4F05E72A-57AC-4DB4-86FE-81D6BD380596}" dt="2024-03-10T16:03:12.534" v="173" actId="700"/>
        <pc:sldMkLst>
          <pc:docMk/>
          <pc:sldMk cId="3275048041" sldId="1388"/>
        </pc:sldMkLst>
        <pc:spChg chg="mod ord">
          <ac:chgData name="BAKER, Lisa (EAST LONDON NHS FOUNDATION TRUST)" userId="a6cf1b36-3461-4ba9-b07a-12b2aaf38caf" providerId="ADAL" clId="{4F05E72A-57AC-4DB4-86FE-81D6BD380596}" dt="2024-03-10T16:03:12.534" v="173" actId="700"/>
          <ac:spMkLst>
            <pc:docMk/>
            <pc:sldMk cId="3275048041" sldId="1388"/>
            <ac:spMk id="2" creationId="{6231AA9B-8B21-4F78-0279-AE957A74FF01}"/>
          </ac:spMkLst>
        </pc:spChg>
        <pc:spChg chg="add mod ord">
          <ac:chgData name="BAKER, Lisa (EAST LONDON NHS FOUNDATION TRUST)" userId="a6cf1b36-3461-4ba9-b07a-12b2aaf38caf" providerId="ADAL" clId="{4F05E72A-57AC-4DB4-86FE-81D6BD380596}" dt="2024-03-10T16:03:12.534" v="173" actId="700"/>
          <ac:spMkLst>
            <pc:docMk/>
            <pc:sldMk cId="3275048041" sldId="1388"/>
            <ac:spMk id="5" creationId="{5531F0BB-8888-66EF-3EC0-E3B9AF314CAA}"/>
          </ac:spMkLst>
        </pc:spChg>
        <pc:picChg chg="add mod">
          <ac:chgData name="BAKER, Lisa (EAST LONDON NHS FOUNDATION TRUST)" userId="a6cf1b36-3461-4ba9-b07a-12b2aaf38caf" providerId="ADAL" clId="{4F05E72A-57AC-4DB4-86FE-81D6BD380596}" dt="2024-03-10T16:02:57.431" v="171"/>
          <ac:picMkLst>
            <pc:docMk/>
            <pc:sldMk cId="3275048041" sldId="1388"/>
            <ac:picMk id="3" creationId="{BB11982A-DE9A-AB16-5A69-B2FCD8E993A9}"/>
          </ac:picMkLst>
        </pc:picChg>
        <pc:picChg chg="del">
          <ac:chgData name="BAKER, Lisa (EAST LONDON NHS FOUNDATION TRUST)" userId="a6cf1b36-3461-4ba9-b07a-12b2aaf38caf" providerId="ADAL" clId="{4F05E72A-57AC-4DB4-86FE-81D6BD380596}" dt="2024-03-10T16:02:57.072" v="170" actId="478"/>
          <ac:picMkLst>
            <pc:docMk/>
            <pc:sldMk cId="3275048041" sldId="1388"/>
            <ac:picMk id="4" creationId="{574D6C69-1B80-94D3-5E5B-42D8DDCFFB66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10T16:03:46.750" v="180" actId="1076"/>
        <pc:sldMkLst>
          <pc:docMk/>
          <pc:sldMk cId="53933144" sldId="1389"/>
        </pc:sldMkLst>
        <pc:spChg chg="mod">
          <ac:chgData name="BAKER, Lisa (EAST LONDON NHS FOUNDATION TRUST)" userId="a6cf1b36-3461-4ba9-b07a-12b2aaf38caf" providerId="ADAL" clId="{4F05E72A-57AC-4DB4-86FE-81D6BD380596}" dt="2024-03-10T16:03:30.711" v="176" actId="14100"/>
          <ac:spMkLst>
            <pc:docMk/>
            <pc:sldMk cId="53933144" sldId="1389"/>
            <ac:spMk id="2" creationId="{B1D2BFD6-6352-CC8C-720D-DA1A1C2391A2}"/>
          </ac:spMkLst>
        </pc:spChg>
        <pc:spChg chg="del">
          <ac:chgData name="BAKER, Lisa (EAST LONDON NHS FOUNDATION TRUST)" userId="a6cf1b36-3461-4ba9-b07a-12b2aaf38caf" providerId="ADAL" clId="{4F05E72A-57AC-4DB4-86FE-81D6BD380596}" dt="2024-03-10T16:03:44.372" v="179" actId="21"/>
          <ac:spMkLst>
            <pc:docMk/>
            <pc:sldMk cId="53933144" sldId="1389"/>
            <ac:spMk id="5" creationId="{60151DA5-40A0-2B92-CFE4-05F2F2EBF330}"/>
          </ac:spMkLst>
        </pc:spChg>
        <pc:picChg chg="del">
          <ac:chgData name="BAKER, Lisa (EAST LONDON NHS FOUNDATION TRUST)" userId="a6cf1b36-3461-4ba9-b07a-12b2aaf38caf" providerId="ADAL" clId="{4F05E72A-57AC-4DB4-86FE-81D6BD380596}" dt="2024-03-10T16:03:35.172" v="177" actId="478"/>
          <ac:picMkLst>
            <pc:docMk/>
            <pc:sldMk cId="53933144" sldId="1389"/>
            <ac:picMk id="3" creationId="{B320F5F5-A8BC-3D7C-B19B-621DFBAE91A9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10T16:03:46.750" v="180" actId="1076"/>
          <ac:picMkLst>
            <pc:docMk/>
            <pc:sldMk cId="53933144" sldId="1389"/>
            <ac:picMk id="4" creationId="{A4640D98-017C-613C-FA6F-63F55D722BFC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01:14.109" v="213"/>
        <pc:sldMkLst>
          <pc:docMk/>
          <pc:sldMk cId="836527865" sldId="1390"/>
        </pc:sldMkLst>
        <pc:spChg chg="mod">
          <ac:chgData name="BAKER, Lisa (EAST LONDON NHS FOUNDATION TRUST)" userId="a6cf1b36-3461-4ba9-b07a-12b2aaf38caf" providerId="ADAL" clId="{4F05E72A-57AC-4DB4-86FE-81D6BD380596}" dt="2024-03-22T18:01:08.866" v="211" actId="404"/>
          <ac:spMkLst>
            <pc:docMk/>
            <pc:sldMk cId="836527865" sldId="1390"/>
            <ac:spMk id="2" creationId="{B1D2BFD6-6352-CC8C-720D-DA1A1C2391A2}"/>
          </ac:spMkLst>
        </pc:spChg>
        <pc:picChg chg="add mod">
          <ac:chgData name="BAKER, Lisa (EAST LONDON NHS FOUNDATION TRUST)" userId="a6cf1b36-3461-4ba9-b07a-12b2aaf38caf" providerId="ADAL" clId="{4F05E72A-57AC-4DB4-86FE-81D6BD380596}" dt="2024-03-22T18:01:14.109" v="213"/>
          <ac:picMkLst>
            <pc:docMk/>
            <pc:sldMk cId="836527865" sldId="1390"/>
            <ac:picMk id="3" creationId="{0A1B8E0D-C0A3-37E6-2FED-184ED61B6320}"/>
          </ac:picMkLst>
        </pc:picChg>
        <pc:picChg chg="del">
          <ac:chgData name="BAKER, Lisa (EAST LONDON NHS FOUNDATION TRUST)" userId="a6cf1b36-3461-4ba9-b07a-12b2aaf38caf" providerId="ADAL" clId="{4F05E72A-57AC-4DB4-86FE-81D6BD380596}" dt="2024-03-22T18:01:10.498" v="212" actId="478"/>
          <ac:picMkLst>
            <pc:docMk/>
            <pc:sldMk cId="836527865" sldId="1390"/>
            <ac:picMk id="4" creationId="{A4640D98-017C-613C-FA6F-63F55D722BFC}"/>
          </ac:picMkLst>
        </pc:picChg>
      </pc:sldChg>
      <pc:sldChg chg="add del">
        <pc:chgData name="BAKER, Lisa (EAST LONDON NHS FOUNDATION TRUST)" userId="a6cf1b36-3461-4ba9-b07a-12b2aaf38caf" providerId="ADAL" clId="{4F05E72A-57AC-4DB4-86FE-81D6BD380596}" dt="2024-03-22T18:00:38.513" v="183" actId="47"/>
        <pc:sldMkLst>
          <pc:docMk/>
          <pc:sldMk cId="2456139986" sldId="1390"/>
        </pc:sldMkLst>
      </pc:sldChg>
      <pc:sldChg chg="addSp delSp modSp add mod chgLayout">
        <pc:chgData name="BAKER, Lisa (EAST LONDON NHS FOUNDATION TRUST)" userId="a6cf1b36-3461-4ba9-b07a-12b2aaf38caf" providerId="ADAL" clId="{4F05E72A-57AC-4DB4-86FE-81D6BD380596}" dt="2024-03-22T18:03:07.178" v="347" actId="20577"/>
        <pc:sldMkLst>
          <pc:docMk/>
          <pc:sldMk cId="3682522115" sldId="1391"/>
        </pc:sldMkLst>
        <pc:spChg chg="mod ord">
          <ac:chgData name="BAKER, Lisa (EAST LONDON NHS FOUNDATION TRUST)" userId="a6cf1b36-3461-4ba9-b07a-12b2aaf38caf" providerId="ADAL" clId="{4F05E72A-57AC-4DB4-86FE-81D6BD380596}" dt="2024-03-22T18:02:02.685" v="230" actId="14100"/>
          <ac:spMkLst>
            <pc:docMk/>
            <pc:sldMk cId="3682522115" sldId="1391"/>
            <ac:spMk id="2" creationId="{B1D2BFD6-6352-CC8C-720D-DA1A1C2391A2}"/>
          </ac:spMkLst>
        </pc:spChg>
        <pc:spChg chg="add mod ord">
          <ac:chgData name="BAKER, Lisa (EAST LONDON NHS FOUNDATION TRUST)" userId="a6cf1b36-3461-4ba9-b07a-12b2aaf38caf" providerId="ADAL" clId="{4F05E72A-57AC-4DB4-86FE-81D6BD380596}" dt="2024-03-22T18:03:07.178" v="347" actId="20577"/>
          <ac:spMkLst>
            <pc:docMk/>
            <pc:sldMk cId="3682522115" sldId="1391"/>
            <ac:spMk id="5" creationId="{F9193CF8-815F-8C22-CB56-AEF5F59F789F}"/>
          </ac:spMkLst>
        </pc:spChg>
        <pc:picChg chg="del">
          <ac:chgData name="BAKER, Lisa (EAST LONDON NHS FOUNDATION TRUST)" userId="a6cf1b36-3461-4ba9-b07a-12b2aaf38caf" providerId="ADAL" clId="{4F05E72A-57AC-4DB4-86FE-81D6BD380596}" dt="2024-03-22T18:01:30.482" v="216" actId="478"/>
          <ac:picMkLst>
            <pc:docMk/>
            <pc:sldMk cId="3682522115" sldId="1391"/>
            <ac:picMk id="3" creationId="{0A1B8E0D-C0A3-37E6-2FED-184ED61B6320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22T18:02:48.780" v="293" actId="1076"/>
          <ac:picMkLst>
            <pc:docMk/>
            <pc:sldMk cId="3682522115" sldId="1391"/>
            <ac:picMk id="4" creationId="{CD653799-F90A-ADDA-9478-4B991729044E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06:22.266" v="569" actId="1076"/>
        <pc:sldMkLst>
          <pc:docMk/>
          <pc:sldMk cId="2404540481" sldId="1392"/>
        </pc:sldMkLst>
        <pc:spChg chg="mod">
          <ac:chgData name="BAKER, Lisa (EAST LONDON NHS FOUNDATION TRUST)" userId="a6cf1b36-3461-4ba9-b07a-12b2aaf38caf" providerId="ADAL" clId="{4F05E72A-57AC-4DB4-86FE-81D6BD380596}" dt="2024-03-22T18:03:44.458" v="380" actId="20577"/>
          <ac:spMkLst>
            <pc:docMk/>
            <pc:sldMk cId="2404540481" sldId="1392"/>
            <ac:spMk id="2" creationId="{B1D2BFD6-6352-CC8C-720D-DA1A1C2391A2}"/>
          </ac:spMkLst>
        </pc:spChg>
        <pc:spChg chg="mod">
          <ac:chgData name="BAKER, Lisa (EAST LONDON NHS FOUNDATION TRUST)" userId="a6cf1b36-3461-4ba9-b07a-12b2aaf38caf" providerId="ADAL" clId="{4F05E72A-57AC-4DB4-86FE-81D6BD380596}" dt="2024-03-22T18:06:21.056" v="568" actId="14100"/>
          <ac:spMkLst>
            <pc:docMk/>
            <pc:sldMk cId="2404540481" sldId="1392"/>
            <ac:spMk id="5" creationId="{F9193CF8-815F-8C22-CB56-AEF5F59F789F}"/>
          </ac:spMkLst>
        </pc:spChg>
        <pc:spChg chg="add del mod">
          <ac:chgData name="BAKER, Lisa (EAST LONDON NHS FOUNDATION TRUST)" userId="a6cf1b36-3461-4ba9-b07a-12b2aaf38caf" providerId="ADAL" clId="{4F05E72A-57AC-4DB4-86FE-81D6BD380596}" dt="2024-03-22T18:04:30.067" v="387" actId="21"/>
          <ac:spMkLst>
            <pc:docMk/>
            <pc:sldMk cId="2404540481" sldId="1392"/>
            <ac:spMk id="6" creationId="{FB9369C6-A79F-108D-E054-E8628982524F}"/>
          </ac:spMkLst>
        </pc:spChg>
        <pc:picChg chg="add mod">
          <ac:chgData name="BAKER, Lisa (EAST LONDON NHS FOUNDATION TRUST)" userId="a6cf1b36-3461-4ba9-b07a-12b2aaf38caf" providerId="ADAL" clId="{4F05E72A-57AC-4DB4-86FE-81D6BD380596}" dt="2024-03-22T18:06:22.266" v="569" actId="1076"/>
          <ac:picMkLst>
            <pc:docMk/>
            <pc:sldMk cId="2404540481" sldId="1392"/>
            <ac:picMk id="3" creationId="{0D289DC4-93BC-7F81-F189-AE3D5AECE581}"/>
          </ac:picMkLst>
        </pc:picChg>
        <pc:picChg chg="del">
          <ac:chgData name="BAKER, Lisa (EAST LONDON NHS FOUNDATION TRUST)" userId="a6cf1b36-3461-4ba9-b07a-12b2aaf38caf" providerId="ADAL" clId="{4F05E72A-57AC-4DB4-86FE-81D6BD380596}" dt="2024-03-22T18:03:50.674" v="381" actId="478"/>
          <ac:picMkLst>
            <pc:docMk/>
            <pc:sldMk cId="2404540481" sldId="1392"/>
            <ac:picMk id="4" creationId="{CD653799-F90A-ADDA-9478-4B991729044E}"/>
          </ac:picMkLst>
        </pc:picChg>
      </pc:sldChg>
      <pc:sldChg chg="modSp add mod">
        <pc:chgData name="BAKER, Lisa (EAST LONDON NHS FOUNDATION TRUST)" userId="a6cf1b36-3461-4ba9-b07a-12b2aaf38caf" providerId="ADAL" clId="{4F05E72A-57AC-4DB4-86FE-81D6BD380596}" dt="2024-03-22T18:07:14.733" v="588" actId="1076"/>
        <pc:sldMkLst>
          <pc:docMk/>
          <pc:sldMk cId="2112899896" sldId="1393"/>
        </pc:sldMkLst>
        <pc:spChg chg="mod">
          <ac:chgData name="BAKER, Lisa (EAST LONDON NHS FOUNDATION TRUST)" userId="a6cf1b36-3461-4ba9-b07a-12b2aaf38caf" providerId="ADAL" clId="{4F05E72A-57AC-4DB4-86FE-81D6BD380596}" dt="2024-03-22T18:07:11.190" v="587" actId="6549"/>
          <ac:spMkLst>
            <pc:docMk/>
            <pc:sldMk cId="2112899896" sldId="1393"/>
            <ac:spMk id="5" creationId="{F9193CF8-815F-8C22-CB56-AEF5F59F789F}"/>
          </ac:spMkLst>
        </pc:spChg>
        <pc:picChg chg="mod">
          <ac:chgData name="BAKER, Lisa (EAST LONDON NHS FOUNDATION TRUST)" userId="a6cf1b36-3461-4ba9-b07a-12b2aaf38caf" providerId="ADAL" clId="{4F05E72A-57AC-4DB4-86FE-81D6BD380596}" dt="2024-03-22T18:07:14.733" v="588" actId="1076"/>
          <ac:picMkLst>
            <pc:docMk/>
            <pc:sldMk cId="2112899896" sldId="1393"/>
            <ac:picMk id="3" creationId="{0D289DC4-93BC-7F81-F189-AE3D5AECE581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18:42.192" v="933" actId="1076"/>
        <pc:sldMkLst>
          <pc:docMk/>
          <pc:sldMk cId="2940043205" sldId="1394"/>
        </pc:sldMkLst>
        <pc:spChg chg="mod">
          <ac:chgData name="BAKER, Lisa (EAST LONDON NHS FOUNDATION TRUST)" userId="a6cf1b36-3461-4ba9-b07a-12b2aaf38caf" providerId="ADAL" clId="{4F05E72A-57AC-4DB4-86FE-81D6BD380596}" dt="2024-03-22T18:16:28.167" v="655" actId="6549"/>
          <ac:spMkLst>
            <pc:docMk/>
            <pc:sldMk cId="2940043205" sldId="1394"/>
            <ac:spMk id="2" creationId="{B1D2BFD6-6352-CC8C-720D-DA1A1C2391A2}"/>
          </ac:spMkLst>
        </pc:spChg>
        <pc:spChg chg="mod">
          <ac:chgData name="BAKER, Lisa (EAST LONDON NHS FOUNDATION TRUST)" userId="a6cf1b36-3461-4ba9-b07a-12b2aaf38caf" providerId="ADAL" clId="{4F05E72A-57AC-4DB4-86FE-81D6BD380596}" dt="2024-03-22T18:18:41.157" v="932" actId="1076"/>
          <ac:spMkLst>
            <pc:docMk/>
            <pc:sldMk cId="2940043205" sldId="1394"/>
            <ac:spMk id="5" creationId="{F9193CF8-815F-8C22-CB56-AEF5F59F789F}"/>
          </ac:spMkLst>
        </pc:spChg>
        <pc:spChg chg="add del mod">
          <ac:chgData name="BAKER, Lisa (EAST LONDON NHS FOUNDATION TRUST)" userId="a6cf1b36-3461-4ba9-b07a-12b2aaf38caf" providerId="ADAL" clId="{4F05E72A-57AC-4DB4-86FE-81D6BD380596}" dt="2024-03-22T18:18:18.791" v="920" actId="21"/>
          <ac:spMkLst>
            <pc:docMk/>
            <pc:sldMk cId="2940043205" sldId="1394"/>
            <ac:spMk id="7" creationId="{79633873-EEB1-16C6-D844-B98C21DB609D}"/>
          </ac:spMkLst>
        </pc:spChg>
        <pc:picChg chg="del">
          <ac:chgData name="BAKER, Lisa (EAST LONDON NHS FOUNDATION TRUST)" userId="a6cf1b36-3461-4ba9-b07a-12b2aaf38caf" providerId="ADAL" clId="{4F05E72A-57AC-4DB4-86FE-81D6BD380596}" dt="2024-03-22T18:16:30.703" v="656" actId="478"/>
          <ac:picMkLst>
            <pc:docMk/>
            <pc:sldMk cId="2940043205" sldId="1394"/>
            <ac:picMk id="3" creationId="{0D289DC4-93BC-7F81-F189-AE3D5AECE581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22T18:18:42.192" v="933" actId="1076"/>
          <ac:picMkLst>
            <pc:docMk/>
            <pc:sldMk cId="2940043205" sldId="1394"/>
            <ac:picMk id="6" creationId="{326CDFAC-E86E-80A4-EA4B-5110A4707C98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19:31.915" v="991" actId="14100"/>
        <pc:sldMkLst>
          <pc:docMk/>
          <pc:sldMk cId="2937905624" sldId="1395"/>
        </pc:sldMkLst>
        <pc:spChg chg="mod">
          <ac:chgData name="BAKER, Lisa (EAST LONDON NHS FOUNDATION TRUST)" userId="a6cf1b36-3461-4ba9-b07a-12b2aaf38caf" providerId="ADAL" clId="{4F05E72A-57AC-4DB4-86FE-81D6BD380596}" dt="2024-03-22T18:19:26.310" v="988" actId="20577"/>
          <ac:spMkLst>
            <pc:docMk/>
            <pc:sldMk cId="2937905624" sldId="1395"/>
            <ac:spMk id="2" creationId="{B1D2BFD6-6352-CC8C-720D-DA1A1C2391A2}"/>
          </ac:spMkLst>
        </pc:spChg>
        <pc:spChg chg="add mod">
          <ac:chgData name="BAKER, Lisa (EAST LONDON NHS FOUNDATION TRUST)" userId="a6cf1b36-3461-4ba9-b07a-12b2aaf38caf" providerId="ADAL" clId="{4F05E72A-57AC-4DB4-86FE-81D6BD380596}" dt="2024-03-22T18:19:10.932" v="954" actId="21"/>
          <ac:spMkLst>
            <pc:docMk/>
            <pc:sldMk cId="2937905624" sldId="1395"/>
            <ac:spMk id="4" creationId="{EA32E83B-D359-98F5-D7A9-4891721F26D0}"/>
          </ac:spMkLst>
        </pc:spChg>
        <pc:spChg chg="del">
          <ac:chgData name="BAKER, Lisa (EAST LONDON NHS FOUNDATION TRUST)" userId="a6cf1b36-3461-4ba9-b07a-12b2aaf38caf" providerId="ADAL" clId="{4F05E72A-57AC-4DB4-86FE-81D6BD380596}" dt="2024-03-22T18:19:10.932" v="954" actId="21"/>
          <ac:spMkLst>
            <pc:docMk/>
            <pc:sldMk cId="2937905624" sldId="1395"/>
            <ac:spMk id="5" creationId="{F9193CF8-815F-8C22-CB56-AEF5F59F789F}"/>
          </ac:spMkLst>
        </pc:spChg>
        <pc:picChg chg="del">
          <ac:chgData name="BAKER, Lisa (EAST LONDON NHS FOUNDATION TRUST)" userId="a6cf1b36-3461-4ba9-b07a-12b2aaf38caf" providerId="ADAL" clId="{4F05E72A-57AC-4DB4-86FE-81D6BD380596}" dt="2024-03-22T18:19:12.758" v="955" actId="21"/>
          <ac:picMkLst>
            <pc:docMk/>
            <pc:sldMk cId="2937905624" sldId="1395"/>
            <ac:picMk id="6" creationId="{326CDFAC-E86E-80A4-EA4B-5110A4707C98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22T18:19:31.915" v="991" actId="14100"/>
          <ac:picMkLst>
            <pc:docMk/>
            <pc:sldMk cId="2937905624" sldId="1395"/>
            <ac:picMk id="7" creationId="{F2C1ACE0-BD64-BE55-53F1-FB76EBDA0079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21:05.992" v="997"/>
        <pc:sldMkLst>
          <pc:docMk/>
          <pc:sldMk cId="1048220120" sldId="1396"/>
        </pc:sldMkLst>
        <pc:picChg chg="add mod">
          <ac:chgData name="BAKER, Lisa (EAST LONDON NHS FOUNDATION TRUST)" userId="a6cf1b36-3461-4ba9-b07a-12b2aaf38caf" providerId="ADAL" clId="{4F05E72A-57AC-4DB4-86FE-81D6BD380596}" dt="2024-03-22T18:20:58.766" v="995"/>
          <ac:picMkLst>
            <pc:docMk/>
            <pc:sldMk cId="1048220120" sldId="1396"/>
            <ac:picMk id="3" creationId="{71B8BD59-C952-0BFE-271B-8AABB5AB3675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22T18:21:02.880" v="996"/>
          <ac:picMkLst>
            <pc:docMk/>
            <pc:sldMk cId="1048220120" sldId="1396"/>
            <ac:picMk id="5" creationId="{593B911C-F704-75CC-12F7-FBA6946E0EFB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22T18:21:05.992" v="997"/>
          <ac:picMkLst>
            <pc:docMk/>
            <pc:sldMk cId="1048220120" sldId="1396"/>
            <ac:picMk id="6" creationId="{7294428B-9387-4756-56C3-EEB74CBC539E}"/>
          </ac:picMkLst>
        </pc:picChg>
        <pc:picChg chg="del">
          <ac:chgData name="BAKER, Lisa (EAST LONDON NHS FOUNDATION TRUST)" userId="a6cf1b36-3461-4ba9-b07a-12b2aaf38caf" providerId="ADAL" clId="{4F05E72A-57AC-4DB4-86FE-81D6BD380596}" dt="2024-03-22T18:20:53.396" v="994" actId="478"/>
          <ac:picMkLst>
            <pc:docMk/>
            <pc:sldMk cId="1048220120" sldId="1396"/>
            <ac:picMk id="7" creationId="{F2C1ACE0-BD64-BE55-53F1-FB76EBDA0079}"/>
          </ac:picMkLst>
        </pc:picChg>
      </pc:sldChg>
      <pc:sldChg chg="addSp delSp modSp add mod ord">
        <pc:chgData name="BAKER, Lisa (EAST LONDON NHS FOUNDATION TRUST)" userId="a6cf1b36-3461-4ba9-b07a-12b2aaf38caf" providerId="ADAL" clId="{4F05E72A-57AC-4DB4-86FE-81D6BD380596}" dt="2024-03-22T18:21:53.374" v="1058" actId="14100"/>
        <pc:sldMkLst>
          <pc:docMk/>
          <pc:sldMk cId="2252016531" sldId="1397"/>
        </pc:sldMkLst>
        <pc:spChg chg="mod">
          <ac:chgData name="BAKER, Lisa (EAST LONDON NHS FOUNDATION TRUST)" userId="a6cf1b36-3461-4ba9-b07a-12b2aaf38caf" providerId="ADAL" clId="{4F05E72A-57AC-4DB4-86FE-81D6BD380596}" dt="2024-03-22T18:21:40.557" v="1053" actId="20577"/>
          <ac:spMkLst>
            <pc:docMk/>
            <pc:sldMk cId="2252016531" sldId="1397"/>
            <ac:spMk id="2" creationId="{B1D2BFD6-6352-CC8C-720D-DA1A1C2391A2}"/>
          </ac:spMkLst>
        </pc:spChg>
        <pc:picChg chg="add mod">
          <ac:chgData name="BAKER, Lisa (EAST LONDON NHS FOUNDATION TRUST)" userId="a6cf1b36-3461-4ba9-b07a-12b2aaf38caf" providerId="ADAL" clId="{4F05E72A-57AC-4DB4-86FE-81D6BD380596}" dt="2024-03-22T18:21:53.374" v="1058" actId="14100"/>
          <ac:picMkLst>
            <pc:docMk/>
            <pc:sldMk cId="2252016531" sldId="1397"/>
            <ac:picMk id="3" creationId="{0371F6FC-BA66-6072-DAC7-EAD04AD3467D}"/>
          </ac:picMkLst>
        </pc:picChg>
        <pc:picChg chg="del">
          <ac:chgData name="BAKER, Lisa (EAST LONDON NHS FOUNDATION TRUST)" userId="a6cf1b36-3461-4ba9-b07a-12b2aaf38caf" providerId="ADAL" clId="{4F05E72A-57AC-4DB4-86FE-81D6BD380596}" dt="2024-03-22T18:21:42.756" v="1054" actId="478"/>
          <ac:picMkLst>
            <pc:docMk/>
            <pc:sldMk cId="2252016531" sldId="1397"/>
            <ac:picMk id="7" creationId="{F2C1ACE0-BD64-BE55-53F1-FB76EBDA0079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23:17.129" v="1131" actId="27636"/>
        <pc:sldMkLst>
          <pc:docMk/>
          <pc:sldMk cId="2337336592" sldId="1398"/>
        </pc:sldMkLst>
        <pc:spChg chg="mod">
          <ac:chgData name="BAKER, Lisa (EAST LONDON NHS FOUNDATION TRUST)" userId="a6cf1b36-3461-4ba9-b07a-12b2aaf38caf" providerId="ADAL" clId="{4F05E72A-57AC-4DB4-86FE-81D6BD380596}" dt="2024-03-22T18:22:12.439" v="1110" actId="20577"/>
          <ac:spMkLst>
            <pc:docMk/>
            <pc:sldMk cId="2337336592" sldId="1398"/>
            <ac:spMk id="2" creationId="{B1D2BFD6-6352-CC8C-720D-DA1A1C2391A2}"/>
          </ac:spMkLst>
        </pc:spChg>
        <pc:spChg chg="mod">
          <ac:chgData name="BAKER, Lisa (EAST LONDON NHS FOUNDATION TRUST)" userId="a6cf1b36-3461-4ba9-b07a-12b2aaf38caf" providerId="ADAL" clId="{4F05E72A-57AC-4DB4-86FE-81D6BD380596}" dt="2024-03-22T18:23:17.129" v="1131" actId="27636"/>
          <ac:spMkLst>
            <pc:docMk/>
            <pc:sldMk cId="2337336592" sldId="1398"/>
            <ac:spMk id="4" creationId="{EA32E83B-D359-98F5-D7A9-4891721F26D0}"/>
          </ac:spMkLst>
        </pc:spChg>
        <pc:picChg chg="del">
          <ac:chgData name="BAKER, Lisa (EAST LONDON NHS FOUNDATION TRUST)" userId="a6cf1b36-3461-4ba9-b07a-12b2aaf38caf" providerId="ADAL" clId="{4F05E72A-57AC-4DB4-86FE-81D6BD380596}" dt="2024-03-22T18:22:19.424" v="1111" actId="478"/>
          <ac:picMkLst>
            <pc:docMk/>
            <pc:sldMk cId="2337336592" sldId="1398"/>
            <ac:picMk id="3" creationId="{0371F6FC-BA66-6072-DAC7-EAD04AD3467D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22T18:22:42.302" v="1124" actId="14100"/>
          <ac:picMkLst>
            <pc:docMk/>
            <pc:sldMk cId="2337336592" sldId="1398"/>
            <ac:picMk id="5" creationId="{752C379B-C8C3-E428-D48A-BC785949C399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23:59.044" v="1161" actId="1076"/>
        <pc:sldMkLst>
          <pc:docMk/>
          <pc:sldMk cId="1711114557" sldId="1399"/>
        </pc:sldMkLst>
        <pc:spChg chg="mod">
          <ac:chgData name="BAKER, Lisa (EAST LONDON NHS FOUNDATION TRUST)" userId="a6cf1b36-3461-4ba9-b07a-12b2aaf38caf" providerId="ADAL" clId="{4F05E72A-57AC-4DB4-86FE-81D6BD380596}" dt="2024-03-22T18:23:40.468" v="1154" actId="20577"/>
          <ac:spMkLst>
            <pc:docMk/>
            <pc:sldMk cId="1711114557" sldId="1399"/>
            <ac:spMk id="2" creationId="{B1D2BFD6-6352-CC8C-720D-DA1A1C2391A2}"/>
          </ac:spMkLst>
        </pc:spChg>
        <pc:spChg chg="del">
          <ac:chgData name="BAKER, Lisa (EAST LONDON NHS FOUNDATION TRUST)" userId="a6cf1b36-3461-4ba9-b07a-12b2aaf38caf" providerId="ADAL" clId="{4F05E72A-57AC-4DB4-86FE-81D6BD380596}" dt="2024-03-22T18:23:44.344" v="1155" actId="21"/>
          <ac:spMkLst>
            <pc:docMk/>
            <pc:sldMk cId="1711114557" sldId="1399"/>
            <ac:spMk id="4" creationId="{EA32E83B-D359-98F5-D7A9-4891721F26D0}"/>
          </ac:spMkLst>
        </pc:spChg>
        <pc:spChg chg="add del mod">
          <ac:chgData name="BAKER, Lisa (EAST LONDON NHS FOUNDATION TRUST)" userId="a6cf1b36-3461-4ba9-b07a-12b2aaf38caf" providerId="ADAL" clId="{4F05E72A-57AC-4DB4-86FE-81D6BD380596}" dt="2024-03-22T18:23:57.440" v="1160" actId="21"/>
          <ac:spMkLst>
            <pc:docMk/>
            <pc:sldMk cId="1711114557" sldId="1399"/>
            <ac:spMk id="6" creationId="{A38989B4-A2B5-538D-A337-8F124D67E97C}"/>
          </ac:spMkLst>
        </pc:spChg>
        <pc:picChg chg="del">
          <ac:chgData name="BAKER, Lisa (EAST LONDON NHS FOUNDATION TRUST)" userId="a6cf1b36-3461-4ba9-b07a-12b2aaf38caf" providerId="ADAL" clId="{4F05E72A-57AC-4DB4-86FE-81D6BD380596}" dt="2024-03-22T18:23:45.521" v="1156" actId="478"/>
          <ac:picMkLst>
            <pc:docMk/>
            <pc:sldMk cId="1711114557" sldId="1399"/>
            <ac:picMk id="5" creationId="{752C379B-C8C3-E428-D48A-BC785949C399}"/>
          </ac:picMkLst>
        </pc:picChg>
        <pc:picChg chg="add del mod">
          <ac:chgData name="BAKER, Lisa (EAST LONDON NHS FOUNDATION TRUST)" userId="a6cf1b36-3461-4ba9-b07a-12b2aaf38caf" providerId="ADAL" clId="{4F05E72A-57AC-4DB4-86FE-81D6BD380596}" dt="2024-03-22T18:23:59.044" v="1161" actId="1076"/>
          <ac:picMkLst>
            <pc:docMk/>
            <pc:sldMk cId="1711114557" sldId="1399"/>
            <ac:picMk id="7" creationId="{A94B09DA-D879-79F9-210D-E3E531DDDF07}"/>
          </ac:picMkLst>
        </pc:picChg>
      </pc:sldChg>
      <pc:sldChg chg="addSp delSp modSp add mod">
        <pc:chgData name="BAKER, Lisa (EAST LONDON NHS FOUNDATION TRUST)" userId="a6cf1b36-3461-4ba9-b07a-12b2aaf38caf" providerId="ADAL" clId="{4F05E72A-57AC-4DB4-86FE-81D6BD380596}" dt="2024-03-22T18:24:28.674" v="1168" actId="1076"/>
        <pc:sldMkLst>
          <pc:docMk/>
          <pc:sldMk cId="3634036863" sldId="1400"/>
        </pc:sldMkLst>
        <pc:picChg chg="add mod">
          <ac:chgData name="BAKER, Lisa (EAST LONDON NHS FOUNDATION TRUST)" userId="a6cf1b36-3461-4ba9-b07a-12b2aaf38caf" providerId="ADAL" clId="{4F05E72A-57AC-4DB4-86FE-81D6BD380596}" dt="2024-03-22T18:24:28.674" v="1168" actId="1076"/>
          <ac:picMkLst>
            <pc:docMk/>
            <pc:sldMk cId="3634036863" sldId="1400"/>
            <ac:picMk id="3" creationId="{303B1C41-3EB9-49D6-D6D7-0E5EA9E006CB}"/>
          </ac:picMkLst>
        </pc:picChg>
        <pc:picChg chg="add mod">
          <ac:chgData name="BAKER, Lisa (EAST LONDON NHS FOUNDATION TRUST)" userId="a6cf1b36-3461-4ba9-b07a-12b2aaf38caf" providerId="ADAL" clId="{4F05E72A-57AC-4DB4-86FE-81D6BD380596}" dt="2024-03-22T18:24:21.112" v="1167" actId="1076"/>
          <ac:picMkLst>
            <pc:docMk/>
            <pc:sldMk cId="3634036863" sldId="1400"/>
            <ac:picMk id="4" creationId="{4CDBDE7E-AEE7-5973-9DDC-62346441BDEE}"/>
          </ac:picMkLst>
        </pc:picChg>
        <pc:picChg chg="del">
          <ac:chgData name="BAKER, Lisa (EAST LONDON NHS FOUNDATION TRUST)" userId="a6cf1b36-3461-4ba9-b07a-12b2aaf38caf" providerId="ADAL" clId="{4F05E72A-57AC-4DB4-86FE-81D6BD380596}" dt="2024-03-22T18:24:13.969" v="1164" actId="478"/>
          <ac:picMkLst>
            <pc:docMk/>
            <pc:sldMk cId="3634036863" sldId="1400"/>
            <ac:picMk id="7" creationId="{A94B09DA-D879-79F9-210D-E3E531DDDF07}"/>
          </ac:picMkLst>
        </pc:picChg>
      </pc:sldChg>
      <pc:sldChg chg="delSp modSp add mod ord">
        <pc:chgData name="BAKER, Lisa (EAST LONDON NHS FOUNDATION TRUST)" userId="a6cf1b36-3461-4ba9-b07a-12b2aaf38caf" providerId="ADAL" clId="{4F05E72A-57AC-4DB4-86FE-81D6BD380596}" dt="2024-03-22T18:25:48.899" v="1221" actId="14100"/>
        <pc:sldMkLst>
          <pc:docMk/>
          <pc:sldMk cId="3256498568" sldId="1401"/>
        </pc:sldMkLst>
        <pc:spChg chg="mod">
          <ac:chgData name="BAKER, Lisa (EAST LONDON NHS FOUNDATION TRUST)" userId="a6cf1b36-3461-4ba9-b07a-12b2aaf38caf" providerId="ADAL" clId="{4F05E72A-57AC-4DB4-86FE-81D6BD380596}" dt="2024-03-22T18:25:04.004" v="1196" actId="20577"/>
          <ac:spMkLst>
            <pc:docMk/>
            <pc:sldMk cId="3256498568" sldId="1401"/>
            <ac:spMk id="2" creationId="{B1D2BFD6-6352-CC8C-720D-DA1A1C2391A2}"/>
          </ac:spMkLst>
        </pc:spChg>
        <pc:spChg chg="mod">
          <ac:chgData name="BAKER, Lisa (EAST LONDON NHS FOUNDATION TRUST)" userId="a6cf1b36-3461-4ba9-b07a-12b2aaf38caf" providerId="ADAL" clId="{4F05E72A-57AC-4DB4-86FE-81D6BD380596}" dt="2024-03-22T18:25:48.899" v="1221" actId="14100"/>
          <ac:spMkLst>
            <pc:docMk/>
            <pc:sldMk cId="3256498568" sldId="1401"/>
            <ac:spMk id="4" creationId="{EA32E83B-D359-98F5-D7A9-4891721F26D0}"/>
          </ac:spMkLst>
        </pc:spChg>
        <pc:picChg chg="del">
          <ac:chgData name="BAKER, Lisa (EAST LONDON NHS FOUNDATION TRUST)" userId="a6cf1b36-3461-4ba9-b07a-12b2aaf38caf" providerId="ADAL" clId="{4F05E72A-57AC-4DB4-86FE-81D6BD380596}" dt="2024-03-22T18:25:14.844" v="1199" actId="478"/>
          <ac:picMkLst>
            <pc:docMk/>
            <pc:sldMk cId="3256498568" sldId="1401"/>
            <ac:picMk id="5" creationId="{752C379B-C8C3-E428-D48A-BC785949C399}"/>
          </ac:picMkLst>
        </pc:picChg>
      </pc:sldChg>
      <pc:sldMasterChg chg="del delSldLayout">
        <pc:chgData name="BAKER, Lisa (EAST LONDON NHS FOUNDATION TRUST)" userId="a6cf1b36-3461-4ba9-b07a-12b2aaf38caf" providerId="ADAL" clId="{4F05E72A-57AC-4DB4-86FE-81D6BD380596}" dt="2024-03-10T15:58:54.714" v="56" actId="47"/>
        <pc:sldMasterMkLst>
          <pc:docMk/>
          <pc:sldMasterMk cId="3989740213" sldId="2147483661"/>
        </pc:sldMasterMkLst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2901463434" sldId="2147483662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1088781521" sldId="2147483663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3793290975" sldId="2147483664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3786314745" sldId="2147483665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3019956785" sldId="2147483666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1464961149" sldId="2147483667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786725296" sldId="2147483668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3797655150" sldId="2147483669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1998838684" sldId="2147483670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3930990337" sldId="2147483671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2728983421" sldId="2147483672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1428447023" sldId="2147483673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2225007842" sldId="2147483674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3835506028" sldId="2147483675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0.925" v="55" actId="47"/>
          <pc:sldLayoutMkLst>
            <pc:docMk/>
            <pc:sldMasterMk cId="3989740213" sldId="2147483661"/>
            <pc:sldLayoutMk cId="187492229" sldId="2147483829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10T15:58:54.714" v="56" actId="47"/>
          <pc:sldLayoutMkLst>
            <pc:docMk/>
            <pc:sldMasterMk cId="3989740213" sldId="2147483661"/>
            <pc:sldLayoutMk cId="1496253374" sldId="2147483830"/>
          </pc:sldLayoutMkLst>
        </pc:sldLayoutChg>
      </pc:sldMasterChg>
      <pc:sldMasterChg chg="del delSldLayout">
        <pc:chgData name="BAKER, Lisa (EAST LONDON NHS FOUNDATION TRUST)" userId="a6cf1b36-3461-4ba9-b07a-12b2aaf38caf" providerId="ADAL" clId="{4F05E72A-57AC-4DB4-86FE-81D6BD380596}" dt="2024-03-22T18:25:51.535" v="1222" actId="47"/>
        <pc:sldMasterMkLst>
          <pc:docMk/>
          <pc:sldMasterMk cId="0" sldId="2147483676"/>
        </pc:sldMasterMkLst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1345074238" sldId="2147483677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230639255" sldId="2147483678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1735691436" sldId="2147483679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1964593791" sldId="2147483680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957436527" sldId="2147483681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245769664" sldId="2147483682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249073531" sldId="2147483683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2042476387" sldId="2147483684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1652334611" sldId="2147483685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3087902242" sldId="2147483686"/>
          </pc:sldLayoutMkLst>
        </pc:sldLayoutChg>
        <pc:sldLayoutChg chg="del">
          <pc:chgData name="BAKER, Lisa (EAST LONDON NHS FOUNDATION TRUST)" userId="a6cf1b36-3461-4ba9-b07a-12b2aaf38caf" providerId="ADAL" clId="{4F05E72A-57AC-4DB4-86FE-81D6BD380596}" dt="2024-03-22T18:25:51.535" v="1222" actId="47"/>
          <pc:sldLayoutMkLst>
            <pc:docMk/>
            <pc:sldMasterMk cId="0" sldId="2147483676"/>
            <pc:sldLayoutMk cId="2548800931" sldId="214748368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1CFA-E8CF-4C3E-B06E-C54BEE92CBC7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59F9B-9AD2-4140-AC09-8FC6EA107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4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0ED03-F538-4238-86ED-DD9597C0A5A5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99DBC-1CF6-412C-B78F-E1E7D9BE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8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E1B2-4BF2-6564-993B-7F527233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CD060-FA60-F499-B81F-7CC50D6B8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EE4AB-6BE3-95FE-2125-0B6DF5B10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76A29-721C-3DD2-3C5C-484BAEDCA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8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08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01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18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86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286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899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95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3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2A0CF-374B-D39F-B42D-3661C093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67F72-00E9-E13C-6CC0-1C43289C2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6FE98-C800-FA98-CC41-7A9811F28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EE613-EF05-E140-785D-EEE61E94D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5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90EAB-09F3-1437-46A9-31B4C4F9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D1CB0-778B-CEE2-A8E7-C827AD0B3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EFC32-B439-4E07-295C-114A5AF9F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6DC-A3FE-E138-23F3-302E03424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0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36D63-3D1D-70B7-A9EB-25A3B825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C6758-5F35-8820-14B6-05FB2C7A8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83042-11CC-E5AD-8D5F-14F1CB8B4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68A72-5B80-0195-55A3-7FDD88C5D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6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8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6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1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76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D25D-E641-DB2D-72EA-D9B8E0E3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7F85-3D5B-32F5-0E27-F88773CBA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00D3F-8EAA-8AD2-EB97-171D1454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154-8D72-72C8-7FB4-35B0249A5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D3C33-0D26-1D4D-8462-1A3E81CAE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Beginning the Journey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755334" y="217709"/>
            <a:ext cx="1608413" cy="1930405"/>
            <a:chOff x="3621078" y="214290"/>
            <a:chExt cx="1903422" cy="2284473"/>
          </a:xfrm>
        </p:grpSpPr>
        <p:pic>
          <p:nvPicPr>
            <p:cNvPr id="7" name="Picture 6" descr="000_004_Large Discovery glob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643306" y="214290"/>
              <a:ext cx="1801372" cy="1822708"/>
            </a:xfrm>
            <a:prstGeom prst="rect">
              <a:avLst/>
            </a:prstGeom>
          </p:spPr>
        </p:pic>
        <p:pic>
          <p:nvPicPr>
            <p:cNvPr id="8" name="Picture 7" descr="000_008_Insights Discovery.png"/>
            <p:cNvPicPr>
              <a:picLocks noChangeAspect="1"/>
            </p:cNvPicPr>
            <p:nvPr userDrawn="1"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>
            <a:xfrm>
              <a:off x="3621078" y="2079616"/>
              <a:ext cx="1903422" cy="419147"/>
            </a:xfrm>
            <a:prstGeom prst="rect">
              <a:avLst/>
            </a:prstGeom>
          </p:spPr>
        </p:pic>
      </p:grpSp>
      <p:sp>
        <p:nvSpPr>
          <p:cNvPr id="39" name="Freeform 38"/>
          <p:cNvSpPr/>
          <p:nvPr userDrawn="1"/>
        </p:nvSpPr>
        <p:spPr>
          <a:xfrm>
            <a:off x="-1146629" y="3428995"/>
            <a:ext cx="10874829" cy="2120906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 userDrawn="1"/>
        </p:nvSpPr>
        <p:spPr>
          <a:xfrm>
            <a:off x="-1106454" y="3692748"/>
            <a:ext cx="10325100" cy="143079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 userDrawn="1"/>
        </p:nvSpPr>
        <p:spPr>
          <a:xfrm>
            <a:off x="-1612900" y="2904665"/>
            <a:ext cx="11526698" cy="2151747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 userDrawn="1"/>
        </p:nvSpPr>
        <p:spPr>
          <a:xfrm>
            <a:off x="976288" y="3998894"/>
            <a:ext cx="357190" cy="3571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 userDrawn="1"/>
        </p:nvSpPr>
        <p:spPr>
          <a:xfrm>
            <a:off x="576235" y="407043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 userDrawn="1"/>
        </p:nvSpPr>
        <p:spPr>
          <a:xfrm>
            <a:off x="7978131" y="4293771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>
            <a:off x="3557575" y="4412233"/>
            <a:ext cx="357190" cy="357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2882248" y="4213457"/>
            <a:ext cx="357190" cy="357190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2506966" y="4150140"/>
            <a:ext cx="357190" cy="357190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3907013" y="4493249"/>
            <a:ext cx="357190" cy="3571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919798" y="4862217"/>
            <a:ext cx="357190" cy="357190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 userDrawn="1"/>
        </p:nvSpPr>
        <p:spPr>
          <a:xfrm>
            <a:off x="6283662" y="4867278"/>
            <a:ext cx="357190" cy="357190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 userDrawn="1"/>
        </p:nvSpPr>
        <p:spPr>
          <a:xfrm>
            <a:off x="4261484" y="4581276"/>
            <a:ext cx="357190" cy="357190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0" y="6543675"/>
            <a:ext cx="91440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2009-2014. All rights reserved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Discovery and Insights Learning Systems were originated by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Andi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Andy Lothian.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41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6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157515" y="6012544"/>
            <a:ext cx="10606315" cy="816428"/>
            <a:chOff x="-1157515" y="6041572"/>
            <a:chExt cx="10606315" cy="816428"/>
          </a:xfrm>
        </p:grpSpPr>
        <p:sp>
          <p:nvSpPr>
            <p:cNvPr id="6" name="Freeform 5"/>
            <p:cNvSpPr/>
            <p:nvPr userDrawn="1"/>
          </p:nvSpPr>
          <p:spPr>
            <a:xfrm>
              <a:off x="-1157515" y="6041572"/>
              <a:ext cx="10276115" cy="70393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2265786" y="6311895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117600" y="6057900"/>
              <a:ext cx="10566400" cy="8001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669014" y="6235487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704458" y="6102131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47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4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67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6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9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7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9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520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 userDrawn="1"/>
        </p:nvGrpSpPr>
        <p:grpSpPr bwMode="auto">
          <a:xfrm>
            <a:off x="3756025" y="217488"/>
            <a:ext cx="1608138" cy="1930400"/>
            <a:chOff x="3621078" y="214290"/>
            <a:chExt cx="1903422" cy="2284473"/>
          </a:xfrm>
        </p:grpSpPr>
        <p:pic>
          <p:nvPicPr>
            <p:cNvPr id="5" name="Picture 6" descr="000_004_Large Discovery glob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3306" y="214290"/>
              <a:ext cx="1801372" cy="182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000_008_Insights Discovery.png"/>
            <p:cNvPicPr>
              <a:picLocks noChangeAspect="1"/>
            </p:cNvPicPr>
            <p:nvPr userDrawn="1"/>
          </p:nvPicPr>
          <p:blipFill>
            <a:blip r:embed="rId3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621078" y="2079616"/>
              <a:ext cx="1903422" cy="419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reeform 38"/>
          <p:cNvSpPr/>
          <p:nvPr userDrawn="1"/>
        </p:nvSpPr>
        <p:spPr>
          <a:xfrm>
            <a:off x="-1146175" y="3429000"/>
            <a:ext cx="10874375" cy="2120900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6"/>
          <p:cNvSpPr/>
          <p:nvPr userDrawn="1"/>
        </p:nvSpPr>
        <p:spPr>
          <a:xfrm>
            <a:off x="-1106488" y="3692525"/>
            <a:ext cx="10325101" cy="1430338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9"/>
          <p:cNvSpPr/>
          <p:nvPr userDrawn="1"/>
        </p:nvSpPr>
        <p:spPr>
          <a:xfrm>
            <a:off x="-1612900" y="2905125"/>
            <a:ext cx="11526838" cy="215106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Oval 33"/>
          <p:cNvSpPr/>
          <p:nvPr userDrawn="1"/>
        </p:nvSpPr>
        <p:spPr>
          <a:xfrm>
            <a:off x="976313" y="3998913"/>
            <a:ext cx="357187" cy="3571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Oval 34"/>
          <p:cNvSpPr/>
          <p:nvPr userDrawn="1"/>
        </p:nvSpPr>
        <p:spPr>
          <a:xfrm>
            <a:off x="576263" y="4070350"/>
            <a:ext cx="357187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23"/>
          <p:cNvSpPr/>
          <p:nvPr userDrawn="1"/>
        </p:nvSpPr>
        <p:spPr>
          <a:xfrm>
            <a:off x="7978775" y="4294188"/>
            <a:ext cx="357188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25"/>
          <p:cNvSpPr/>
          <p:nvPr userDrawn="1"/>
        </p:nvSpPr>
        <p:spPr>
          <a:xfrm>
            <a:off x="3557588" y="4411663"/>
            <a:ext cx="357187" cy="3571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Oval 26"/>
          <p:cNvSpPr/>
          <p:nvPr userDrawn="1"/>
        </p:nvSpPr>
        <p:spPr>
          <a:xfrm>
            <a:off x="2882900" y="4213225"/>
            <a:ext cx="357188" cy="357188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Oval 27"/>
          <p:cNvSpPr/>
          <p:nvPr userDrawn="1"/>
        </p:nvSpPr>
        <p:spPr>
          <a:xfrm>
            <a:off x="2506663" y="4149725"/>
            <a:ext cx="357187" cy="357188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Oval 28"/>
          <p:cNvSpPr/>
          <p:nvPr userDrawn="1"/>
        </p:nvSpPr>
        <p:spPr>
          <a:xfrm>
            <a:off x="3906838" y="4492625"/>
            <a:ext cx="357187" cy="35718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Oval 29"/>
          <p:cNvSpPr/>
          <p:nvPr userDrawn="1"/>
        </p:nvSpPr>
        <p:spPr>
          <a:xfrm>
            <a:off x="5919788" y="4862513"/>
            <a:ext cx="357187" cy="357187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Oval 30"/>
          <p:cNvSpPr/>
          <p:nvPr userDrawn="1"/>
        </p:nvSpPr>
        <p:spPr>
          <a:xfrm>
            <a:off x="6283325" y="4867275"/>
            <a:ext cx="357188" cy="357188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Oval 32"/>
          <p:cNvSpPr/>
          <p:nvPr userDrawn="1"/>
        </p:nvSpPr>
        <p:spPr>
          <a:xfrm>
            <a:off x="4260850" y="4581525"/>
            <a:ext cx="357188" cy="357188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543675"/>
            <a:ext cx="9144000" cy="2000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GB" sz="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The Insights Group Ltd, 2009. All rights reserved</a:t>
            </a:r>
          </a:p>
          <a:p>
            <a:pPr algn="ctr">
              <a:defRPr/>
            </a:pPr>
            <a:r>
              <a:rPr lang="en-GB" sz="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Insights Discovery and Insights Learning Systems were originated by </a:t>
            </a:r>
            <a:r>
              <a:rPr lang="en-GB" sz="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Andi</a:t>
            </a:r>
            <a:r>
              <a:rPr lang="en-GB" sz="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and Andy Lothian.</a:t>
            </a:r>
          </a:p>
          <a:p>
            <a:pPr algn="ctr">
              <a:defRPr/>
            </a:pPr>
            <a:r>
              <a:rPr lang="en-GB" sz="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algn="ctr">
              <a:defRPr/>
            </a:pPr>
            <a:r>
              <a:rPr lang="en-GB" sz="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7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 rot="177819">
            <a:off x="-1395458" y="5079093"/>
            <a:ext cx="13639800" cy="2098436"/>
            <a:chOff x="-1395458" y="4926693"/>
            <a:chExt cx="13639800" cy="2098436"/>
          </a:xfrm>
        </p:grpSpPr>
        <p:sp>
          <p:nvSpPr>
            <p:cNvPr id="30" name="Freeform 29"/>
            <p:cNvSpPr/>
            <p:nvPr userDrawn="1"/>
          </p:nvSpPr>
          <p:spPr>
            <a:xfrm>
              <a:off x="-1395458" y="5178878"/>
              <a:ext cx="13639800" cy="17780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-1364343" y="4926693"/>
              <a:ext cx="13324114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768609" y="5355295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051799" y="5379375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2516877" y="631383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5719484" y="5568113"/>
              <a:ext cx="263865" cy="26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6038751" y="550582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1940292" y="6357144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4678211" y="5844313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7012126" y="5362290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7329048" y="5325447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6306855" y="5459034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429256" y="5648794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2809362" y="626286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 userDrawn="1"/>
          </p:nvSpPr>
          <p:spPr>
            <a:xfrm>
              <a:off x="-812800" y="5630635"/>
              <a:ext cx="12554857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80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 rot="177819">
            <a:off x="-1395413" y="5078413"/>
            <a:ext cx="13639801" cy="2098675"/>
            <a:chOff x="-1395458" y="4926693"/>
            <a:chExt cx="13639800" cy="2098436"/>
          </a:xfrm>
        </p:grpSpPr>
        <p:sp>
          <p:nvSpPr>
            <p:cNvPr id="5" name="Freeform 29"/>
            <p:cNvSpPr/>
            <p:nvPr userDrawn="1"/>
          </p:nvSpPr>
          <p:spPr>
            <a:xfrm>
              <a:off x="-1395781" y="5172859"/>
              <a:ext cx="13639799" cy="177779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Freeform 30"/>
            <p:cNvSpPr/>
            <p:nvPr userDrawn="1"/>
          </p:nvSpPr>
          <p:spPr>
            <a:xfrm>
              <a:off x="-1367135" y="4920653"/>
              <a:ext cx="13323887" cy="204605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32"/>
            <p:cNvSpPr/>
            <p:nvPr userDrawn="1"/>
          </p:nvSpPr>
          <p:spPr>
            <a:xfrm>
              <a:off x="7762925" y="5352306"/>
              <a:ext cx="263525" cy="26349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33"/>
            <p:cNvSpPr/>
            <p:nvPr userDrawn="1"/>
          </p:nvSpPr>
          <p:spPr>
            <a:xfrm>
              <a:off x="8045671" y="5378995"/>
              <a:ext cx="263525" cy="2634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34"/>
            <p:cNvSpPr/>
            <p:nvPr userDrawn="1"/>
          </p:nvSpPr>
          <p:spPr>
            <a:xfrm>
              <a:off x="2516071" y="6313691"/>
              <a:ext cx="265113" cy="2634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35"/>
            <p:cNvSpPr/>
            <p:nvPr userDrawn="1"/>
          </p:nvSpPr>
          <p:spPr>
            <a:xfrm>
              <a:off x="5713858" y="5566460"/>
              <a:ext cx="263525" cy="2634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36"/>
            <p:cNvSpPr/>
            <p:nvPr userDrawn="1"/>
          </p:nvSpPr>
          <p:spPr>
            <a:xfrm>
              <a:off x="6036317" y="5500495"/>
              <a:ext cx="263525" cy="2634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Oval 37"/>
            <p:cNvSpPr/>
            <p:nvPr userDrawn="1"/>
          </p:nvSpPr>
          <p:spPr>
            <a:xfrm>
              <a:off x="1939651" y="6356287"/>
              <a:ext cx="263525" cy="26349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Oval 38"/>
            <p:cNvSpPr/>
            <p:nvPr userDrawn="1"/>
          </p:nvSpPr>
          <p:spPr>
            <a:xfrm>
              <a:off x="4672413" y="5838125"/>
              <a:ext cx="263525" cy="26349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Oval 39"/>
            <p:cNvSpPr/>
            <p:nvPr userDrawn="1"/>
          </p:nvSpPr>
          <p:spPr>
            <a:xfrm>
              <a:off x="7011524" y="5361005"/>
              <a:ext cx="263525" cy="265082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Oval 40"/>
            <p:cNvSpPr/>
            <p:nvPr userDrawn="1"/>
          </p:nvSpPr>
          <p:spPr>
            <a:xfrm>
              <a:off x="7328830" y="5319147"/>
              <a:ext cx="263525" cy="26349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" name="Oval 41"/>
            <p:cNvSpPr/>
            <p:nvPr userDrawn="1"/>
          </p:nvSpPr>
          <p:spPr>
            <a:xfrm>
              <a:off x="6301223" y="5458173"/>
              <a:ext cx="263525" cy="265082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Oval 42"/>
            <p:cNvSpPr/>
            <p:nvPr userDrawn="1"/>
          </p:nvSpPr>
          <p:spPr>
            <a:xfrm>
              <a:off x="5428521" y="5643219"/>
              <a:ext cx="263525" cy="26349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" name="Oval 43"/>
            <p:cNvSpPr/>
            <p:nvPr userDrawn="1"/>
          </p:nvSpPr>
          <p:spPr>
            <a:xfrm>
              <a:off x="2805647" y="6257417"/>
              <a:ext cx="263525" cy="2634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" name="Freeform 44"/>
            <p:cNvSpPr/>
            <p:nvPr userDrawn="1"/>
          </p:nvSpPr>
          <p:spPr>
            <a:xfrm>
              <a:off x="-818664" y="5625373"/>
              <a:ext cx="12555537" cy="139525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4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 userDrawn="1"/>
        </p:nvGrpSpPr>
        <p:grpSpPr bwMode="auto">
          <a:xfrm>
            <a:off x="-1119188" y="5773738"/>
            <a:ext cx="9612313" cy="2097087"/>
            <a:chOff x="-1337277" y="5773618"/>
            <a:chExt cx="9613265" cy="2097207"/>
          </a:xfrm>
        </p:grpSpPr>
        <p:sp>
          <p:nvSpPr>
            <p:cNvPr id="5" name="Freeform 28"/>
            <p:cNvSpPr/>
            <p:nvPr userDrawn="1"/>
          </p:nvSpPr>
          <p:spPr>
            <a:xfrm>
              <a:off x="-1095953" y="5781555"/>
              <a:ext cx="9371941" cy="2025766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Freeform 31"/>
            <p:cNvSpPr/>
            <p:nvPr userDrawn="1"/>
          </p:nvSpPr>
          <p:spPr>
            <a:xfrm>
              <a:off x="-1337277" y="5845059"/>
              <a:ext cx="8779745" cy="2025766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45"/>
            <p:cNvSpPr/>
            <p:nvPr userDrawn="1"/>
          </p:nvSpPr>
          <p:spPr>
            <a:xfrm>
              <a:off x="2617578" y="6645205"/>
              <a:ext cx="263551" cy="263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46"/>
            <p:cNvSpPr/>
            <p:nvPr userDrawn="1"/>
          </p:nvSpPr>
          <p:spPr>
            <a:xfrm>
              <a:off x="428199" y="5773618"/>
              <a:ext cx="263551" cy="2635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47"/>
            <p:cNvSpPr/>
            <p:nvPr userDrawn="1"/>
          </p:nvSpPr>
          <p:spPr>
            <a:xfrm>
              <a:off x="1637994" y="6191154"/>
              <a:ext cx="263551" cy="26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48"/>
            <p:cNvSpPr/>
            <p:nvPr userDrawn="1"/>
          </p:nvSpPr>
          <p:spPr>
            <a:xfrm>
              <a:off x="158297" y="5786319"/>
              <a:ext cx="263551" cy="263540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49"/>
            <p:cNvSpPr/>
            <p:nvPr userDrawn="1"/>
          </p:nvSpPr>
          <p:spPr>
            <a:xfrm>
              <a:off x="966414" y="5894275"/>
              <a:ext cx="263551" cy="265127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Oval 50"/>
            <p:cNvSpPr/>
            <p:nvPr userDrawn="1"/>
          </p:nvSpPr>
          <p:spPr>
            <a:xfrm>
              <a:off x="709214" y="5826008"/>
              <a:ext cx="263551" cy="26512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Oval 51"/>
            <p:cNvSpPr/>
            <p:nvPr userDrawn="1"/>
          </p:nvSpPr>
          <p:spPr>
            <a:xfrm>
              <a:off x="2022207" y="6361027"/>
              <a:ext cx="263551" cy="263540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Oval 52"/>
            <p:cNvSpPr/>
            <p:nvPr userDrawn="1"/>
          </p:nvSpPr>
          <p:spPr>
            <a:xfrm>
              <a:off x="2250829" y="6478508"/>
              <a:ext cx="263551" cy="263540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Oval 53"/>
            <p:cNvSpPr/>
            <p:nvPr userDrawn="1"/>
          </p:nvSpPr>
          <p:spPr>
            <a:xfrm>
              <a:off x="1390319" y="6072085"/>
              <a:ext cx="263551" cy="263540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10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 userDrawn="1"/>
        </p:nvGrpSpPr>
        <p:grpSpPr bwMode="auto">
          <a:xfrm flipH="1">
            <a:off x="1006475" y="5808663"/>
            <a:ext cx="9612313" cy="2098675"/>
            <a:chOff x="-1337277" y="5773618"/>
            <a:chExt cx="9613265" cy="2097207"/>
          </a:xfrm>
        </p:grpSpPr>
        <p:sp>
          <p:nvSpPr>
            <p:cNvPr id="5" name="Freeform 28"/>
            <p:cNvSpPr/>
            <p:nvPr userDrawn="1"/>
          </p:nvSpPr>
          <p:spPr>
            <a:xfrm>
              <a:off x="-1095953" y="5781549"/>
              <a:ext cx="9371941" cy="202582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Freeform 31"/>
            <p:cNvSpPr/>
            <p:nvPr userDrawn="1"/>
          </p:nvSpPr>
          <p:spPr>
            <a:xfrm>
              <a:off x="-1337277" y="5845005"/>
              <a:ext cx="8779744" cy="202582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45"/>
            <p:cNvSpPr/>
            <p:nvPr userDrawn="1"/>
          </p:nvSpPr>
          <p:spPr>
            <a:xfrm>
              <a:off x="2617578" y="6646132"/>
              <a:ext cx="263551" cy="2633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46"/>
            <p:cNvSpPr/>
            <p:nvPr userDrawn="1"/>
          </p:nvSpPr>
          <p:spPr>
            <a:xfrm>
              <a:off x="428198" y="5773618"/>
              <a:ext cx="263551" cy="26334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47"/>
            <p:cNvSpPr/>
            <p:nvPr userDrawn="1"/>
          </p:nvSpPr>
          <p:spPr>
            <a:xfrm>
              <a:off x="1637993" y="6192425"/>
              <a:ext cx="263551" cy="263341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48"/>
            <p:cNvSpPr/>
            <p:nvPr userDrawn="1"/>
          </p:nvSpPr>
          <p:spPr>
            <a:xfrm>
              <a:off x="158296" y="5786309"/>
              <a:ext cx="263551" cy="2633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49"/>
            <p:cNvSpPr/>
            <p:nvPr userDrawn="1"/>
          </p:nvSpPr>
          <p:spPr>
            <a:xfrm>
              <a:off x="966414" y="5894184"/>
              <a:ext cx="263551" cy="264927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Oval 50"/>
            <p:cNvSpPr/>
            <p:nvPr userDrawn="1"/>
          </p:nvSpPr>
          <p:spPr>
            <a:xfrm>
              <a:off x="709214" y="5825968"/>
              <a:ext cx="263551" cy="26492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Oval 51"/>
            <p:cNvSpPr/>
            <p:nvPr userDrawn="1"/>
          </p:nvSpPr>
          <p:spPr>
            <a:xfrm>
              <a:off x="2022206" y="6360582"/>
              <a:ext cx="263551" cy="263341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Oval 52"/>
            <p:cNvSpPr/>
            <p:nvPr userDrawn="1"/>
          </p:nvSpPr>
          <p:spPr>
            <a:xfrm>
              <a:off x="2250828" y="6477975"/>
              <a:ext cx="263551" cy="263341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Oval 53"/>
            <p:cNvSpPr/>
            <p:nvPr userDrawn="1"/>
          </p:nvSpPr>
          <p:spPr>
            <a:xfrm>
              <a:off x="1390318" y="6071859"/>
              <a:ext cx="263551" cy="264927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29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121126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85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 userDrawn="1"/>
        </p:nvSpPr>
        <p:spPr>
          <a:xfrm>
            <a:off x="-977900" y="5430838"/>
            <a:ext cx="6829425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reeform 15"/>
          <p:cNvSpPr/>
          <p:nvPr userDrawn="1"/>
        </p:nvSpPr>
        <p:spPr>
          <a:xfrm>
            <a:off x="-1171575" y="5599113"/>
            <a:ext cx="8778875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Oval 16"/>
          <p:cNvSpPr/>
          <p:nvPr userDrawn="1"/>
        </p:nvSpPr>
        <p:spPr>
          <a:xfrm>
            <a:off x="142875" y="5402263"/>
            <a:ext cx="263525" cy="26352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Oval 17"/>
          <p:cNvSpPr/>
          <p:nvPr userDrawn="1"/>
        </p:nvSpPr>
        <p:spPr>
          <a:xfrm>
            <a:off x="2778125" y="6537325"/>
            <a:ext cx="263525" cy="2635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Oval 18"/>
          <p:cNvSpPr/>
          <p:nvPr userDrawn="1"/>
        </p:nvSpPr>
        <p:spPr>
          <a:xfrm>
            <a:off x="1992313" y="6240463"/>
            <a:ext cx="263525" cy="265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Oval 19"/>
          <p:cNvSpPr/>
          <p:nvPr userDrawn="1"/>
        </p:nvSpPr>
        <p:spPr>
          <a:xfrm>
            <a:off x="403225" y="5486400"/>
            <a:ext cx="263525" cy="26352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Oval 20"/>
          <p:cNvSpPr/>
          <p:nvPr userDrawn="1"/>
        </p:nvSpPr>
        <p:spPr>
          <a:xfrm>
            <a:off x="661988" y="5575300"/>
            <a:ext cx="263525" cy="26352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Oval 21"/>
          <p:cNvSpPr/>
          <p:nvPr userDrawn="1"/>
        </p:nvSpPr>
        <p:spPr>
          <a:xfrm>
            <a:off x="2503488" y="6465888"/>
            <a:ext cx="263525" cy="26511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22"/>
          <p:cNvSpPr/>
          <p:nvPr userDrawn="1"/>
        </p:nvSpPr>
        <p:spPr>
          <a:xfrm>
            <a:off x="1158875" y="5830888"/>
            <a:ext cx="263525" cy="26352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24"/>
          <p:cNvSpPr/>
          <p:nvPr userDrawn="1"/>
        </p:nvSpPr>
        <p:spPr>
          <a:xfrm>
            <a:off x="1741488" y="6127750"/>
            <a:ext cx="265112" cy="26352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Oval 26"/>
          <p:cNvSpPr/>
          <p:nvPr userDrawn="1"/>
        </p:nvSpPr>
        <p:spPr>
          <a:xfrm>
            <a:off x="904875" y="5715000"/>
            <a:ext cx="263525" cy="26352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6541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517071"/>
            <a:ext cx="5373687" cy="4983843"/>
          </a:xfrm>
        </p:spPr>
        <p:txBody>
          <a:bodyPr>
            <a:normAutofit/>
          </a:bodyPr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211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 userDrawn="1"/>
        </p:nvGrpSpPr>
        <p:grpSpPr bwMode="auto">
          <a:xfrm rot="864039">
            <a:off x="-3324225" y="5294313"/>
            <a:ext cx="10515600" cy="2216150"/>
            <a:chOff x="-2989943" y="5148939"/>
            <a:chExt cx="10515598" cy="2217056"/>
          </a:xfrm>
        </p:grpSpPr>
        <p:sp>
          <p:nvSpPr>
            <p:cNvPr id="6" name="Freeform 7"/>
            <p:cNvSpPr/>
            <p:nvPr userDrawn="1"/>
          </p:nvSpPr>
          <p:spPr>
            <a:xfrm>
              <a:off x="-2995267" y="5317709"/>
              <a:ext cx="10275886" cy="204712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18"/>
            <p:cNvSpPr/>
            <p:nvPr userDrawn="1"/>
          </p:nvSpPr>
          <p:spPr>
            <a:xfrm>
              <a:off x="402947" y="6457539"/>
              <a:ext cx="338137" cy="3382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20"/>
            <p:cNvSpPr/>
            <p:nvPr userDrawn="1"/>
          </p:nvSpPr>
          <p:spPr>
            <a:xfrm>
              <a:off x="-2249148" y="5725257"/>
              <a:ext cx="9115423" cy="139439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3"/>
            <p:cNvSpPr/>
            <p:nvPr userDrawn="1"/>
          </p:nvSpPr>
          <p:spPr>
            <a:xfrm>
              <a:off x="-2756854" y="5148249"/>
              <a:ext cx="10275886" cy="204712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Oval 24"/>
            <p:cNvSpPr/>
            <p:nvPr userDrawn="1"/>
          </p:nvSpPr>
          <p:spPr>
            <a:xfrm>
              <a:off x="778707" y="6331502"/>
              <a:ext cx="338138" cy="3382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25"/>
            <p:cNvSpPr/>
            <p:nvPr userDrawn="1"/>
          </p:nvSpPr>
          <p:spPr>
            <a:xfrm>
              <a:off x="3495408" y="5472762"/>
              <a:ext cx="339725" cy="3382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371" y="2131787"/>
            <a:ext cx="3597729" cy="3601357"/>
          </a:xfrm>
          <a:noFill/>
        </p:spPr>
        <p:txBody>
          <a:bodyPr>
            <a:normAutofit/>
          </a:bodyPr>
          <a:lstStyle>
            <a:lvl1pPr marL="0" indent="3175" algn="ctr">
              <a:buNone/>
              <a:tabLst/>
              <a:defRPr sz="4400">
                <a:solidFill>
                  <a:schemeClr val="bg2"/>
                </a:solidFill>
              </a:defRPr>
            </a:lvl1pPr>
            <a:lvl2pPr marL="0" indent="3175" algn="ctr">
              <a:buNone/>
              <a:defRPr sz="2400">
                <a:solidFill>
                  <a:schemeClr val="bg1"/>
                </a:solidFill>
              </a:defRPr>
            </a:lvl2pPr>
            <a:lvl3pPr marL="0" indent="3175" algn="ctr">
              <a:buNone/>
              <a:defRPr sz="2000">
                <a:solidFill>
                  <a:schemeClr val="bg1"/>
                </a:solidFill>
              </a:defRPr>
            </a:lvl3pPr>
            <a:lvl4pPr marL="0" indent="3175" algn="ctr">
              <a:buNone/>
              <a:defRPr sz="1800">
                <a:solidFill>
                  <a:schemeClr val="bg1"/>
                </a:solidFill>
              </a:defRPr>
            </a:lvl4pPr>
            <a:lvl5pPr marL="0" indent="3175" algn="ctr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4510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 userDrawn="1"/>
        </p:nvSpPr>
        <p:spPr>
          <a:xfrm rot="221879">
            <a:off x="-5681663" y="5711825"/>
            <a:ext cx="10275888" cy="1558925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Oval 18"/>
          <p:cNvSpPr/>
          <p:nvPr userDrawn="1"/>
        </p:nvSpPr>
        <p:spPr>
          <a:xfrm rot="221879">
            <a:off x="93663" y="5954713"/>
            <a:ext cx="338137" cy="33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20"/>
          <p:cNvSpPr/>
          <p:nvPr userDrawn="1"/>
        </p:nvSpPr>
        <p:spPr>
          <a:xfrm rot="221879">
            <a:off x="-4940300" y="5972175"/>
            <a:ext cx="9115425" cy="1062038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reeform 23"/>
          <p:cNvSpPr/>
          <p:nvPr userDrawn="1"/>
        </p:nvSpPr>
        <p:spPr>
          <a:xfrm rot="221879">
            <a:off x="-5430838" y="5659438"/>
            <a:ext cx="10275888" cy="1557337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Oval 24"/>
          <p:cNvSpPr/>
          <p:nvPr userDrawn="1"/>
        </p:nvSpPr>
        <p:spPr>
          <a:xfrm rot="221879">
            <a:off x="469900" y="5910263"/>
            <a:ext cx="339725" cy="338137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Oval 25"/>
          <p:cNvSpPr/>
          <p:nvPr userDrawn="1"/>
        </p:nvSpPr>
        <p:spPr>
          <a:xfrm rot="221879">
            <a:off x="2570163" y="6408738"/>
            <a:ext cx="338137" cy="33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664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D35007-5E21-4AF4-B1BE-081AFAB6248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32CAA5-A556-4C24-AA5D-C06801F2CBA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01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-1157288" y="6011863"/>
            <a:ext cx="10606088" cy="817562"/>
            <a:chOff x="-1157515" y="6041572"/>
            <a:chExt cx="10606315" cy="816428"/>
          </a:xfrm>
        </p:grpSpPr>
        <p:sp>
          <p:nvSpPr>
            <p:cNvPr id="4" name="Freeform 5"/>
            <p:cNvSpPr/>
            <p:nvPr userDrawn="1"/>
          </p:nvSpPr>
          <p:spPr>
            <a:xfrm>
              <a:off x="-1157515" y="6041572"/>
              <a:ext cx="10276108" cy="703872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" name="Oval 6"/>
            <p:cNvSpPr/>
            <p:nvPr userDrawn="1"/>
          </p:nvSpPr>
          <p:spPr>
            <a:xfrm>
              <a:off x="2265209" y="6312657"/>
              <a:ext cx="338144" cy="33766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7"/>
            <p:cNvSpPr/>
            <p:nvPr userDrawn="1"/>
          </p:nvSpPr>
          <p:spPr>
            <a:xfrm>
              <a:off x="-1117826" y="6057425"/>
              <a:ext cx="10566626" cy="80057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8"/>
            <p:cNvSpPr/>
            <p:nvPr userDrawn="1"/>
          </p:nvSpPr>
          <p:spPr>
            <a:xfrm>
              <a:off x="2668443" y="6234978"/>
              <a:ext cx="338144" cy="339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9"/>
            <p:cNvSpPr/>
            <p:nvPr userDrawn="1"/>
          </p:nvSpPr>
          <p:spPr>
            <a:xfrm>
              <a:off x="6703954" y="6101813"/>
              <a:ext cx="338144" cy="33925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99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19567" y="577361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7608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329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633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DC7BE2-5F6A-40A7-BC51-3EC46F28885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DE87E4-0A2F-48A8-9E49-77B37B1F18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09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3E3DF-9281-4DE0-9C20-582E1C8475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760E08-1AF5-4981-B4AB-F74497AAB0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10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320E8C-2230-4518-8FBD-7CC32069235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9A2CB0-13D5-443A-B89C-AE42B3849F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8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317B2E-76BC-4FE3-8BE1-ACA79555D6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1BA5EA-F3D0-41B4-87B1-333BDBE5DF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80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0" y="6608763"/>
            <a:ext cx="8582025" cy="28575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Andrew Lothian, Insights, Dundee, Scotland, 2006. All rights reserved. INSIGHTS, INSIGHTS DISCOVERY and INSIGHTS WHEEL are registered Trade Marks.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936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ideba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4896544" cy="165618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4896544" cy="1008112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904000" y="0"/>
            <a:ext cx="3240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lvl="0"/>
            <a:endParaRPr lang="en-GB" dirty="0"/>
          </a:p>
        </p:txBody>
      </p:sp>
      <p:pic>
        <p:nvPicPr>
          <p:cNvPr id="7" name="Picture 2" descr="C:\Documents and Settings\bglennie\My Documents\Version Cue\Insights Brand 2011\logo\png\insights master logo v1 20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304256" cy="612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507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Beginning the Journey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755335" y="217711"/>
            <a:ext cx="1608413" cy="1930405"/>
            <a:chOff x="3621078" y="214290"/>
            <a:chExt cx="1903422" cy="2284473"/>
          </a:xfrm>
        </p:grpSpPr>
        <p:pic>
          <p:nvPicPr>
            <p:cNvPr id="7" name="Picture 6" descr="000_004_Large Discovery glob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643306" y="214290"/>
              <a:ext cx="1801372" cy="1822708"/>
            </a:xfrm>
            <a:prstGeom prst="rect">
              <a:avLst/>
            </a:prstGeom>
          </p:spPr>
        </p:pic>
        <p:pic>
          <p:nvPicPr>
            <p:cNvPr id="8" name="Picture 7" descr="000_008_Insights Discovery.png"/>
            <p:cNvPicPr>
              <a:picLocks noChangeAspect="1"/>
            </p:cNvPicPr>
            <p:nvPr userDrawn="1"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>
            <a:xfrm>
              <a:off x="3621078" y="2079616"/>
              <a:ext cx="1903422" cy="419147"/>
            </a:xfrm>
            <a:prstGeom prst="rect">
              <a:avLst/>
            </a:prstGeom>
          </p:spPr>
        </p:pic>
      </p:grpSp>
      <p:sp>
        <p:nvSpPr>
          <p:cNvPr id="39" name="Freeform 38"/>
          <p:cNvSpPr/>
          <p:nvPr userDrawn="1"/>
        </p:nvSpPr>
        <p:spPr>
          <a:xfrm>
            <a:off x="-1146629" y="3428995"/>
            <a:ext cx="10874829" cy="2120906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Freeform 16"/>
          <p:cNvSpPr/>
          <p:nvPr userDrawn="1"/>
        </p:nvSpPr>
        <p:spPr>
          <a:xfrm>
            <a:off x="-1106454" y="3692750"/>
            <a:ext cx="10325100" cy="143079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Freeform 19"/>
          <p:cNvSpPr/>
          <p:nvPr userDrawn="1"/>
        </p:nvSpPr>
        <p:spPr>
          <a:xfrm>
            <a:off x="-1612900" y="2904667"/>
            <a:ext cx="11526698" cy="2151747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Oval 33"/>
          <p:cNvSpPr/>
          <p:nvPr userDrawn="1"/>
        </p:nvSpPr>
        <p:spPr>
          <a:xfrm>
            <a:off x="976289" y="3998894"/>
            <a:ext cx="357190" cy="3571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/>
          <p:cNvSpPr/>
          <p:nvPr userDrawn="1"/>
        </p:nvSpPr>
        <p:spPr>
          <a:xfrm>
            <a:off x="576236" y="407043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Oval 23"/>
          <p:cNvSpPr/>
          <p:nvPr userDrawn="1"/>
        </p:nvSpPr>
        <p:spPr>
          <a:xfrm>
            <a:off x="7978131" y="4293771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/>
          <p:cNvSpPr/>
          <p:nvPr userDrawn="1"/>
        </p:nvSpPr>
        <p:spPr>
          <a:xfrm>
            <a:off x="3557576" y="4412233"/>
            <a:ext cx="357190" cy="357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/>
          <p:cNvSpPr/>
          <p:nvPr userDrawn="1"/>
        </p:nvSpPr>
        <p:spPr>
          <a:xfrm>
            <a:off x="2882249" y="4213457"/>
            <a:ext cx="357190" cy="357190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/>
          <p:cNvSpPr/>
          <p:nvPr userDrawn="1"/>
        </p:nvSpPr>
        <p:spPr>
          <a:xfrm>
            <a:off x="2506967" y="4150140"/>
            <a:ext cx="357190" cy="357190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Oval 28"/>
          <p:cNvSpPr/>
          <p:nvPr userDrawn="1"/>
        </p:nvSpPr>
        <p:spPr>
          <a:xfrm>
            <a:off x="3907014" y="4493249"/>
            <a:ext cx="357190" cy="3571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/>
          <p:cNvSpPr/>
          <p:nvPr userDrawn="1"/>
        </p:nvSpPr>
        <p:spPr>
          <a:xfrm>
            <a:off x="5919798" y="4862217"/>
            <a:ext cx="357190" cy="357190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/>
          <p:cNvSpPr/>
          <p:nvPr userDrawn="1"/>
        </p:nvSpPr>
        <p:spPr>
          <a:xfrm>
            <a:off x="6283662" y="4867278"/>
            <a:ext cx="357190" cy="357190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2"/>
          <p:cNvSpPr/>
          <p:nvPr userDrawn="1"/>
        </p:nvSpPr>
        <p:spPr>
          <a:xfrm>
            <a:off x="4261485" y="4581276"/>
            <a:ext cx="357190" cy="357190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0" y="6543677"/>
            <a:ext cx="9144000" cy="2000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Discovery and Insights Learning Systems were originated by </a:t>
            </a:r>
            <a:r>
              <a:rPr kumimoji="0" lang="en-GB" sz="525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Andi</a:t>
            </a: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Andy Lothian.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442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 rot="177819">
            <a:off x="-1395458" y="5079093"/>
            <a:ext cx="13639800" cy="2098436"/>
            <a:chOff x="-1395458" y="4926693"/>
            <a:chExt cx="13639800" cy="2098436"/>
          </a:xfrm>
        </p:grpSpPr>
        <p:sp>
          <p:nvSpPr>
            <p:cNvPr id="5" name="Freeform 4"/>
            <p:cNvSpPr/>
            <p:nvPr userDrawn="1"/>
          </p:nvSpPr>
          <p:spPr>
            <a:xfrm>
              <a:off x="-1395458" y="5178878"/>
              <a:ext cx="13639800" cy="17780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-1364343" y="4926693"/>
              <a:ext cx="13324114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7768609" y="5355295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051799" y="5379375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516877" y="631383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19484" y="5568113"/>
              <a:ext cx="263865" cy="26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038751" y="550582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940292" y="6357144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4678211" y="5844313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7012126" y="5362290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29048" y="5325447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6306855" y="5459034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429256" y="5648794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809362" y="626286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812800" y="5630635"/>
              <a:ext cx="12554857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315151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Group 27"/>
          <p:cNvGrpSpPr/>
          <p:nvPr userDrawn="1"/>
        </p:nvGrpSpPr>
        <p:grpSpPr>
          <a:xfrm flipH="1">
            <a:off x="1005873" y="580939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8410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19567" y="5773618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1964366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Group 27"/>
          <p:cNvGrpSpPr/>
          <p:nvPr userDrawn="1"/>
        </p:nvGrpSpPr>
        <p:grpSpPr>
          <a:xfrm flipH="1">
            <a:off x="1005874" y="5809398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3145796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3538"/>
            <a:ext cx="4102100" cy="1211262"/>
          </a:xfrm>
        </p:spPr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6645277"/>
            <a:ext cx="8877300" cy="212725"/>
          </a:xfrm>
          <a:prstGeom prst="rect">
            <a:avLst/>
          </a:prstGeom>
        </p:spPr>
        <p:txBody>
          <a:bodyPr/>
          <a:lstStyle>
            <a:lvl1pPr algn="l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14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-977265" y="5430158"/>
            <a:ext cx="6828188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Freeform 15"/>
          <p:cNvSpPr/>
          <p:nvPr userDrawn="1"/>
        </p:nvSpPr>
        <p:spPr>
          <a:xfrm>
            <a:off x="-1172176" y="5598432"/>
            <a:ext cx="8779477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val 16"/>
          <p:cNvSpPr/>
          <p:nvPr userDrawn="1"/>
        </p:nvSpPr>
        <p:spPr>
          <a:xfrm>
            <a:off x="143296" y="5401896"/>
            <a:ext cx="263865" cy="26386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Oval 17"/>
          <p:cNvSpPr/>
          <p:nvPr userDrawn="1"/>
        </p:nvSpPr>
        <p:spPr>
          <a:xfrm>
            <a:off x="2777390" y="6536981"/>
            <a:ext cx="263865" cy="2638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/>
          <p:cNvSpPr/>
          <p:nvPr userDrawn="1"/>
        </p:nvSpPr>
        <p:spPr>
          <a:xfrm>
            <a:off x="1992164" y="6241084"/>
            <a:ext cx="263865" cy="2638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Oval 19"/>
          <p:cNvSpPr/>
          <p:nvPr userDrawn="1"/>
        </p:nvSpPr>
        <p:spPr>
          <a:xfrm>
            <a:off x="403109" y="5485848"/>
            <a:ext cx="263865" cy="26386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/>
          <p:cNvSpPr/>
          <p:nvPr userDrawn="1"/>
        </p:nvSpPr>
        <p:spPr>
          <a:xfrm>
            <a:off x="661994" y="5575104"/>
            <a:ext cx="263865" cy="26386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Oval 21"/>
          <p:cNvSpPr/>
          <p:nvPr userDrawn="1"/>
        </p:nvSpPr>
        <p:spPr>
          <a:xfrm>
            <a:off x="2503883" y="6466609"/>
            <a:ext cx="263865" cy="26386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Oval 22"/>
          <p:cNvSpPr/>
          <p:nvPr userDrawn="1"/>
        </p:nvSpPr>
        <p:spPr>
          <a:xfrm>
            <a:off x="1158839" y="5831268"/>
            <a:ext cx="263865" cy="26386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/>
          <p:cNvSpPr/>
          <p:nvPr userDrawn="1"/>
        </p:nvSpPr>
        <p:spPr>
          <a:xfrm>
            <a:off x="1741955" y="6127373"/>
            <a:ext cx="263865" cy="26386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/>
          <p:cNvSpPr/>
          <p:nvPr userDrawn="1"/>
        </p:nvSpPr>
        <p:spPr>
          <a:xfrm>
            <a:off x="904625" y="5714652"/>
            <a:ext cx="263865" cy="26386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0" y="6645277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9481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4" y="517073"/>
            <a:ext cx="5373687" cy="4983843"/>
          </a:xfrm>
        </p:spPr>
        <p:txBody>
          <a:bodyPr anchor="t">
            <a:normAutofit/>
          </a:bodyPr>
          <a:lstStyle>
            <a:lvl1pPr algn="ctr">
              <a:defRPr sz="3300" b="0" cap="none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952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371" y="2131788"/>
            <a:ext cx="3597729" cy="3601357"/>
          </a:xfrm>
          <a:noFill/>
        </p:spPr>
        <p:txBody>
          <a:bodyPr>
            <a:normAutofit/>
          </a:bodyPr>
          <a:lstStyle>
            <a:lvl1pPr marL="0" indent="2381" algn="ctr">
              <a:buNone/>
              <a:tabLst/>
              <a:defRPr sz="3300">
                <a:solidFill>
                  <a:schemeClr val="bg2"/>
                </a:solidFill>
              </a:defRPr>
            </a:lvl1pPr>
            <a:lvl2pPr marL="0" indent="2381" algn="ctr">
              <a:buNone/>
              <a:defRPr sz="1800">
                <a:solidFill>
                  <a:schemeClr val="bg1"/>
                </a:solidFill>
              </a:defRPr>
            </a:lvl2pPr>
            <a:lvl3pPr marL="0" indent="2381" algn="ctr">
              <a:buNone/>
              <a:defRPr sz="1500">
                <a:solidFill>
                  <a:schemeClr val="bg1"/>
                </a:solidFill>
              </a:defRPr>
            </a:lvl3pPr>
            <a:lvl4pPr marL="0" indent="2381" algn="ctr">
              <a:buNone/>
              <a:defRPr sz="1350">
                <a:solidFill>
                  <a:schemeClr val="bg1"/>
                </a:solidFill>
              </a:defRPr>
            </a:lvl4pPr>
            <a:lvl5pPr marL="0" indent="2381" algn="ctr">
              <a:buNone/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Insert Golden Nugget Here</a:t>
            </a:r>
          </a:p>
          <a:p>
            <a:pPr lvl="0"/>
            <a:r>
              <a:rPr lang="en-US" dirty="0"/>
              <a:t>…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 rot="864039">
            <a:off x="-3323766" y="5294084"/>
            <a:ext cx="10515598" cy="2217056"/>
            <a:chOff x="-2989943" y="5148939"/>
            <a:chExt cx="10515598" cy="2217056"/>
          </a:xfrm>
        </p:grpSpPr>
        <p:sp>
          <p:nvSpPr>
            <p:cNvPr id="8" name="Freeform 7"/>
            <p:cNvSpPr/>
            <p:nvPr userDrawn="1"/>
          </p:nvSpPr>
          <p:spPr>
            <a:xfrm>
              <a:off x="-2989943" y="5319482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07958" y="6460666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247901" y="5724758"/>
              <a:ext cx="9114973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2750460" y="5148939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85786" y="6333458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500430" y="5476202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839727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reeform 7"/>
          <p:cNvSpPr/>
          <p:nvPr userDrawn="1"/>
        </p:nvSpPr>
        <p:spPr>
          <a:xfrm rot="221879">
            <a:off x="-5681562" y="5712316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/>
          <p:cNvSpPr/>
          <p:nvPr userDrawn="1"/>
        </p:nvSpPr>
        <p:spPr>
          <a:xfrm rot="221879">
            <a:off x="93107" y="5955331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Freeform 20"/>
          <p:cNvSpPr/>
          <p:nvPr userDrawn="1"/>
        </p:nvSpPr>
        <p:spPr>
          <a:xfrm rot="221879">
            <a:off x="-4939952" y="5972422"/>
            <a:ext cx="9114973" cy="1061750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Freeform 23"/>
          <p:cNvSpPr/>
          <p:nvPr userDrawn="1"/>
        </p:nvSpPr>
        <p:spPr>
          <a:xfrm rot="221879">
            <a:off x="-5431579" y="5659176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/>
          <p:cNvSpPr/>
          <p:nvPr userDrawn="1"/>
        </p:nvSpPr>
        <p:spPr>
          <a:xfrm rot="221879">
            <a:off x="470638" y="5910815"/>
            <a:ext cx="338271" cy="338271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/>
          <p:cNvSpPr/>
          <p:nvPr userDrawn="1"/>
        </p:nvSpPr>
        <p:spPr>
          <a:xfrm rot="221879">
            <a:off x="2570710" y="6408991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9630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14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15" y="6012544"/>
            <a:ext cx="10606315" cy="816428"/>
            <a:chOff x="-1157515" y="6041572"/>
            <a:chExt cx="10606315" cy="816428"/>
          </a:xfrm>
        </p:grpSpPr>
        <p:sp>
          <p:nvSpPr>
            <p:cNvPr id="6" name="Freeform 5"/>
            <p:cNvSpPr/>
            <p:nvPr userDrawn="1"/>
          </p:nvSpPr>
          <p:spPr>
            <a:xfrm>
              <a:off x="-1157515" y="6041572"/>
              <a:ext cx="10276115" cy="70393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2265786" y="6311895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117600" y="6057900"/>
              <a:ext cx="10566400" cy="8001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669014" y="6235487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704458" y="6102131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97485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6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121126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6645275"/>
            <a:ext cx="8877300" cy="2127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707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23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1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70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65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34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40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40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1" y="6608763"/>
            <a:ext cx="8582025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© Andrew Lothian, Insights, Dundee, Scotland, 2006. All rights reserved. INSIGHTS, INSIGHTS DISCOVERY and INSIGHTS WHEEL are registered Trade Marks.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17291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Beginning the Journey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755334" y="217709"/>
            <a:ext cx="1608413" cy="1930405"/>
            <a:chOff x="3621078" y="214290"/>
            <a:chExt cx="1903422" cy="2284473"/>
          </a:xfrm>
        </p:grpSpPr>
        <p:pic>
          <p:nvPicPr>
            <p:cNvPr id="7" name="Picture 6" descr="000_004_Large Discovery glob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643306" y="214290"/>
              <a:ext cx="1801372" cy="1822708"/>
            </a:xfrm>
            <a:prstGeom prst="rect">
              <a:avLst/>
            </a:prstGeom>
          </p:spPr>
        </p:pic>
        <p:pic>
          <p:nvPicPr>
            <p:cNvPr id="8" name="Picture 7" descr="000_008_Insights Discovery.png"/>
            <p:cNvPicPr>
              <a:picLocks noChangeAspect="1"/>
            </p:cNvPicPr>
            <p:nvPr userDrawn="1"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>
            <a:xfrm>
              <a:off x="3621078" y="2079616"/>
              <a:ext cx="1903422" cy="419147"/>
            </a:xfrm>
            <a:prstGeom prst="rect">
              <a:avLst/>
            </a:prstGeom>
          </p:spPr>
        </p:pic>
      </p:grpSp>
      <p:sp>
        <p:nvSpPr>
          <p:cNvPr id="39" name="Freeform 38"/>
          <p:cNvSpPr/>
          <p:nvPr userDrawn="1"/>
        </p:nvSpPr>
        <p:spPr>
          <a:xfrm>
            <a:off x="-1146629" y="3428995"/>
            <a:ext cx="10874829" cy="2120906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 userDrawn="1"/>
        </p:nvSpPr>
        <p:spPr>
          <a:xfrm>
            <a:off x="-1106454" y="3692748"/>
            <a:ext cx="10325100" cy="143079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 userDrawn="1"/>
        </p:nvSpPr>
        <p:spPr>
          <a:xfrm>
            <a:off x="-1612900" y="2904665"/>
            <a:ext cx="11526698" cy="2151747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 userDrawn="1"/>
        </p:nvSpPr>
        <p:spPr>
          <a:xfrm>
            <a:off x="976288" y="3998894"/>
            <a:ext cx="357190" cy="3571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 userDrawn="1"/>
        </p:nvSpPr>
        <p:spPr>
          <a:xfrm>
            <a:off x="576235" y="407043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 userDrawn="1"/>
        </p:nvSpPr>
        <p:spPr>
          <a:xfrm>
            <a:off x="7978131" y="4293771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>
            <a:off x="3557575" y="4412233"/>
            <a:ext cx="357190" cy="357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2882248" y="4213457"/>
            <a:ext cx="357190" cy="357190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2506966" y="4150140"/>
            <a:ext cx="357190" cy="357190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3907013" y="4493249"/>
            <a:ext cx="357190" cy="3571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919798" y="4862217"/>
            <a:ext cx="357190" cy="357190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 userDrawn="1"/>
        </p:nvSpPr>
        <p:spPr>
          <a:xfrm>
            <a:off x="6283662" y="4867278"/>
            <a:ext cx="357190" cy="357190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 userDrawn="1"/>
        </p:nvSpPr>
        <p:spPr>
          <a:xfrm>
            <a:off x="4261484" y="4581276"/>
            <a:ext cx="357190" cy="357190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0" y="6543675"/>
            <a:ext cx="91440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Discovery and Insights Learning Systems were originated by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Andi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Andy Lothian.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211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 rot="177819">
            <a:off x="-1395458" y="5079093"/>
            <a:ext cx="13639800" cy="2098436"/>
            <a:chOff x="-1395458" y="4926693"/>
            <a:chExt cx="13639800" cy="2098436"/>
          </a:xfrm>
        </p:grpSpPr>
        <p:sp>
          <p:nvSpPr>
            <p:cNvPr id="5" name="Freeform 4"/>
            <p:cNvSpPr/>
            <p:nvPr userDrawn="1"/>
          </p:nvSpPr>
          <p:spPr>
            <a:xfrm>
              <a:off x="-1395458" y="5178878"/>
              <a:ext cx="13639800" cy="17780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-1364343" y="4926693"/>
              <a:ext cx="13324114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7768609" y="5355295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051799" y="5379375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516877" y="631383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19484" y="5568113"/>
              <a:ext cx="263865" cy="26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038751" y="550582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940292" y="6357144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4678211" y="5844313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7012126" y="5362290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29048" y="5325447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6306855" y="5459034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429256" y="5648794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809362" y="626286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812800" y="5630635"/>
              <a:ext cx="12554857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7872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19567" y="577361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5568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Group 27"/>
          <p:cNvGrpSpPr/>
          <p:nvPr userDrawn="1"/>
        </p:nvGrpSpPr>
        <p:grpSpPr>
          <a:xfrm flipH="1">
            <a:off x="1005873" y="580939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203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-977265" y="5430156"/>
            <a:ext cx="6828188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-1172177" y="5598432"/>
            <a:ext cx="8779477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 userDrawn="1"/>
        </p:nvSpPr>
        <p:spPr>
          <a:xfrm>
            <a:off x="143295" y="5401894"/>
            <a:ext cx="263865" cy="26386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777390" y="6536979"/>
            <a:ext cx="263865" cy="2638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>
            <a:off x="1992164" y="6241082"/>
            <a:ext cx="263865" cy="2638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 userDrawn="1"/>
        </p:nvSpPr>
        <p:spPr>
          <a:xfrm>
            <a:off x="403108" y="5485846"/>
            <a:ext cx="263865" cy="26386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 userDrawn="1"/>
        </p:nvSpPr>
        <p:spPr>
          <a:xfrm>
            <a:off x="661994" y="5575102"/>
            <a:ext cx="263865" cy="26386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2503883" y="6466607"/>
            <a:ext cx="263865" cy="26386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 userDrawn="1"/>
        </p:nvSpPr>
        <p:spPr>
          <a:xfrm>
            <a:off x="1158838" y="5831266"/>
            <a:ext cx="263865" cy="26386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>
            <a:off x="1741954" y="6127371"/>
            <a:ext cx="263865" cy="26386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904624" y="5714650"/>
            <a:ext cx="263865" cy="26386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3995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121126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6645275"/>
            <a:ext cx="8877300" cy="2127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818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-977265" y="5430156"/>
            <a:ext cx="6828188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-1172177" y="5598432"/>
            <a:ext cx="8779477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 userDrawn="1"/>
        </p:nvSpPr>
        <p:spPr>
          <a:xfrm>
            <a:off x="143295" y="5401894"/>
            <a:ext cx="263865" cy="26386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777390" y="6536979"/>
            <a:ext cx="263865" cy="2638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>
            <a:off x="1992164" y="6241082"/>
            <a:ext cx="263865" cy="2638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 userDrawn="1"/>
        </p:nvSpPr>
        <p:spPr>
          <a:xfrm>
            <a:off x="403108" y="5485846"/>
            <a:ext cx="263865" cy="26386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 userDrawn="1"/>
        </p:nvSpPr>
        <p:spPr>
          <a:xfrm>
            <a:off x="661994" y="5575102"/>
            <a:ext cx="263865" cy="26386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2503883" y="6466607"/>
            <a:ext cx="263865" cy="26386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 userDrawn="1"/>
        </p:nvSpPr>
        <p:spPr>
          <a:xfrm>
            <a:off x="1158838" y="5831266"/>
            <a:ext cx="263865" cy="26386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>
            <a:off x="1741954" y="6127371"/>
            <a:ext cx="263865" cy="26386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904624" y="5714650"/>
            <a:ext cx="263865" cy="26386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4233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517071"/>
            <a:ext cx="5373687" cy="4983843"/>
          </a:xfrm>
        </p:spPr>
        <p:txBody>
          <a:bodyPr anchor="t">
            <a:normAutofit/>
          </a:bodyPr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933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371" y="2131787"/>
            <a:ext cx="3597729" cy="3601357"/>
          </a:xfrm>
          <a:noFill/>
        </p:spPr>
        <p:txBody>
          <a:bodyPr>
            <a:normAutofit/>
          </a:bodyPr>
          <a:lstStyle>
            <a:lvl1pPr marL="0" indent="3175" algn="ctr">
              <a:buNone/>
              <a:tabLst/>
              <a:defRPr sz="4400">
                <a:solidFill>
                  <a:schemeClr val="bg2"/>
                </a:solidFill>
              </a:defRPr>
            </a:lvl1pPr>
            <a:lvl2pPr marL="0" indent="3175" algn="ctr">
              <a:buNone/>
              <a:defRPr sz="2400">
                <a:solidFill>
                  <a:schemeClr val="bg1"/>
                </a:solidFill>
              </a:defRPr>
            </a:lvl2pPr>
            <a:lvl3pPr marL="0" indent="3175" algn="ctr">
              <a:buNone/>
              <a:defRPr sz="2000">
                <a:solidFill>
                  <a:schemeClr val="bg1"/>
                </a:solidFill>
              </a:defRPr>
            </a:lvl3pPr>
            <a:lvl4pPr marL="0" indent="3175" algn="ctr">
              <a:buNone/>
              <a:defRPr sz="1800">
                <a:solidFill>
                  <a:schemeClr val="bg1"/>
                </a:solidFill>
              </a:defRPr>
            </a:lvl4pPr>
            <a:lvl5pPr marL="0" indent="3175" algn="ctr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Golden Nugget Here</a:t>
            </a:r>
          </a:p>
          <a:p>
            <a:pPr lvl="0"/>
            <a:r>
              <a:rPr lang="en-US" dirty="0"/>
              <a:t>…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 rot="864039">
            <a:off x="-3323766" y="5294084"/>
            <a:ext cx="10515598" cy="2217056"/>
            <a:chOff x="-2989943" y="5148939"/>
            <a:chExt cx="10515598" cy="2217056"/>
          </a:xfrm>
        </p:grpSpPr>
        <p:sp>
          <p:nvSpPr>
            <p:cNvPr id="8" name="Freeform 7"/>
            <p:cNvSpPr/>
            <p:nvPr userDrawn="1"/>
          </p:nvSpPr>
          <p:spPr>
            <a:xfrm>
              <a:off x="-2989943" y="5319482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07958" y="6460666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247901" y="5724758"/>
              <a:ext cx="9114973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2750460" y="5148939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85786" y="6333458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500430" y="5476202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6874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reeform 7"/>
          <p:cNvSpPr/>
          <p:nvPr userDrawn="1"/>
        </p:nvSpPr>
        <p:spPr>
          <a:xfrm rot="221879">
            <a:off x="-5681563" y="571231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 rot="221879">
            <a:off x="93107" y="595532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 userDrawn="1"/>
        </p:nvSpPr>
        <p:spPr>
          <a:xfrm rot="221879">
            <a:off x="-4939953" y="5972422"/>
            <a:ext cx="9114973" cy="1061750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 userDrawn="1"/>
        </p:nvSpPr>
        <p:spPr>
          <a:xfrm rot="221879">
            <a:off x="-5431580" y="565917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 rot="221879">
            <a:off x="470637" y="5910813"/>
            <a:ext cx="338271" cy="338271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 rot="221879">
            <a:off x="2570709" y="640898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126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9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15" y="6012544"/>
            <a:ext cx="10606315" cy="816428"/>
            <a:chOff x="-1157515" y="6041572"/>
            <a:chExt cx="10606315" cy="816428"/>
          </a:xfrm>
        </p:grpSpPr>
        <p:sp>
          <p:nvSpPr>
            <p:cNvPr id="6" name="Freeform 5"/>
            <p:cNvSpPr/>
            <p:nvPr userDrawn="1"/>
          </p:nvSpPr>
          <p:spPr>
            <a:xfrm>
              <a:off x="-1157515" y="6041572"/>
              <a:ext cx="10276115" cy="70393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2265786" y="6311895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117600" y="6057900"/>
              <a:ext cx="10566400" cy="8001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669014" y="6235487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704458" y="6102131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484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5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96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517071"/>
            <a:ext cx="5373687" cy="4983843"/>
          </a:xfrm>
        </p:spPr>
        <p:txBody>
          <a:bodyPr anchor="t">
            <a:normAutofit/>
          </a:bodyPr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2433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78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26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25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0" y="6608763"/>
            <a:ext cx="8582025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© Andrew Lothian, Insights, Dundee, Scotland, 2006. All rights reserved. INSIGHTS, INSIGHTS DISCOVERY and INSIGHTS WHEEL are registered Trade Marks.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21708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94C6-B070-B794-2A64-07C8E436B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0F287-5562-5332-BDCF-2D6A5DCEB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7C2A2-74E3-2478-F944-BCA24800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1C35-30E9-0550-FB06-42540571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9E022-7335-3266-C373-56CD39EA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74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129C-A4FC-884F-3AE2-C907C709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90C7-BA74-063D-469C-E643469D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BFB0-1E32-896C-A502-6BEFD22E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76B5-571B-9840-AB19-1D7BF411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3C9B5-547D-570A-5EC2-26283A82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27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1A5B-C2D2-8686-223B-4360EB3D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F2A9-8CAD-E4D1-447D-F6D3B1FE2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2B859-CAF9-6D46-559C-2BD0CCF3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39CE-8994-C4B9-231F-1565BB41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5A3E4-C82A-0F77-70F7-982ED291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84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826C-0F49-8CC8-0A49-3887AFD4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6071-6EF4-36A8-127B-7B1D6D6E6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39881-A762-C37D-CAF0-D065316B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F9346-499C-2201-BB03-EEDB2163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90A9-EA12-5926-EA73-C771E792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71A00-4B63-9049-9668-84B97394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767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0242-F9A2-53DA-9715-8D1B44FF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1707-0DFE-398C-820A-07B462099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8F499-81AE-3491-868E-55C1C8695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630A8-8987-8F84-630E-24D648FC0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0C810-886F-0BA7-D328-4EC394992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90655-E7A7-B059-876A-A15E70BE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0BE08-C574-7C41-0708-7CE07563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A0BED-0A64-E2DF-7D73-380F8A50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72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A6FE-2287-F6D1-87AE-1F70C66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63D6C-B41C-DE6A-A068-EA074044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FDD2C-705A-9E9E-B35A-D97EC1DE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A75B3-1738-1FF1-4EFC-46A5E026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371" y="2131787"/>
            <a:ext cx="3597729" cy="3601357"/>
          </a:xfrm>
          <a:noFill/>
        </p:spPr>
        <p:txBody>
          <a:bodyPr>
            <a:normAutofit/>
          </a:bodyPr>
          <a:lstStyle>
            <a:lvl1pPr marL="0" indent="3175" algn="ctr">
              <a:buNone/>
              <a:tabLst/>
              <a:defRPr sz="4400">
                <a:solidFill>
                  <a:schemeClr val="bg2"/>
                </a:solidFill>
              </a:defRPr>
            </a:lvl1pPr>
            <a:lvl2pPr marL="0" indent="3175" algn="ctr">
              <a:buNone/>
              <a:defRPr sz="2400">
                <a:solidFill>
                  <a:schemeClr val="bg1"/>
                </a:solidFill>
              </a:defRPr>
            </a:lvl2pPr>
            <a:lvl3pPr marL="0" indent="3175" algn="ctr">
              <a:buNone/>
              <a:defRPr sz="2000">
                <a:solidFill>
                  <a:schemeClr val="bg1"/>
                </a:solidFill>
              </a:defRPr>
            </a:lvl3pPr>
            <a:lvl4pPr marL="0" indent="3175" algn="ctr">
              <a:buNone/>
              <a:defRPr sz="1800">
                <a:solidFill>
                  <a:schemeClr val="bg1"/>
                </a:solidFill>
              </a:defRPr>
            </a:lvl4pPr>
            <a:lvl5pPr marL="0" indent="3175" algn="ctr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Golden Nugget Here</a:t>
            </a:r>
          </a:p>
          <a:p>
            <a:pPr lvl="0"/>
            <a:r>
              <a:rPr lang="en-US" dirty="0"/>
              <a:t>…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 rot="864039">
            <a:off x="-3323766" y="5294084"/>
            <a:ext cx="10515598" cy="2217056"/>
            <a:chOff x="-2989943" y="5148939"/>
            <a:chExt cx="10515598" cy="2217056"/>
          </a:xfrm>
        </p:grpSpPr>
        <p:sp>
          <p:nvSpPr>
            <p:cNvPr id="8" name="Freeform 7"/>
            <p:cNvSpPr/>
            <p:nvPr userDrawn="1"/>
          </p:nvSpPr>
          <p:spPr>
            <a:xfrm>
              <a:off x="-2989943" y="5319482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07958" y="6460666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247901" y="5724758"/>
              <a:ext cx="9114973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2750460" y="5148939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85786" y="6333458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500430" y="5476202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8527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9A7DD-5284-C388-44A8-DDE667A2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ED30D-478A-B8CC-9295-84A561D1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8799C-16AD-59DB-9076-75F5CF3E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16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E41C-E408-396E-DC1C-EDB0F0A9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3B126-2749-C05A-1C2D-B393EF22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43879-5986-708A-7240-9A967EE2B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AE46F-93C9-29DA-25BF-022007EF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B14A6-C9CD-0720-9510-743DD6B2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C59-4C3D-B5C0-0E13-6933B616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90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28B9-1A1B-51E4-2728-B1BC0F43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0B211-B56A-A684-6281-5C6154B09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FC880-FB3C-D010-197E-E80F8BD19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F651A-3DC9-EAC2-AF09-ED7DA09F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4A76C-A41A-063F-F3FF-880565FF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E5BF3-D4BA-4C1B-F79D-8E5A62DC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047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396F-E40F-1E72-2861-6997EC19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C901F-AA1C-DDF6-F0BA-BEB586D05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4F67-93BE-711D-70DD-8F79C0CC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56BE7-9D2C-283B-84CC-B0AFE57A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02FC6-99A6-1E5B-D85C-F3D85CD2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27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EBA78-A0D3-76EF-217A-FEE40F544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2F3B4-1B6C-8E1F-E93E-DDD44644A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0174B-51EC-24B8-9AB4-2852D6CB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D602-DBCF-DF01-2B2A-69E78531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0270F-6653-8430-9073-BE213332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87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7658099" y="6299201"/>
            <a:ext cx="125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2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9144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697" y="133350"/>
            <a:ext cx="1179512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209" y="371445"/>
            <a:ext cx="3647106" cy="64242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7EEA21-714C-764C-BAD7-D8DCDEDD4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220" y="5993297"/>
            <a:ext cx="1386740" cy="5916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44E75-F5D1-324D-A6C2-55F8CA43EA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210" y="1883900"/>
            <a:ext cx="3699901" cy="335104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4pPr marL="1028700" indent="0">
              <a:buNone/>
              <a:defRPr>
                <a:solidFill>
                  <a:srgbClr val="0067A5"/>
                </a:solidFill>
              </a:defRPr>
            </a:lvl4pPr>
          </a:lstStyle>
          <a:p>
            <a:pPr lvl="0"/>
            <a:r>
              <a:rPr lang="en-GB" dirty="0"/>
              <a:t>Type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53748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reeform 7"/>
          <p:cNvSpPr/>
          <p:nvPr userDrawn="1"/>
        </p:nvSpPr>
        <p:spPr>
          <a:xfrm rot="221879">
            <a:off x="-5681563" y="571231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 rot="221879">
            <a:off x="93107" y="595532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 userDrawn="1"/>
        </p:nvSpPr>
        <p:spPr>
          <a:xfrm rot="221879">
            <a:off x="-4939953" y="5972422"/>
            <a:ext cx="9114973" cy="1061750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 userDrawn="1"/>
        </p:nvSpPr>
        <p:spPr>
          <a:xfrm rot="221879">
            <a:off x="-5431580" y="565917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 rot="221879">
            <a:off x="470637" y="5910813"/>
            <a:ext cx="338271" cy="338271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 rot="221879">
            <a:off x="2570709" y="640898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7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898900" cy="216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1"/>
            <a:ext cx="8229600" cy="25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2009-2014.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7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38989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57500"/>
            <a:ext cx="8229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The Insights Group Ltd, 2009-2014.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71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898900" cy="216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1"/>
            <a:ext cx="8229600" cy="25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7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44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898900" cy="216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1"/>
            <a:ext cx="8229600" cy="25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779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A37A7-DA7E-77AA-BBD5-F35D95F2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A7881-3496-D059-B64F-2D7DBA89B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8AABD-A56D-E9CC-DADD-A0EC0E445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D5AF-416C-48C8-8BF0-71344E1F76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0E16-8550-4889-8E06-3F1E85567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0B3A3-F54F-EE38-8526-AEAEBA986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BE2D-844B-47A1-80DF-1EA4D350F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s://researchleap.com/impact-work-stress-employee-productivity-based-banking-sector-faisalabad-pakista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bth.nhs.uk/wp-content/uploads/2019/03/NHS-Staff-wellbeing-poster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lvercloudhealth.com/uk" TargetMode="External"/><Relationship Id="rId3" Type="http://schemas.openxmlformats.org/officeDocument/2006/relationships/hyperlink" Target="https://www.headspace.com/nhs" TargetMode="External"/><Relationship Id="rId7" Type="http://schemas.openxmlformats.org/officeDocument/2006/relationships/hyperlink" Target="https://keepingwellblmk.nhs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keepingwellnel.nhs.uk/" TargetMode="External"/><Relationship Id="rId11" Type="http://schemas.openxmlformats.org/officeDocument/2006/relationships/hyperlink" Target="https://www.tenpercent.com/care" TargetMode="External"/><Relationship Id="rId5" Type="http://schemas.openxmlformats.org/officeDocument/2006/relationships/hyperlink" Target="http://www.carefirst-lifestyle.co.uk/" TargetMode="External"/><Relationship Id="rId10" Type="http://schemas.openxmlformats.org/officeDocument/2006/relationships/hyperlink" Target="https://www.nhsinmind.co.uk/" TargetMode="External"/><Relationship Id="rId4" Type="http://schemas.openxmlformats.org/officeDocument/2006/relationships/hyperlink" Target="https://healthservicediscounts.com/nhs-wellbeing-plan/wellbeing" TargetMode="External"/><Relationship Id="rId9" Type="http://schemas.openxmlformats.org/officeDocument/2006/relationships/hyperlink" Target="https://www.nhs.uk/apps-library/sleep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health.org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s://www.universetoday.com/tag/equilibriu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s://www.universetoday.com/tag/equilibriu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86A9-FCF8-EFD9-6E9C-71881B45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155D0-38F2-6C0F-10D8-ECFC92B2CA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100" b="1" dirty="0"/>
              <a:t>Addressing Staff Burnout  </a:t>
            </a:r>
            <a:endParaRPr lang="en-GB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351F8-E9D9-642D-FAB6-7727653A8339}"/>
              </a:ext>
            </a:extLst>
          </p:cNvPr>
          <p:cNvSpPr txBox="1"/>
          <p:nvPr/>
        </p:nvSpPr>
        <p:spPr>
          <a:xfrm>
            <a:off x="152400" y="1371600"/>
            <a:ext cx="8488198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What is burnout?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Burnout isn’t technically a diagnosis in itself, but instead it refers to a collection of symptoms.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If you are experiencing burnout you may feel completely exhausted, have little motivation for your job, feel irritable, or anxious and you may see a dip in your work performance.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Some people also experience physical symptoms like headaches or stomach aches, or have trouble sleeping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2019, ‘burnout’ was recognised by the World Health Organisation (WHO) as an ‘occupational phenomenon’. As lockdowns have drastically affected our work-life balance and working environments, research was undertaken by WHO to ascertain the public’s perceptions of burnout and the contributing factors, considering the pandemic.</a:t>
            </a: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www.mind.org.uk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GB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381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How can we cope with burnout at work?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93CF8-815F-8C22-CB56-AEF5F59F7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380" y="1573530"/>
            <a:ext cx="4461511" cy="3710940"/>
          </a:xfrm>
        </p:spPr>
        <p:txBody>
          <a:bodyPr>
            <a:norm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</a:rPr>
              <a:t>Thinking about the motivators and stressors identified in the previous activities, in small groups discuss: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0000"/>
                </a:solidFill>
              </a:rPr>
              <a:t>What actions can we take to help us cope with burnout at work?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What support do we need to help us cope with burnout?</a:t>
            </a:r>
            <a:endParaRPr lang="en-GB" sz="2400" b="0" i="0" u="none" strike="noStrike" baseline="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6" name="Picture 5" descr="A person meditating in a room&#10;&#10;Description automatically generated">
            <a:extLst>
              <a:ext uri="{FF2B5EF4-FFF2-40B4-BE49-F238E27FC236}">
                <a16:creationId xmlns:a16="http://schemas.microsoft.com/office/drawing/2014/main" id="{326CDFAC-E86E-80A4-EA4B-5110A470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29200" y="1559675"/>
            <a:ext cx="3560618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4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Tips for burnout/stress on an individual level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2E83B-D359-98F5-D7A9-4891721F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1ACE0-BD64-BE55-53F1-FB76EBDA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9" y="1524000"/>
            <a:ext cx="7925581" cy="43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Tips for burnout/stress on an individual level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2E83B-D359-98F5-D7A9-4891721F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8BD59-C952-0BFE-271B-8AABB5AB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3" y="1417637"/>
            <a:ext cx="2911774" cy="4590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B911C-F704-75CC-12F7-FBA6946E0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716" y="1419071"/>
            <a:ext cx="2911775" cy="4590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4428B-9387-4756-56C3-EEB74CBC5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491" y="1417638"/>
            <a:ext cx="3144829" cy="45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Personal strategies to cope with burnout at work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2E83B-D359-98F5-D7A9-4891721F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1F6FC-BA66-6072-DAC7-EAD04AD34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0" y="1463920"/>
            <a:ext cx="8001390" cy="4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NHS Going Home Checklist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2E83B-D359-98F5-D7A9-4891721F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210" y="1447800"/>
            <a:ext cx="3699901" cy="3787140"/>
          </a:xfrm>
        </p:spPr>
        <p:txBody>
          <a:bodyPr>
            <a:normAutofit lnSpcReduction="10000"/>
          </a:bodyPr>
          <a:lstStyle/>
          <a:p>
            <a:r>
              <a:rPr lang="en-GB" sz="3200" b="0" i="0" dirty="0">
                <a:solidFill>
                  <a:srgbClr val="231F20"/>
                </a:solidFill>
                <a:effectLst/>
              </a:rPr>
              <a:t>The ‘Going Home Checklist’ is a poster which can be used to encourage reflection and mindfulness at the end of a working day</a:t>
            </a:r>
            <a:endParaRPr lang="en-US" sz="3200" dirty="0"/>
          </a:p>
          <a:p>
            <a:r>
              <a:rPr lang="en-US" sz="2000" dirty="0">
                <a:hlinkClick r:id="rId3"/>
              </a:rPr>
              <a:t>NHS-Staff-wellbeing-poster1.pdf (dbth.nhs.uk)</a:t>
            </a:r>
            <a:endParaRPr lang="en-GB" sz="2000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52C379B-C8C3-E428-D48A-BC785949C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316" y="1447800"/>
            <a:ext cx="3961484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33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ELFT Wellbeing Wheel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B09DA-D879-79F9-210D-E3E531DDD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4000"/>
            <a:ext cx="5943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ELFT Wellbeing Wheel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B1C41-3EB9-49D6-D6D7-0E5EA9E00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" y="1237249"/>
            <a:ext cx="5070970" cy="4132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BDE7E-AEE7-5973-9DDC-62346441B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54508"/>
            <a:ext cx="4332742" cy="31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Other Support Offers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2E83B-D359-98F5-D7A9-4891721F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210" y="1447800"/>
            <a:ext cx="7696590" cy="4343400"/>
          </a:xfrm>
        </p:spPr>
        <p:txBody>
          <a:bodyPr>
            <a:normAutofit fontScale="40000" lnSpcReduction="20000"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Headspace app free for NHS staff: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3"/>
              </a:rPr>
              <a:t>https://www.headspace.com/nhs</a:t>
            </a:r>
            <a:endParaRPr lang="en-GB" sz="4000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Support available for NHS staff to support their wellbeing i.e. yoga videos, habits, managing stress etc.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4"/>
              </a:rPr>
              <a:t>https://healthservicediscounts.com/nhs-wellbeing-plan/wellbeing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ELFT’s Employee Assistance Programme on 0800 174 319 or by logging in online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5"/>
              </a:rPr>
              <a:t>www.carefirst-lifestyle.co.uk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 : Username: ELFT; Password: employee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b="0" i="0" dirty="0" err="1">
                <a:solidFill>
                  <a:srgbClr val="202A30"/>
                </a:solidFill>
                <a:effectLst/>
                <a:latin typeface="-apple-system"/>
              </a:rPr>
              <a:t>KeepingwellNEL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&amp; </a:t>
            </a:r>
            <a:r>
              <a:rPr lang="en-GB" sz="4000" b="0" i="0" dirty="0" err="1">
                <a:solidFill>
                  <a:srgbClr val="202A30"/>
                </a:solidFill>
                <a:effectLst/>
                <a:latin typeface="-apple-system"/>
              </a:rPr>
              <a:t>Keepingwell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BLMK – London staff can visit -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6"/>
              </a:rPr>
              <a:t>https://keepingwellnel.nhs.uk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wellbeing platform for real-time support, signposting and fast-tracked referral where requested, to other support services. Luton and Beds Staff can visit -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7"/>
              </a:rPr>
              <a:t>https://keepingwellblmk.nhs.uk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or call 01908 724227</a:t>
            </a:r>
            <a:endParaRPr lang="en-GB" sz="4000" dirty="0">
              <a:solidFill>
                <a:srgbClr val="202A30"/>
              </a:solidFill>
              <a:latin typeface="-apple-syste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Silver Cloud is free to access for all staff to a CBT online platform by using the access code: NHS2020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8"/>
              </a:rPr>
              <a:t>https://www.silvercloudhealth.com/uk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b="0" i="0" dirty="0" err="1">
                <a:solidFill>
                  <a:srgbClr val="202A30"/>
                </a:solidFill>
                <a:effectLst/>
                <a:latin typeface="-apple-system"/>
              </a:rPr>
              <a:t>Sleepio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- is a personalised sleep improvement programme. Free for NHS staff 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9"/>
              </a:rPr>
              <a:t>https://www.nhs.uk/apps-library/sleepio/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NHS in Mind -  is a free platform containing interventions to help combat high anxiety, panic and fatigue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10"/>
              </a:rPr>
              <a:t>https://www.nhsinmind.co.uk/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Ten Percent Happier - is free for six-months and offers meditation and mindfulness guidance 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  <a:hlinkClick r:id="rId11"/>
              </a:rPr>
              <a:t>https://www.tenpercent.com/care</a:t>
            </a:r>
            <a:r>
              <a:rPr lang="en-GB" sz="4000" b="0" i="0" dirty="0">
                <a:solidFill>
                  <a:srgbClr val="202A30"/>
                </a:solidFill>
                <a:effectLst/>
                <a:latin typeface="-apple-system"/>
              </a:rPr>
              <a:t>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649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14905-9055-0367-6FBE-D1CC5DA2E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0D11D-C294-4A98-65FE-43D25C23B6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100" b="1" dirty="0"/>
              <a:t>What is Burnout  </a:t>
            </a:r>
            <a:endParaRPr lang="en-GB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ECE87-6ADC-956E-BB95-6890B81351F1}"/>
              </a:ext>
            </a:extLst>
          </p:cNvPr>
          <p:cNvSpPr txBox="1"/>
          <p:nvPr/>
        </p:nvSpPr>
        <p:spPr>
          <a:xfrm>
            <a:off x="327901" y="1371600"/>
            <a:ext cx="84881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Burnout is a state of physical and emotional exhaustion. It can occur when you experience long-term stress in your job, or when you have worked in a physically or emotionally draining role for a long time.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Common signs of burnout: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Feeling tired or drained most of the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Feeling helpless, trapped and/or defeated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Feeling detached/alone in the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Having a cynical/negative outlook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Self-doubt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Procrastinating and taking longer to get things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Feeling overwhelmed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www.mentalhealth.org.uk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22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F7B59-A7C3-020B-E620-C3BDBCE8C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971BE3-57C9-475F-93F6-124F155A83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08" y="371445"/>
            <a:ext cx="5943991" cy="642424"/>
          </a:xfrm>
        </p:spPr>
        <p:txBody>
          <a:bodyPr>
            <a:noAutofit/>
          </a:bodyPr>
          <a:lstStyle/>
          <a:p>
            <a:r>
              <a:rPr lang="en-GB" sz="2100" b="1" dirty="0"/>
              <a:t>Lets check ourselves for Burnout  </a:t>
            </a:r>
            <a:endParaRPr lang="en-GB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1BD05-AA57-8EDF-8ACC-83AC9113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44387-C6C1-A88D-630F-E683252B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1AA9B-8B21-4F78-0279-AE957A74F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100" b="1" dirty="0"/>
              <a:t>Our burnout scores</a:t>
            </a:r>
            <a:endParaRPr lang="en-GB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1F0BB-8888-66EF-3EC0-E3B9AF314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1982A-DE9A-AB16-5A69-B2FCD8E9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95400"/>
            <a:ext cx="78867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4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08" y="371445"/>
            <a:ext cx="472479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Maslow’s Hierarchy of Needs</a:t>
            </a:r>
            <a:endParaRPr lang="en-GB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40D98-017C-613C-FA6F-63F55D72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735432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08" y="371445"/>
            <a:ext cx="7163192" cy="642424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Maslow’s Hierarchy of Needs – Employee Engagement</a:t>
            </a:r>
            <a:endParaRPr lang="en-GB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B8E0D-C0A3-37E6-2FED-184ED61B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58" y="1447800"/>
            <a:ext cx="7244242" cy="44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Maslow’s Hierarchy of Needs – Employee Engagement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93CF8-815F-8C22-CB56-AEF5F59F7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089" y="1573530"/>
            <a:ext cx="3851911" cy="3710940"/>
          </a:xfrm>
        </p:spPr>
        <p:txBody>
          <a:bodyPr>
            <a:normAutofit lnSpcReduction="10000"/>
          </a:bodyPr>
          <a:lstStyle/>
          <a:p>
            <a:endParaRPr lang="en-GB" sz="2400" dirty="0"/>
          </a:p>
          <a:p>
            <a:r>
              <a:rPr lang="en-GB" sz="2400" dirty="0"/>
              <a:t>In pairs/small groups, look at this model and discuss: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Q1 - Where are you on the pyramid?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Q2 - What would enable you to move up the pyramid?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Only share what you are comfortable with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53799-F90A-ADDA-9478-4B9917290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12" y="1497330"/>
            <a:ext cx="4419599" cy="430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52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Finding our Equilibrium 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93CF8-815F-8C22-CB56-AEF5F59F7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089" y="1573530"/>
            <a:ext cx="5223511" cy="3710940"/>
          </a:xfrm>
        </p:spPr>
        <p:txBody>
          <a:bodyPr>
            <a:normAutofit lnSpcReduction="10000"/>
          </a:bodyPr>
          <a:lstStyle/>
          <a:p>
            <a:endParaRPr lang="en-GB" sz="2400" dirty="0"/>
          </a:p>
          <a:p>
            <a:r>
              <a:rPr lang="en-GB" sz="2400" dirty="0"/>
              <a:t>In small groups, look at this model and discuss: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Q1 – What are our stressors?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Q2 - What are our motivators?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Let’s discuss our stressors and motivators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does this tell us?</a:t>
            </a:r>
          </a:p>
          <a:p>
            <a:endParaRPr lang="en-GB" dirty="0"/>
          </a:p>
        </p:txBody>
      </p:sp>
      <p:pic>
        <p:nvPicPr>
          <p:cNvPr id="3" name="Picture 2" descr="A balance scale with a white background&#10;&#10;Description automatically generated">
            <a:extLst>
              <a:ext uri="{FF2B5EF4-FFF2-40B4-BE49-F238E27FC236}">
                <a16:creationId xmlns:a16="http://schemas.microsoft.com/office/drawing/2014/main" id="{0D289DC4-93BC-7F81-F189-AE3D5AEC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57800" y="2362200"/>
            <a:ext cx="340163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4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E32F-559F-2555-EFD0-9682B1DD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2BFD6-6352-CC8C-720D-DA1A1C239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089" y="371445"/>
            <a:ext cx="7052311" cy="64242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Finding our Equilibrium 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93CF8-815F-8C22-CB56-AEF5F59F7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26" y="1371600"/>
            <a:ext cx="8523674" cy="3710940"/>
          </a:xfrm>
        </p:spPr>
        <p:txBody>
          <a:bodyPr>
            <a:normAutofit/>
          </a:bodyPr>
          <a:lstStyle/>
          <a:p>
            <a:r>
              <a:rPr lang="en-GB" sz="2800" b="0" i="0" u="none" strike="noStrike" baseline="0" dirty="0">
                <a:solidFill>
                  <a:srgbClr val="000000"/>
                </a:solidFill>
              </a:rPr>
              <a:t>There is evidence to support the idea if people can:</a:t>
            </a:r>
          </a:p>
          <a:p>
            <a:pPr lvl="1"/>
            <a:r>
              <a:rPr lang="en-GB" sz="2400" b="0" i="0" u="none" strike="noStrike" baseline="0" dirty="0">
                <a:solidFill>
                  <a:srgbClr val="000000"/>
                </a:solidFill>
              </a:rPr>
              <a:t>re- connect with the values that brought them into the work</a:t>
            </a:r>
          </a:p>
          <a:p>
            <a:pPr lvl="1"/>
            <a:r>
              <a:rPr lang="en-GB" sz="2400" b="0" i="0" u="none" strike="noStrike" baseline="0" dirty="0">
                <a:solidFill>
                  <a:srgbClr val="000000"/>
                </a:solidFill>
              </a:rPr>
              <a:t>feel they make a difference</a:t>
            </a:r>
          </a:p>
          <a:p>
            <a:pPr lvl="1"/>
            <a:r>
              <a:rPr lang="en-GB" sz="2400" b="0" i="0" u="none" strike="noStrike" baseline="0" dirty="0">
                <a:solidFill>
                  <a:srgbClr val="000000"/>
                </a:solidFill>
              </a:rPr>
              <a:t>have the opportunity to be creative at work and; are able to change and develop</a:t>
            </a:r>
          </a:p>
          <a:p>
            <a:pPr marL="342900" lvl="1" indent="0">
              <a:buNone/>
            </a:pPr>
            <a:endParaRPr lang="en-GB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GB" sz="2800" b="0" i="0" u="none" strike="noStrike" baseline="0" dirty="0">
                <a:solidFill>
                  <a:srgbClr val="000000"/>
                </a:solidFill>
              </a:rPr>
              <a:t>Then they are able to deal with their stress better and feel more positive about their work</a:t>
            </a:r>
          </a:p>
          <a:p>
            <a:endParaRPr lang="en-GB" dirty="0"/>
          </a:p>
        </p:txBody>
      </p:sp>
      <p:pic>
        <p:nvPicPr>
          <p:cNvPr id="3" name="Picture 2" descr="A balance scale with a white background&#10;&#10;Description automatically generated">
            <a:extLst>
              <a:ext uri="{FF2B5EF4-FFF2-40B4-BE49-F238E27FC236}">
                <a16:creationId xmlns:a16="http://schemas.microsoft.com/office/drawing/2014/main" id="{0D289DC4-93BC-7F81-F189-AE3D5AEC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24385" y="4678537"/>
            <a:ext cx="24011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98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5cde9-ed0f-4143-94ba-df20b77b34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4B430FA86BD4298751F8079EF342C" ma:contentTypeVersion="12" ma:contentTypeDescription="Create a new document." ma:contentTypeScope="" ma:versionID="a9b9a830d08ab399114139987b71039c">
  <xsd:schema xmlns:xsd="http://www.w3.org/2001/XMLSchema" xmlns:xs="http://www.w3.org/2001/XMLSchema" xmlns:p="http://schemas.microsoft.com/office/2006/metadata/properties" xmlns:ns2="6f05cde9-ed0f-4143-94ba-df20b77b3424" xmlns:ns3="6f2dd751-0861-4bce-9be2-37e466fae4e5" targetNamespace="http://schemas.microsoft.com/office/2006/metadata/properties" ma:root="true" ma:fieldsID="c371673724ddd434e5c5f9f3df601829" ns2:_="" ns3:_="">
    <xsd:import namespace="6f05cde9-ed0f-4143-94ba-df20b77b3424"/>
    <xsd:import namespace="6f2dd751-0861-4bce-9be2-37e466fae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5cde9-ed0f-4143-94ba-df20b77b3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dd751-0861-4bce-9be2-37e466fae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59B9DF-FD7E-4DB1-8D83-F2D58AC40995}">
  <ds:schemaRefs>
    <ds:schemaRef ds:uri="http://purl.org/dc/terms/"/>
    <ds:schemaRef ds:uri="http://www.w3.org/XML/1998/namespace"/>
    <ds:schemaRef ds:uri="http://purl.org/dc/dcmitype/"/>
    <ds:schemaRef ds:uri="6f05cde9-ed0f-4143-94ba-df20b77b3424"/>
    <ds:schemaRef ds:uri="6f2dd751-0861-4bce-9be2-37e466fae4e5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570448-BD14-4BEF-AA99-79D9FF477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5cde9-ed0f-4143-94ba-df20b77b3424"/>
    <ds:schemaRef ds:uri="6f2dd751-0861-4bce-9be2-37e466fae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584C6D-3166-4833-8A77-ED50960E54F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787</Words>
  <Application>Microsoft Office PowerPoint</Application>
  <PresentationFormat>On-screen Show (4:3)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Team Name] Away Day</dc:title>
  <dc:creator>BAKER, Lisa (EAST LONDON NHS FOUNDATION TRUST)</dc:creator>
  <cp:lastModifiedBy>Lisa Baker</cp:lastModifiedBy>
  <cp:revision>2</cp:revision>
  <dcterms:created xsi:type="dcterms:W3CDTF">2020-08-27T11:35:34Z</dcterms:created>
  <dcterms:modified xsi:type="dcterms:W3CDTF">2024-03-22T18:25:52Z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0x0101006534B430FA86BD4298751F8079EF342C</vt:lpwstr>
  </property>
  <property fmtid="{D5CDD505-2E9C-101B-9397-08002B2CF9AE}" pid="3" name="MediaServiceImageTags">
    <vt:lpwstr/>
  </property>
</Properties>
</file>