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1251" r:id="rId5"/>
    <p:sldId id="32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04E0D-472B-4508-B043-7F77614237AB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68BFB-2674-4CC9-8878-206EC3D82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15 mins at first flipchart, then 10 mins each at 2</a:t>
            </a:r>
            <a:r>
              <a:rPr lang="en-GB" baseline="30000" dirty="0"/>
              <a:t>nd</a:t>
            </a:r>
            <a:r>
              <a:rPr lang="en-GB" dirty="0"/>
              <a:t> and 3</a:t>
            </a:r>
            <a:r>
              <a:rPr lang="en-GB" baseline="30000" dirty="0"/>
              <a:t>rd</a:t>
            </a:r>
            <a:r>
              <a:rPr lang="en-GB" dirty="0"/>
              <a:t> rotation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6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0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8F92-518F-85E5-76A2-90AB68F1A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D98E6-F8AE-69BE-4AB8-35481269C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2D198-A6B6-FF77-E2CC-E121C636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55326-93E1-0379-14B2-E691D7DA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0374A-9528-A5FC-5F36-72739838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01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7C04-5DF0-93DB-97D0-2ABA5A80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63762-1636-BE36-7EFE-791820C4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60278-913A-74E8-C0F3-1D18C2615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AEACB-5191-7401-454F-75800C46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1E135-31C8-E751-0621-AA534305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81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F018C9-52DC-38B7-E3AE-C55E4E2F3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25540-2DF8-F5EE-A9E0-735AB9A30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1B218-4DB4-5520-5CEB-23C96BC4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2B72D-A669-4A82-383B-10EC0A6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41EDA-ADEF-0324-D7AF-5554BD3B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670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24151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D936-D5F6-E610-CCBC-666A0CA8A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D3F81-5BDE-E054-139F-DAC9F4630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B1D77-14E8-267E-DDE8-AE0F84762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A18C2-96B1-2125-4691-DAC32AD0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E635A-798D-07D1-491C-7E4A3A1F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5EE2-24E1-6E82-BE76-5DD6905EE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E7B3B-F0FC-DCA8-1AC9-E5441E497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BF6CC-7D36-7BFC-3A50-E6D3E7A2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E6B43-980A-A99F-623F-256FB836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811E4-C889-0918-E57F-AEFAD83D5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7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1D056-6A56-89FB-9BEB-334E1A76B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8AC2-DBBA-A8AA-BB16-84BA36CE8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E6E2B-46CD-2BC6-9DE4-AEF4644BC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7AE3B-2A5F-AEDE-8E93-FAE36FE8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FF6AC-01FD-942D-6FDC-8A088203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356AB-3C51-404C-16CC-C3045FD3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3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F59B9-F15F-6A2C-DBAF-75A4F6DD0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9B4C1-1DBA-E2E0-41E2-D62671777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A86FD-69B3-835D-308D-47B528C1C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FE3BBF-0F41-A1DE-F351-574AA4131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E3D6D-5BF2-BF05-77CE-CF89F107C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A199C-50C5-82A8-E754-2E967DC0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79083-DBFE-4EA9-CC28-DD9C93F1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75062-4FF7-162D-A243-94C60B7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6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6986-5804-C7D3-AB40-7D5677F93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DC173-C86F-8322-683E-D7DF30037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9E4A0-D5A1-DCE2-3572-2DF285E0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29CD6-280A-785B-2168-C875FB90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5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2886AC-29B4-47A6-B18B-DB195FB06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E88515-326E-B0E5-1102-36E4BD97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BCB72-EAFB-5CE3-3B37-00920DD5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0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01AD-D059-FE96-7DD6-0BF64BBF7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814-2C0A-2874-39C7-D07438080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7E096-CDFD-9CF7-F752-24262BA8A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5B222-6A2D-6142-A903-2AF04396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CA870-065B-CD95-0CE1-68903AD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9CA85-B14F-F02E-8419-482C91D8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3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D8432-1423-B8A6-FCF1-ECC7CF54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848FB-E0A4-1911-D846-C2A8EA3E2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05479-1F4D-6EDC-E9E6-99EB9F964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4CF2D-C38B-68E2-340A-A3645AB3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55B38-AAC3-BCA4-C207-EF4FD6D8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9B2C2-D9B1-719B-F13F-742261A5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0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88EFFB-A350-B1F8-7BAA-F53D57386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61502-8672-2087-C288-2D15068CB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45B5C-791F-06E9-18B9-FBD1D3A7D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28D30E-490F-4225-86D3-1CD2D904D487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8B13F-3831-107D-0A18-E9D24C2FA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91FC1-562E-E07C-1740-DFE524A95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D05737-2AB1-4864-A35B-B7412D2DC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1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juandomingofarnos.wordpress.com/2012/06/04/micro-blogging-can-help-build-your-organisational-culture-brave-new-org-brave-new-org-dpontefract-via-pgsimoes/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823" y="240145"/>
            <a:ext cx="9505072" cy="642424"/>
          </a:xfrm>
        </p:spPr>
        <p:txBody>
          <a:bodyPr>
            <a:normAutofit fontScale="70000" lnSpcReduction="20000"/>
          </a:bodyPr>
          <a:lstStyle/>
          <a:p>
            <a:r>
              <a:rPr lang="en-GB" sz="3200" b="1" dirty="0">
                <a:latin typeface="+mn-lt"/>
              </a:rPr>
              <a:t>Thinking about us a team, what do we need to stop/start/continue doing to start to build even better working relationships?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9389" y="1467852"/>
            <a:ext cx="10889725" cy="4312461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Get into 3 groups…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Each group, please visit a different flipchart (Stop, Start, Continue)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Spend approx. 10-15 mins at each flipchart and write your ideas/suggestions/reflections 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Rotate until each group has visited all 3 flipcharts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Lets discuss and look at the key actions to take forward as a wider group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7836" t="47602" r="34118" b="28725"/>
          <a:stretch/>
        </p:blipFill>
        <p:spPr>
          <a:xfrm>
            <a:off x="7768377" y="5894858"/>
            <a:ext cx="2608646" cy="72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0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9" y="371445"/>
            <a:ext cx="7529616" cy="642424"/>
          </a:xfrm>
        </p:spPr>
        <p:txBody>
          <a:bodyPr>
            <a:normAutofit fontScale="92500"/>
          </a:bodyPr>
          <a:lstStyle/>
          <a:p>
            <a:r>
              <a:rPr lang="en-GB" sz="3200" b="1" dirty="0">
                <a:latin typeface="+mn-lt"/>
              </a:rPr>
              <a:t>Stop/Start/Continue Exercise Reflection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277" y="1470453"/>
            <a:ext cx="10653818" cy="4324865"/>
          </a:xfrm>
        </p:spPr>
        <p:txBody>
          <a:bodyPr>
            <a:norm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each group has contributed to all 3 flipcharts…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go back to your original flipchart (where you started)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eflect on what you now see on the fully completed flip chart</a:t>
            </a:r>
          </a:p>
          <a:p>
            <a:pPr marL="0" indent="0">
              <a:buSzPts val="1000"/>
              <a:buNone/>
              <a:tabLst>
                <a:tab pos="457200" algn="l"/>
              </a:tabLst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reflections? What do you notice? 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47AB7E-B222-4072-A182-C0847C35A2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36" t="47602" r="34118" b="28725"/>
          <a:stretch/>
        </p:blipFill>
        <p:spPr>
          <a:xfrm>
            <a:off x="7899889" y="5856487"/>
            <a:ext cx="2608646" cy="722997"/>
          </a:xfrm>
          <a:prstGeom prst="rect">
            <a:avLst/>
          </a:prstGeom>
        </p:spPr>
      </p:pic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19A1FDD8-68ED-C28C-9069-18CB3C0083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828171" y="3632885"/>
            <a:ext cx="2637924" cy="201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69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D7CC67-4115-4377-9468-5BA7610D57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8B173E-4CD1-4131-B781-B7A1178BD4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D07CB4-80C2-4C3B-A0D1-C8734B4E29F7}">
  <ds:schemaRefs>
    <ds:schemaRef ds:uri="http://schemas.openxmlformats.org/package/2006/metadata/core-properties"/>
    <ds:schemaRef ds:uri="http://schemas.microsoft.com/office/2006/metadata/properties"/>
    <ds:schemaRef ds:uri="6f05cde9-ed0f-4143-94ba-df20b77b3424"/>
    <ds:schemaRef ds:uri="http://schemas.microsoft.com/office/2006/documentManagement/types"/>
    <ds:schemaRef ds:uri="6f2dd751-0861-4bce-9be2-37e466fae4e5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Baker</dc:creator>
  <cp:lastModifiedBy>Lisa Baker</cp:lastModifiedBy>
  <cp:revision>1</cp:revision>
  <dcterms:created xsi:type="dcterms:W3CDTF">2024-03-10T13:18:48Z</dcterms:created>
  <dcterms:modified xsi:type="dcterms:W3CDTF">2024-03-10T13:19:49Z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