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9" r:id="rId5"/>
    <p:sldId id="1334" r:id="rId6"/>
    <p:sldId id="30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BDEE9-86E0-4A32-A40C-54EC19142195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936D4-374D-4F88-A748-141E442D9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93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WALK IN MY SHOES notes:</a:t>
            </a: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Key aim for today is building knowledge and understanding between your teams. We're going to start with you as individuals. </a:t>
            </a:r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This exercise will give you a chance to build connection, knowledge, &amp; understanding – ultimately in the interests of helping you to develop a sense of how to work with and support one another </a:t>
            </a:r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Mix up into 3 teams (groups of 3)</a:t>
            </a:r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Note down key words, take notes on what your partner is saying. Words that resonate. Don't have to be detailed notes. . On post-it notes – one post it per question – </a:t>
            </a:r>
            <a:r>
              <a:rPr lang="en-US" dirty="0" err="1">
                <a:cs typeface="Calibri"/>
              </a:rPr>
              <a:t>summarise</a:t>
            </a:r>
            <a:r>
              <a:rPr lang="en-US" dirty="0">
                <a:cs typeface="Calibri"/>
              </a:rPr>
              <a:t> key word or sentence</a:t>
            </a:r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THIS IS ABOUT THEIR WORK/ROLES. </a:t>
            </a:r>
            <a:r>
              <a:rPr lang="en-US" dirty="0" err="1">
                <a:cs typeface="Calibri"/>
              </a:rPr>
              <a:t>Ie</a:t>
            </a:r>
            <a:r>
              <a:rPr lang="en-US" dirty="0">
                <a:cs typeface="Calibri"/>
              </a:rPr>
              <a:t> not personal lives</a:t>
            </a:r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30 mins talking in total. Teams of 3 could head off for 30mins to have their discussions. They must return after 30. </a:t>
            </a:r>
            <a:endParaRPr lang="en-US" dirty="0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US" dirty="0">
                <a:cs typeface="Calibri"/>
              </a:rPr>
              <a:t>Get them to add their post it notes to the flip chart. 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2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92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7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B4BE-85E8-9FB7-4F03-3585A299D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BC789-0DC5-D4EA-E231-1C608F8CD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6BF4D-EC93-DBD5-D891-8F7E20D0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B134F-8554-4115-AFBD-0E27391CA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3911B-0A50-5AAF-064F-CF820752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EF2BA-A940-7594-FB43-CDC5896E3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FD39D-7921-0C10-F3A6-4C40EB399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BE63E-5B90-7AB2-E38A-2F14E2E33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2CC78-EB0D-C9AC-C999-051A80C7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5E6D-3CE8-6921-486E-C848354EC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6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B6F8F4-6D15-992E-2132-C9651FCB5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E6AA2-6D7B-242F-2194-22D7BDF13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A6A76-1997-A84E-61A0-369AA802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E39A4-C15A-8906-4604-F9F7488E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F10C3-25A5-19E7-8F3D-59F41DFC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3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341134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BD69C-1CC7-66E8-D5B2-B42A61D8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6351-E167-3F04-56B1-4140CA75B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43899-2410-E93F-A14F-6E293E5A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2EA54-15A9-AC73-1CA3-278BC978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F03F8-F148-7CF1-A70D-1C5D388F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30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152E-4EE4-0B88-B05D-D5539327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34DB9-443D-C2A3-553D-A873EC578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2DFE3-5268-CA33-98B7-BA9C373F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19906-9CE9-20C5-4093-8C48EB84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F25E6-F81B-AE64-9AD3-A2B1FBE2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1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B182-347D-BCDF-6D15-B66856584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3140A-81A3-1EC3-4AE8-72A977FE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B0F25-B454-B8D7-53D0-264706961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98427-41D3-E069-EC70-A1FFC9FC0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3C4A4-F4B4-1747-80F4-9C50208E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754A5-AE1C-C3CE-9A23-A4147715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9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83370-DC9C-2B5B-BF6F-D12A23236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2A75D-5327-DBBB-F437-D2F5FEE4E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7E9C7-D399-F3FB-109D-B1203D737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CF37B-67DD-85AC-DD57-1C3B220C4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6041D-BA07-989C-FC48-0A8E92B3A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936D4-792A-26AE-79C8-109CB71C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6535D2-E668-A664-85D9-EBD4298C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69B78-CB82-EF0E-D70B-507E65A8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22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8022D-59EA-FCDD-42E7-08705B60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82135-0667-0C0A-A277-5709AB27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55B9F-6FC8-4EDE-8C5C-D551BF0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16ED50-2F39-FBEA-F06D-F3541242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2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E0BE10-9BB9-11AA-EE20-14498B14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3B1B2-98CA-7405-ACA4-5A85B1FD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D59DE-20B2-1A35-C9E9-60912CF3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15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603C1-0768-1C9E-15BB-136D8FEBE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B44C9-1292-C1B3-AD10-2015ED592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C38F3-7685-1AF3-4A5D-A7D203A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3D171-A52C-24DB-6138-B78DA8A1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CA4CE-5AD8-9848-6C9F-AF18CAD5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D0A56-E3E9-5DB0-440F-481FC8C9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6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A189-CF70-29D9-70E1-4CAC72CCF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260F6-9EEA-FFA3-E222-120781439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57381-5350-817B-4260-81DF710D0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B6565F-C671-61B3-402B-49D9E1357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1B7BA-EB42-F5BC-7733-9EB8C40B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AA86F-B5CF-047E-31F1-8377E310C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7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F7C2A2-A2B2-7310-69C7-A0F6B70F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0539B-256A-88AF-2A0A-CBB8817CC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73CF7-D72C-9F6B-9DCD-D13AB548E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729601-780B-48D3-903E-7FBA0B5F0DB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C1F88-7026-52D7-2968-88957C158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0C840-0F6E-C074-22AD-70E5AF77B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1333A4-EF9A-403D-99EB-89ADD27EB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32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b="1">
                <a:latin typeface="+mn-lt"/>
                <a:cs typeface="Arial"/>
              </a:rPr>
              <a:t>Walk in my shoes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4320" y="1341058"/>
            <a:ext cx="11498580" cy="44778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1500"/>
            <a:r>
              <a:rPr lang="en-GB" sz="2800" dirty="0">
                <a:cs typeface="Calibri"/>
              </a:rPr>
              <a:t>Individually, on some paper, answer the following questions:</a:t>
            </a:r>
          </a:p>
          <a:p>
            <a:pPr indent="0">
              <a:buNone/>
            </a:pPr>
            <a:endParaRPr lang="en-GB" sz="2800" dirty="0">
              <a:cs typeface="Calibri"/>
            </a:endParaRPr>
          </a:p>
          <a:p>
            <a:pPr marL="1428750" lvl="2">
              <a:buAutoNum type="arabicPeriod"/>
            </a:pPr>
            <a:r>
              <a:rPr lang="en-GB" sz="2800" b="1" dirty="0">
                <a:cs typeface="Calibri"/>
              </a:rPr>
              <a:t> What is the best part of my day (at work)...</a:t>
            </a:r>
            <a:endParaRPr lang="en-GB" sz="2800" b="1" dirty="0">
              <a:ea typeface="Calibri"/>
              <a:cs typeface="Calibri"/>
            </a:endParaRPr>
          </a:p>
          <a:p>
            <a:pPr marL="1428750" lvl="2">
              <a:buAutoNum type="arabicPeriod"/>
            </a:pPr>
            <a:r>
              <a:rPr lang="en-GB" sz="2800" b="1" dirty="0">
                <a:cs typeface="Calibri"/>
              </a:rPr>
              <a:t> What is the worst part of my day (at work)...</a:t>
            </a:r>
            <a:endParaRPr lang="en-GB" sz="2800" b="1" dirty="0">
              <a:ea typeface="Calibri"/>
              <a:cs typeface="Calibri"/>
            </a:endParaRPr>
          </a:p>
          <a:p>
            <a:pPr marL="1428750" lvl="2">
              <a:buAutoNum type="arabicPeriod"/>
            </a:pPr>
            <a:r>
              <a:rPr lang="en-GB" sz="2800" b="1" dirty="0">
                <a:cs typeface="Calibri"/>
              </a:rPr>
              <a:t> The thing that is most challenging in my role right now...</a:t>
            </a:r>
            <a:endParaRPr lang="en-GB" sz="2800" b="1" dirty="0">
              <a:ea typeface="Calibri"/>
              <a:cs typeface="Calibri"/>
            </a:endParaRPr>
          </a:p>
          <a:p>
            <a:pPr marL="1428750" lvl="2">
              <a:buAutoNum type="arabicPeriod"/>
            </a:pPr>
            <a:r>
              <a:rPr lang="en-GB" sz="2800" b="1" dirty="0">
                <a:cs typeface="Calibri"/>
              </a:rPr>
              <a:t> What I need you to understand about me/my role...</a:t>
            </a:r>
          </a:p>
          <a:p>
            <a:pPr marL="1428750" lvl="2">
              <a:buAutoNum type="arabicPeriod"/>
            </a:pPr>
            <a:r>
              <a:rPr lang="en-GB" sz="2800" b="1" dirty="0">
                <a:cs typeface="Calibri"/>
              </a:rPr>
              <a:t> What matters most to me is…</a:t>
            </a:r>
          </a:p>
          <a:p>
            <a:pPr marL="1200150" lvl="2" indent="0">
              <a:buNone/>
            </a:pPr>
            <a:endParaRPr lang="en-GB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946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5954281" cy="6424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b="1" dirty="0">
                <a:latin typeface="+mn-lt"/>
                <a:cs typeface="Arial"/>
              </a:rPr>
              <a:t>Walk in my shoes reflection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4320" y="1341058"/>
            <a:ext cx="11498580" cy="44778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1500"/>
            <a:r>
              <a:rPr lang="en-GB" sz="2800" dirty="0">
                <a:cs typeface="Calibri"/>
              </a:rPr>
              <a:t>Get into small groups of 3 or 4 (people from other teams if possible)</a:t>
            </a:r>
          </a:p>
          <a:p>
            <a:pPr indent="0">
              <a:buNone/>
            </a:pPr>
            <a:endParaRPr lang="en-GB" sz="2800" dirty="0">
              <a:cs typeface="Calibri"/>
            </a:endParaRPr>
          </a:p>
          <a:p>
            <a:pPr marL="571500"/>
            <a:r>
              <a:rPr lang="en-GB" sz="2800" dirty="0">
                <a:cs typeface="Calibri"/>
              </a:rPr>
              <a:t>Take it in turns to share your responses to the questions</a:t>
            </a:r>
          </a:p>
          <a:p>
            <a:pPr marL="571500"/>
            <a:endParaRPr lang="en-GB" sz="2800" dirty="0">
              <a:ea typeface="Calibri" panose="020F0502020204030204"/>
              <a:cs typeface="Calibri"/>
            </a:endParaRPr>
          </a:p>
          <a:p>
            <a:pPr marL="571500"/>
            <a:r>
              <a:rPr lang="en-GB" sz="2800" dirty="0">
                <a:ea typeface="Calibri" panose="020F0502020204030204"/>
                <a:cs typeface="Calibri"/>
              </a:rPr>
              <a:t>Each person should spend 10mins in total sharing their responses with their partners. Feel free to ask follow-up or clarifying questions</a:t>
            </a:r>
          </a:p>
          <a:p>
            <a:pPr marL="571500"/>
            <a:endParaRPr lang="en-GB" sz="2800" dirty="0"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0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5954281" cy="6424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b="1" dirty="0">
                <a:latin typeface="+mn-lt"/>
                <a:cs typeface="Arial"/>
              </a:rPr>
              <a:t>Walk in my shoes reflection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4320" y="1341058"/>
            <a:ext cx="11498580" cy="44778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1500"/>
            <a:r>
              <a:rPr lang="en-GB" sz="2800" dirty="0">
                <a:solidFill>
                  <a:srgbClr val="000000"/>
                </a:solidFill>
                <a:ea typeface="Calibri" panose="020F0502020204030204"/>
                <a:cs typeface="Calibri"/>
              </a:rPr>
              <a:t>Let’s discuss…</a:t>
            </a:r>
          </a:p>
          <a:p>
            <a:pPr indent="0">
              <a:buNone/>
            </a:pPr>
            <a:endParaRPr lang="en-GB" sz="2800" dirty="0">
              <a:solidFill>
                <a:srgbClr val="000000"/>
              </a:solidFill>
              <a:ea typeface="Calibri" panose="020F0502020204030204"/>
              <a:cs typeface="Calibri"/>
            </a:endParaRPr>
          </a:p>
          <a:p>
            <a:pPr marL="571500"/>
            <a:r>
              <a:rPr lang="en-GB" sz="2800" b="1" dirty="0">
                <a:solidFill>
                  <a:srgbClr val="000000"/>
                </a:solidFill>
                <a:ea typeface="Calibri" panose="020F0502020204030204"/>
                <a:cs typeface="Calibri"/>
              </a:rPr>
              <a:t>What did you learn about our other teams/colleagues?</a:t>
            </a:r>
          </a:p>
          <a:p>
            <a:pPr marL="571500"/>
            <a:r>
              <a:rPr lang="en-GB" sz="2800" b="1" dirty="0">
                <a:solidFill>
                  <a:srgbClr val="000000"/>
                </a:solidFill>
                <a:ea typeface="Calibri" panose="020F0502020204030204"/>
                <a:cs typeface="Calibri"/>
              </a:rPr>
              <a:t>Where are our common themes?</a:t>
            </a:r>
          </a:p>
          <a:p>
            <a:pPr marL="571500"/>
            <a:r>
              <a:rPr lang="en-GB" sz="2800" b="1" dirty="0">
                <a:solidFill>
                  <a:srgbClr val="000000"/>
                </a:solidFill>
                <a:ea typeface="Calibri" panose="020F0502020204030204"/>
                <a:cs typeface="Calibri"/>
              </a:rPr>
              <a:t>Where are our gaps?</a:t>
            </a:r>
          </a:p>
          <a:p>
            <a:pPr marL="571500"/>
            <a:r>
              <a:rPr lang="en-GB" sz="2800" b="1" dirty="0">
                <a:solidFill>
                  <a:srgbClr val="000000"/>
                </a:solidFill>
                <a:ea typeface="Calibri" panose="020F0502020204030204"/>
                <a:cs typeface="Calibri"/>
              </a:rPr>
              <a:t>What will you take away from this exercise?</a:t>
            </a:r>
          </a:p>
        </p:txBody>
      </p:sp>
    </p:spTree>
    <p:extLst>
      <p:ext uri="{BB962C8B-B14F-4D97-AF65-F5344CB8AC3E}">
        <p14:creationId xmlns:p14="http://schemas.microsoft.com/office/powerpoint/2010/main" val="217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EB9A43-ECA8-4F75-A8A0-59C4738ECE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2B3138-0554-42F6-898D-BD2E150587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A02A7F-BEA3-44D6-93FE-65A27C8D35D9}">
  <ds:schemaRefs>
    <ds:schemaRef ds:uri="6f2dd751-0861-4bce-9be2-37e466fae4e5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f05cde9-ed0f-4143-94ba-df20b77b342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Baker</dc:creator>
  <cp:lastModifiedBy>Lisa Baker</cp:lastModifiedBy>
  <cp:revision>1</cp:revision>
  <dcterms:created xsi:type="dcterms:W3CDTF">2024-03-10T12:49:19Z</dcterms:created>
  <dcterms:modified xsi:type="dcterms:W3CDTF">2024-03-10T12:49:46Z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