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5FAB-A5E2-40D3-9BB7-AB3FAE48409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DB2FA-2F65-4ABA-8ED5-0FF57B447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A5A3-1A00-B0AC-D9F9-9F1514F7F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82F3A-BF7A-B41C-3BA7-A68DFA4CB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1B483-E0EE-6980-C7E4-E918077E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2AB76-71D7-35D1-812D-4B284D2D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B6A08-9CD9-88E3-6E40-0B37A3E2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7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EE362-00F5-59D6-AF5F-1927D06D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33731-CE6D-7F55-0E96-591A03B82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1B5A2-FA71-69A7-D223-8B396244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5CB61-1FFD-C6F7-322C-DFCF8ED1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D3654-FD40-A437-EAE8-B4BF2D61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5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CA754-4F9E-4D8A-C050-75BB3F3B5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564FE-2816-B2C4-E094-EB1584C96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47D86-FEAF-06EF-4D52-7FE72BC3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84BEF-7C37-5E76-BB83-CBF97D35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2466-A422-B950-7D41-C236B6C7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34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pic>
        <p:nvPicPr>
          <p:cNvPr id="13" name="Picture 1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37EEA21-714C-764C-BAD7-D8DCDEDD48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2294" y="5993296"/>
            <a:ext cx="1848986" cy="59167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44E75-F5D1-324D-A6C2-55F8CA43EA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279" y="1883900"/>
            <a:ext cx="4933201" cy="335104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4pPr marL="1371600" indent="0">
              <a:buNone/>
              <a:defRPr>
                <a:solidFill>
                  <a:srgbClr val="0067A5"/>
                </a:solidFill>
              </a:defRPr>
            </a:lvl4pPr>
          </a:lstStyle>
          <a:p>
            <a:pPr lvl="0"/>
            <a:r>
              <a:rPr lang="en-GB" dirty="0"/>
              <a:t>Type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350585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D4D2-4351-9D24-FFDD-A43DB641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27DB-1377-39E6-C0AA-3A615F4F3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CED87-63A9-A02C-5E2B-44DA07A0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C79B7-973B-1C14-EF8F-5EECFCFD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19A92-1E9A-3BD0-993F-7098A37F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5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B6D9-4C85-7A40-14C4-BC4CC29B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AC1E6-3706-6029-D00D-7AAE0E09C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C7283-1A36-52ED-931C-2F2DC77A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82928-5040-BFE4-48B5-09D88CDC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736DE-9E51-32FF-8458-6F1D94DB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6C9B-3BE5-F8BD-E3E0-A209AADA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186D5-79F9-137A-1F8F-87444076F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A43C5-D3C2-9E81-7F81-B7E58C5CA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CA2B3-969E-0D65-5281-5D7B57EE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6CE6C-AC03-B89B-3AB2-25C6F08B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2CC33-DC43-E997-0FEE-E10FEBD3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7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1B998-8A8A-0D0A-7F8C-CB60F3E1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AB21B-B409-12FC-6795-C9956A6B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33CEA-CF4B-00EB-877C-09E34770D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24E97-9B0B-FC0B-7C52-5AFA646D1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DC6AF-8FD8-F7DB-CEA6-6C059585A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ACC68-78C2-8B72-09B8-01381BF4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9A497-58DE-7F70-55F2-A3777EC9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DDE4A-0A5E-055A-9621-E95995EA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0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2701C-7F01-B43A-48F1-C5B718CF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60CB0-D1C9-ADD3-8CB0-FC4D2C6D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CBDDF-0AB1-706A-FE52-C7058397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D137B-C874-088E-2204-D86CA1D3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5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CD184-1E16-2C01-5B61-0CBC0616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FD4D9-ECA4-2CC8-119D-0B87485D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BE771-34EF-29FC-172C-56FD70BB1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6EC7-2CEC-7389-A6C2-C8A7CF71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CEB99-998F-2540-A469-1C1710A4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A7443-1837-2678-B8BD-F5EB6DC5F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30007-CD87-3C8E-4ED9-44DD3D3F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FABC7-A0D0-5F76-D22C-A0788FC2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FFD93-0110-F1DD-BD97-ED8F515F3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5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1723-B8EA-58BF-0A39-BEE4AD6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14692E-8EC7-FB54-C6CC-3CF8090F3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404E7-38FF-980E-B83B-5B0235E15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E62E8-EB78-5890-7FE2-86F3E855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15C0F-D7F2-2AF0-8A45-C355E36F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B2E11-7BAE-EE94-34D4-CFDEE614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4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3260A5-34DA-77D6-CE5E-A6ECAA2F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7E081-FF4F-EA77-CCB9-8032DC4E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33C81-27CD-A9E6-8FBA-2C5259340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FBA136-DAC0-4C6D-923B-DE7CDD3939DC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13E5D-82AD-0359-7029-74F3901A7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1485D-C314-EC7B-418E-D5637DAF8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8D29E-3D93-4E74-BADE-8241EDD374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91907" y="292120"/>
            <a:ext cx="10410503" cy="642424"/>
          </a:xfrm>
        </p:spPr>
        <p:txBody>
          <a:bodyPr>
            <a:noAutofit/>
          </a:bodyPr>
          <a:lstStyle/>
          <a:p>
            <a:r>
              <a:rPr lang="en-GB" sz="3600" b="1" kern="0" dirty="0">
                <a:latin typeface="Calibri" panose="020F0502020204030204" pitchFamily="34" charset="0"/>
                <a:cs typeface="Calibri" panose="020F0502020204030204" pitchFamily="34" charset="0"/>
              </a:rPr>
              <a:t>Wellness Bingo</a:t>
            </a:r>
          </a:p>
          <a:p>
            <a:endParaRPr lang="en-GB" sz="44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" y="1108734"/>
            <a:ext cx="1141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Find someone in this group who is practicing one of these wellness techniques and write their initials in the section (one person per answer only, if 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The first person to tick all the boxes or the highest score after 10 minutes wins.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07938" y="2432173"/>
          <a:ext cx="9850056" cy="349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2582">
                  <a:extLst>
                    <a:ext uri="{9D8B030D-6E8A-4147-A177-3AD203B41FA5}">
                      <a16:colId xmlns:a16="http://schemas.microsoft.com/office/drawing/2014/main" val="3259282467"/>
                    </a:ext>
                  </a:extLst>
                </a:gridCol>
                <a:gridCol w="3283737">
                  <a:extLst>
                    <a:ext uri="{9D8B030D-6E8A-4147-A177-3AD203B41FA5}">
                      <a16:colId xmlns:a16="http://schemas.microsoft.com/office/drawing/2014/main" val="1914904597"/>
                    </a:ext>
                  </a:extLst>
                </a:gridCol>
                <a:gridCol w="3283737">
                  <a:extLst>
                    <a:ext uri="{9D8B030D-6E8A-4147-A177-3AD203B41FA5}">
                      <a16:colId xmlns:a16="http://schemas.microsoft.com/office/drawing/2014/main" val="1523508094"/>
                    </a:ext>
                  </a:extLst>
                </a:gridCol>
              </a:tblGrid>
              <a:tr h="583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Gets 20+ minutes of physical activity almost every day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for fun and/or relaxation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Volunteers/supports the community 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70132"/>
                  </a:ext>
                </a:extLst>
              </a:tr>
              <a:tr h="8745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Keeps a list of financial budget/goals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9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akes time each day to be with family/friends i.e. a phone call or eating dinner together</a:t>
                      </a:r>
                      <a:endParaRPr lang="en-GB" sz="19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Copes with stress in a healthy manner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07099"/>
                  </a:ext>
                </a:extLst>
              </a:tr>
              <a:tr h="583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inspirational literature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Plays a musical instrument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Uses allocated break time at work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723923"/>
                  </a:ext>
                </a:extLst>
              </a:tr>
              <a:tr h="583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Practises mindfulness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Makes time for play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a good relationship with friends/family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91424"/>
                  </a:ext>
                </a:extLst>
              </a:tr>
              <a:tr h="8745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on a project i.e. learning to cook, DIY, new hobbies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Smiles and laughs a lot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Gets enough sleep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136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04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529293-6783-4485-85B0-8908973EA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86D433-CA29-46D8-8AB6-1E182276DE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927986-EBF7-459A-974D-3AB3CA612ECF}">
  <ds:schemaRefs>
    <ds:schemaRef ds:uri="http://purl.org/dc/terms/"/>
    <ds:schemaRef ds:uri="6f2dd751-0861-4bce-9be2-37e466fae4e5"/>
    <ds:schemaRef ds:uri="http://purl.org/dc/dcmitype/"/>
    <ds:schemaRef ds:uri="http://schemas.microsoft.com/office/2006/metadata/properties"/>
    <ds:schemaRef ds:uri="http://schemas.microsoft.com/office/2006/documentManagement/types"/>
    <ds:schemaRef ds:uri="6f05cde9-ed0f-4143-94ba-df20b77b342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2024-03-10T15:51:30Z</dcterms:created>
  <dcterms:modified xsi:type="dcterms:W3CDTF">2024-03-10T15:51:57Z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