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FC6823-CBBB-4832-A77A-B81EAEB90518}" v="5" dt="2024-02-24T12:45:37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521" autoAdjust="0"/>
  </p:normalViewPr>
  <p:slideViewPr>
    <p:cSldViewPr snapToGrid="0">
      <p:cViewPr varScale="1">
        <p:scale>
          <a:sx n="43" d="100"/>
          <a:sy n="43" d="100"/>
        </p:scale>
        <p:origin x="109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ER, Lisa (EAST LONDON NHS FOUNDATION TRUST)" userId="a6cf1b36-3461-4ba9-b07a-12b2aaf38caf" providerId="ADAL" clId="{AAFC6823-CBBB-4832-A77A-B81EAEB90518}"/>
    <pc:docChg chg="undo custSel addSld delSld modSld">
      <pc:chgData name="BAKER, Lisa (EAST LONDON NHS FOUNDATION TRUST)" userId="a6cf1b36-3461-4ba9-b07a-12b2aaf38caf" providerId="ADAL" clId="{AAFC6823-CBBB-4832-A77A-B81EAEB90518}" dt="2024-02-24T12:45:37.668" v="357"/>
      <pc:docMkLst>
        <pc:docMk/>
      </pc:docMkLst>
      <pc:sldChg chg="addSp delSp modSp add del mod modNotesTx">
        <pc:chgData name="BAKER, Lisa (EAST LONDON NHS FOUNDATION TRUST)" userId="a6cf1b36-3461-4ba9-b07a-12b2aaf38caf" providerId="ADAL" clId="{AAFC6823-CBBB-4832-A77A-B81EAEB90518}" dt="2024-02-24T12:45:36.551" v="354" actId="47"/>
        <pc:sldMkLst>
          <pc:docMk/>
          <pc:sldMk cId="3595818782" sldId="275"/>
        </pc:sldMkLst>
        <pc:spChg chg="add mod">
          <ac:chgData name="BAKER, Lisa (EAST LONDON NHS FOUNDATION TRUST)" userId="a6cf1b36-3461-4ba9-b07a-12b2aaf38caf" providerId="ADAL" clId="{AAFC6823-CBBB-4832-A77A-B81EAEB90518}" dt="2024-02-24T12:15:09.605" v="29" actId="1076"/>
          <ac:spMkLst>
            <pc:docMk/>
            <pc:sldMk cId="3595818782" sldId="275"/>
            <ac:spMk id="4" creationId="{82F60798-F087-B838-26E7-12D361FF037E}"/>
          </ac:spMkLst>
        </pc:spChg>
        <pc:spChg chg="mod">
          <ac:chgData name="BAKER, Lisa (EAST LONDON NHS FOUNDATION TRUST)" userId="a6cf1b36-3461-4ba9-b07a-12b2aaf38caf" providerId="ADAL" clId="{AAFC6823-CBBB-4832-A77A-B81EAEB90518}" dt="2024-02-24T12:20:28.867" v="299" actId="14100"/>
          <ac:spMkLst>
            <pc:docMk/>
            <pc:sldMk cId="3595818782" sldId="275"/>
            <ac:spMk id="5" creationId="{3AD4FD79-53B8-4633-AB23-D9F1B330F83A}"/>
          </ac:spMkLst>
        </pc:spChg>
        <pc:spChg chg="mod">
          <ac:chgData name="BAKER, Lisa (EAST LONDON NHS FOUNDATION TRUST)" userId="a6cf1b36-3461-4ba9-b07a-12b2aaf38caf" providerId="ADAL" clId="{AAFC6823-CBBB-4832-A77A-B81EAEB90518}" dt="2024-02-24T12:14:29.839" v="20" actId="313"/>
          <ac:spMkLst>
            <pc:docMk/>
            <pc:sldMk cId="3595818782" sldId="275"/>
            <ac:spMk id="6" creationId="{A379DD66-6565-400B-90C3-9B3C676BC0C8}"/>
          </ac:spMkLst>
        </pc:spChg>
        <pc:picChg chg="add mod">
          <ac:chgData name="BAKER, Lisa (EAST LONDON NHS FOUNDATION TRUST)" userId="a6cf1b36-3461-4ba9-b07a-12b2aaf38caf" providerId="ADAL" clId="{AAFC6823-CBBB-4832-A77A-B81EAEB90518}" dt="2024-02-24T12:15:16.868" v="31" actId="14100"/>
          <ac:picMkLst>
            <pc:docMk/>
            <pc:sldMk cId="3595818782" sldId="275"/>
            <ac:picMk id="3" creationId="{BDDAEC25-715C-40E7-4253-64069C77BFE7}"/>
          </ac:picMkLst>
        </pc:picChg>
        <pc:picChg chg="del">
          <ac:chgData name="BAKER, Lisa (EAST LONDON NHS FOUNDATION TRUST)" userId="a6cf1b36-3461-4ba9-b07a-12b2aaf38caf" providerId="ADAL" clId="{AAFC6823-CBBB-4832-A77A-B81EAEB90518}" dt="2024-02-24T12:14:31.204" v="21" actId="478"/>
          <ac:picMkLst>
            <pc:docMk/>
            <pc:sldMk cId="3595818782" sldId="275"/>
            <ac:picMk id="9" creationId="{734688E6-6A37-3DD3-D81E-0142AB4E23AD}"/>
          </ac:picMkLst>
        </pc:picChg>
      </pc:sldChg>
      <pc:sldChg chg="add del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147104452" sldId="498"/>
        </pc:sldMkLst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1353501810" sldId="503"/>
        </pc:sldMkLst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1353501810" sldId="503"/>
            <ac:spMk id="10" creationId="{AFA67CD3-AB4E-4A7A-BEB8-53C445D8C44E}"/>
          </ac:spMkLst>
        </pc:spChg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1353501810" sldId="503"/>
            <ac:spMk id="14" creationId="{339C8D78-A644-462F-B674-F440635E5353}"/>
          </ac:spMkLst>
        </pc:spChg>
        <pc:picChg chg="add del">
          <ac:chgData name="BAKER, Lisa (EAST LONDON NHS FOUNDATION TRUST)" userId="a6cf1b36-3461-4ba9-b07a-12b2aaf38caf" providerId="ADAL" clId="{AAFC6823-CBBB-4832-A77A-B81EAEB90518}" dt="2024-02-24T12:45:37.668" v="357"/>
          <ac:picMkLst>
            <pc:docMk/>
            <pc:sldMk cId="1353501810" sldId="503"/>
            <ac:picMk id="12" creationId="{07CF545F-9C2E-4446-97CD-AD92990C2B68}"/>
          </ac:picMkLst>
        </pc:picChg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229838879" sldId="504"/>
        </pc:sldMkLst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229838879" sldId="504"/>
            <ac:spMk id="73" creationId="{7025EFD5-738C-41B9-87FE-0C00E211BD8B}"/>
          </ac:spMkLst>
        </pc:spChg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229838879" sldId="504"/>
            <ac:spMk id="75" creationId="{835EF3DD-7D43-4A27-8967-A92FD8CC9365}"/>
          </ac:spMkLst>
        </pc:spChg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1038308210" sldId="505"/>
        </pc:sldMkLst>
        <pc:cxnChg chg="add del">
          <ac:chgData name="BAKER, Lisa (EAST LONDON NHS FOUNDATION TRUST)" userId="a6cf1b36-3461-4ba9-b07a-12b2aaf38caf" providerId="ADAL" clId="{AAFC6823-CBBB-4832-A77A-B81EAEB90518}" dt="2024-02-24T12:45:37.668" v="357"/>
          <ac:cxnSpMkLst>
            <pc:docMk/>
            <pc:sldMk cId="1038308210" sldId="505"/>
            <ac:cxnSpMk id="9" creationId="{A7F400EE-A8A5-48AF-B4D6-291B52C6F0B0}"/>
          </ac:cxnSpMkLst>
        </pc:cxnChg>
      </pc:sldChg>
      <pc:sldChg chg="add del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983944314" sldId="506"/>
        </pc:sldMkLst>
      </pc:sldChg>
      <pc:sldChg chg="add del setBg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2384394396" sldId="509"/>
        </pc:sldMkLst>
      </pc:sldChg>
      <pc:sldChg chg="add del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3338167703" sldId="510"/>
        </pc:sldMkLst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3299377872" sldId="512"/>
        </pc:sldMkLst>
        <pc:cxnChg chg="add del">
          <ac:chgData name="BAKER, Lisa (EAST LONDON NHS FOUNDATION TRUST)" userId="a6cf1b36-3461-4ba9-b07a-12b2aaf38caf" providerId="ADAL" clId="{AAFC6823-CBBB-4832-A77A-B81EAEB90518}" dt="2024-02-24T12:45:37.668" v="357"/>
          <ac:cxnSpMkLst>
            <pc:docMk/>
            <pc:sldMk cId="3299377872" sldId="512"/>
            <ac:cxnSpMk id="23" creationId="{822A5670-0F7B-4199-AEAB-33FBA9CEA44D}"/>
          </ac:cxnSpMkLst>
        </pc:cxnChg>
        <pc:cxnChg chg="add del">
          <ac:chgData name="BAKER, Lisa (EAST LONDON NHS FOUNDATION TRUST)" userId="a6cf1b36-3461-4ba9-b07a-12b2aaf38caf" providerId="ADAL" clId="{AAFC6823-CBBB-4832-A77A-B81EAEB90518}" dt="2024-02-24T12:45:37.668" v="357"/>
          <ac:cxnSpMkLst>
            <pc:docMk/>
            <pc:sldMk cId="3299377872" sldId="512"/>
            <ac:cxnSpMk id="25" creationId="{8BB1744D-A7DF-4B65-B6E3-DCF12BB2D869}"/>
          </ac:cxnSpMkLst>
        </pc:cxnChg>
        <pc:cxnChg chg="add del">
          <ac:chgData name="BAKER, Lisa (EAST LONDON NHS FOUNDATION TRUST)" userId="a6cf1b36-3461-4ba9-b07a-12b2aaf38caf" providerId="ADAL" clId="{AAFC6823-CBBB-4832-A77A-B81EAEB90518}" dt="2024-02-24T12:45:37.668" v="357"/>
          <ac:cxnSpMkLst>
            <pc:docMk/>
            <pc:sldMk cId="3299377872" sldId="512"/>
            <ac:cxnSpMk id="27" creationId="{882DD753-EA38-4E86-91FB-05041A44A28E}"/>
          </ac:cxnSpMkLst>
        </pc:cxnChg>
        <pc:cxnChg chg="add del">
          <ac:chgData name="BAKER, Lisa (EAST LONDON NHS FOUNDATION TRUST)" userId="a6cf1b36-3461-4ba9-b07a-12b2aaf38caf" providerId="ADAL" clId="{AAFC6823-CBBB-4832-A77A-B81EAEB90518}" dt="2024-02-24T12:45:37.668" v="357"/>
          <ac:cxnSpMkLst>
            <pc:docMk/>
            <pc:sldMk cId="3299377872" sldId="512"/>
            <ac:cxnSpMk id="29" creationId="{6DA63E78-7704-45EF-B5D3-EADDF5D82674}"/>
          </ac:cxnSpMkLst>
        </pc:cxnChg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3586884993" sldId="513"/>
        </pc:sldMkLst>
        <pc:cxnChg chg="add del">
          <ac:chgData name="BAKER, Lisa (EAST LONDON NHS FOUNDATION TRUST)" userId="a6cf1b36-3461-4ba9-b07a-12b2aaf38caf" providerId="ADAL" clId="{AAFC6823-CBBB-4832-A77A-B81EAEB90518}" dt="2024-02-24T12:45:37.668" v="357"/>
          <ac:cxnSpMkLst>
            <pc:docMk/>
            <pc:sldMk cId="3586884993" sldId="513"/>
            <ac:cxnSpMk id="71" creationId="{E4A809D5-3600-46D4-A466-67F2349A54FB}"/>
          </ac:cxnSpMkLst>
        </pc:cxnChg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2802436562" sldId="514"/>
        </pc:sldMkLst>
        <pc:cxnChg chg="add del">
          <ac:chgData name="BAKER, Lisa (EAST LONDON NHS FOUNDATION TRUST)" userId="a6cf1b36-3461-4ba9-b07a-12b2aaf38caf" providerId="ADAL" clId="{AAFC6823-CBBB-4832-A77A-B81EAEB90518}" dt="2024-02-24T12:45:37.668" v="357"/>
          <ac:cxnSpMkLst>
            <pc:docMk/>
            <pc:sldMk cId="2802436562" sldId="514"/>
            <ac:cxnSpMk id="71" creationId="{E4A809D5-3600-46D4-A466-67F2349A54FB}"/>
          </ac:cxnSpMkLst>
        </pc:cxnChg>
      </pc:sldChg>
      <pc:sldChg chg="add del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3329787619" sldId="515"/>
        </pc:sldMkLst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4123676652" sldId="516"/>
        </pc:sldMkLst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4123676652" sldId="516"/>
            <ac:spMk id="10" creationId="{907EF6B7-1338-4443-8C46-6A318D952DFD}"/>
          </ac:spMkLst>
        </pc:spChg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4123676652" sldId="516"/>
            <ac:spMk id="12" creationId="{DAAE4CDD-124C-4DCF-9584-B6033B545DD5}"/>
          </ac:spMkLst>
        </pc:spChg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4123676652" sldId="516"/>
            <ac:spMk id="14" creationId="{081E4A58-353D-44AE-B2FC-2A74E2E400F7}"/>
          </ac:spMkLst>
        </pc:spChg>
      </pc:sldChg>
      <pc:sldChg chg="add del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960036130" sldId="517"/>
        </pc:sldMkLst>
      </pc:sldChg>
      <pc:sldChg chg="add del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116056869" sldId="518"/>
        </pc:sldMkLst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3977286662" sldId="520"/>
        </pc:sldMkLst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3977286662" sldId="520"/>
            <ac:spMk id="10" creationId="{907EF6B7-1338-4443-8C46-6A318D952DFD}"/>
          </ac:spMkLst>
        </pc:spChg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3977286662" sldId="520"/>
            <ac:spMk id="12" creationId="{DAAE4CDD-124C-4DCF-9584-B6033B545DD5}"/>
          </ac:spMkLst>
        </pc:spChg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3977286662" sldId="520"/>
            <ac:spMk id="14" creationId="{081E4A58-353D-44AE-B2FC-2A74E2E400F7}"/>
          </ac:spMkLst>
        </pc:spChg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3042779495" sldId="521"/>
        </pc:sldMkLst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3042779495" sldId="521"/>
            <ac:spMk id="10" creationId="{907EF6B7-1338-4443-8C46-6A318D952DFD}"/>
          </ac:spMkLst>
        </pc:spChg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3042779495" sldId="521"/>
            <ac:spMk id="12" creationId="{DAAE4CDD-124C-4DCF-9584-B6033B545DD5}"/>
          </ac:spMkLst>
        </pc:spChg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3042779495" sldId="521"/>
            <ac:spMk id="14" creationId="{081E4A58-353D-44AE-B2FC-2A74E2E400F7}"/>
          </ac:spMkLst>
        </pc:spChg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3282367617" sldId="522"/>
        </pc:sldMkLst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3282367617" sldId="522"/>
            <ac:spMk id="10" creationId="{907EF6B7-1338-4443-8C46-6A318D952DFD}"/>
          </ac:spMkLst>
        </pc:spChg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3282367617" sldId="522"/>
            <ac:spMk id="12" creationId="{DAAE4CDD-124C-4DCF-9584-B6033B545DD5}"/>
          </ac:spMkLst>
        </pc:spChg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3282367617" sldId="522"/>
            <ac:spMk id="14" creationId="{081E4A58-353D-44AE-B2FC-2A74E2E400F7}"/>
          </ac:spMkLst>
        </pc:spChg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534490" sldId="523"/>
        </pc:sldMkLst>
        <pc:cxnChg chg="add del">
          <ac:chgData name="BAKER, Lisa (EAST LONDON NHS FOUNDATION TRUST)" userId="a6cf1b36-3461-4ba9-b07a-12b2aaf38caf" providerId="ADAL" clId="{AAFC6823-CBBB-4832-A77A-B81EAEB90518}" dt="2024-02-24T12:45:37.668" v="357"/>
          <ac:cxnSpMkLst>
            <pc:docMk/>
            <pc:sldMk cId="534490" sldId="523"/>
            <ac:cxnSpMk id="4102" creationId="{E4A809D5-3600-46D4-A466-67F2349A54FB}"/>
          </ac:cxnSpMkLst>
        </pc:cxnChg>
      </pc:sldChg>
      <pc:sldChg chg="addSp delSp add del setBg delDesignElem">
        <pc:chgData name="BAKER, Lisa (EAST LONDON NHS FOUNDATION TRUST)" userId="a6cf1b36-3461-4ba9-b07a-12b2aaf38caf" providerId="ADAL" clId="{AAFC6823-CBBB-4832-A77A-B81EAEB90518}" dt="2024-02-24T12:45:37.668" v="357"/>
        <pc:sldMkLst>
          <pc:docMk/>
          <pc:sldMk cId="2797488456" sldId="525"/>
        </pc:sldMkLst>
        <pc:spChg chg="add del">
          <ac:chgData name="BAKER, Lisa (EAST LONDON NHS FOUNDATION TRUST)" userId="a6cf1b36-3461-4ba9-b07a-12b2aaf38caf" providerId="ADAL" clId="{AAFC6823-CBBB-4832-A77A-B81EAEB90518}" dt="2024-02-24T12:45:37.668" v="357"/>
          <ac:spMkLst>
            <pc:docMk/>
            <pc:sldMk cId="2797488456" sldId="525"/>
            <ac:spMk id="11" creationId="{2F56F8EA-3356-4455-9899-320874F6E465}"/>
          </ac:spMkLst>
        </pc:spChg>
      </pc:sldChg>
      <pc:sldChg chg="addSp delSp modSp del mod modClrScheme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537712782" sldId="526"/>
        </pc:sldMkLst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537712782" sldId="526"/>
            <ac:spMk id="2" creationId="{3D833F66-26A5-86CF-26CA-526C53F8096C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537712782" sldId="526"/>
            <ac:spMk id="5" creationId="{DF00599D-0DBA-41B2-9775-08C52D91A229}"/>
          </ac:spMkLst>
        </pc:spChg>
        <pc:spChg chg="add del mod">
          <ac:chgData name="BAKER, Lisa (EAST LONDON NHS FOUNDATION TRUST)" userId="a6cf1b36-3461-4ba9-b07a-12b2aaf38caf" providerId="ADAL" clId="{AAFC6823-CBBB-4832-A77A-B81EAEB90518}" dt="2024-02-24T12:45:35.874" v="352" actId="21"/>
          <ac:spMkLst>
            <pc:docMk/>
            <pc:sldMk cId="537712782" sldId="526"/>
            <ac:spMk id="6" creationId="{320FB03A-C6F1-E87B-9AD2-A19E01A40181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537712782" sldId="526"/>
            <ac:spMk id="9" creationId="{06362939-54AF-4A9C-B861-6BD049C7A0D1}"/>
          </ac:spMkLst>
        </pc:sp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1340310336" sldId="527"/>
        </pc:sldMkLst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1340310336" sldId="527"/>
            <ac:spMk id="2" creationId="{C0B980B5-CE33-36BD-0ACD-3802638BAE14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1340310336" sldId="527"/>
            <ac:spMk id="20" creationId="{4B7F9053-6A18-4FE2-89E3-69ADA3549C04}"/>
          </ac:spMkLst>
        </pc:spChg>
        <pc:picChg chg="mod ord">
          <ac:chgData name="BAKER, Lisa (EAST LONDON NHS FOUNDATION TRUST)" userId="a6cf1b36-3461-4ba9-b07a-12b2aaf38caf" providerId="ADAL" clId="{AAFC6823-CBBB-4832-A77A-B81EAEB90518}" dt="2024-02-24T12:45:36.771" v="355" actId="700"/>
          <ac:picMkLst>
            <pc:docMk/>
            <pc:sldMk cId="1340310336" sldId="527"/>
            <ac:picMk id="8" creationId="{568CFCED-C148-A148-8CFA-C9C624BE33CA}"/>
          </ac:picMkLst>
        </pc:picChg>
        <pc:cxnChg chg="add">
          <ac:chgData name="BAKER, Lisa (EAST LONDON NHS FOUNDATION TRUST)" userId="a6cf1b36-3461-4ba9-b07a-12b2aaf38caf" providerId="ADAL" clId="{AAFC6823-CBBB-4832-A77A-B81EAEB90518}" dt="2024-02-24T12:45:36.959" v="356"/>
          <ac:cxnSpMkLst>
            <pc:docMk/>
            <pc:sldMk cId="1340310336" sldId="527"/>
            <ac:cxnSpMk id="23" creationId="{822A5670-0F7B-4199-AEAB-33FBA9CEA44D}"/>
          </ac:cxnSpMkLst>
        </pc:cxnChg>
        <pc:cxnChg chg="add">
          <ac:chgData name="BAKER, Lisa (EAST LONDON NHS FOUNDATION TRUST)" userId="a6cf1b36-3461-4ba9-b07a-12b2aaf38caf" providerId="ADAL" clId="{AAFC6823-CBBB-4832-A77A-B81EAEB90518}" dt="2024-02-24T12:45:36.959" v="356"/>
          <ac:cxnSpMkLst>
            <pc:docMk/>
            <pc:sldMk cId="1340310336" sldId="527"/>
            <ac:cxnSpMk id="25" creationId="{8BB1744D-A7DF-4B65-B6E3-DCF12BB2D869}"/>
          </ac:cxnSpMkLst>
        </pc:cxnChg>
        <pc:cxnChg chg="add">
          <ac:chgData name="BAKER, Lisa (EAST LONDON NHS FOUNDATION TRUST)" userId="a6cf1b36-3461-4ba9-b07a-12b2aaf38caf" providerId="ADAL" clId="{AAFC6823-CBBB-4832-A77A-B81EAEB90518}" dt="2024-02-24T12:45:36.959" v="356"/>
          <ac:cxnSpMkLst>
            <pc:docMk/>
            <pc:sldMk cId="1340310336" sldId="527"/>
            <ac:cxnSpMk id="27" creationId="{882DD753-EA38-4E86-91FB-05041A44A28E}"/>
          </ac:cxnSpMkLst>
        </pc:cxnChg>
        <pc:cxnChg chg="add">
          <ac:chgData name="BAKER, Lisa (EAST LONDON NHS FOUNDATION TRUST)" userId="a6cf1b36-3461-4ba9-b07a-12b2aaf38caf" providerId="ADAL" clId="{AAFC6823-CBBB-4832-A77A-B81EAEB90518}" dt="2024-02-24T12:45:36.959" v="356"/>
          <ac:cxnSpMkLst>
            <pc:docMk/>
            <pc:sldMk cId="1340310336" sldId="527"/>
            <ac:cxnSpMk id="29" creationId="{6DA63E78-7704-45EF-B5D3-EADDF5D82674}"/>
          </ac:cxnSpMkLst>
        </pc:cxnChg>
      </pc:sldChg>
      <pc:sldChg chg="addSp delSp modSp del mod modClrScheme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401936284" sldId="528"/>
        </pc:sldMkLst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401936284" sldId="528"/>
            <ac:spMk id="2" creationId="{42D65156-8D37-7E42-810E-7335E9CC36B8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401936284" sldId="528"/>
            <ac:spMk id="3" creationId="{DB77FC71-213C-144F-B8E7-E58F3D423D4C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401936284" sldId="528"/>
            <ac:spMk id="4" creationId="{D05F4915-55DD-132E-FFAF-BC4E619C9EAB}"/>
          </ac:spMkLst>
        </pc:sp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3409338530" sldId="529"/>
        </pc:sldMkLst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409338530" sldId="529"/>
            <ac:spMk id="2" creationId="{16EB6BD7-561D-D240-9BB7-3578AAD02E27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409338530" sldId="529"/>
            <ac:spMk id="3" creationId="{36FFF35C-9E79-69D0-28FA-A7DAEF0DE866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409338530" sldId="529"/>
            <ac:spMk id="5" creationId="{8D08CD6B-D985-BB4C-8A64-A6E209928B4B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3409338530" sldId="529"/>
            <ac:spMk id="10" creationId="{907EF6B7-1338-4443-8C46-6A318D952DFD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3409338530" sldId="529"/>
            <ac:spMk id="12" creationId="{DAAE4CDD-124C-4DCF-9584-B6033B545DD5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3409338530" sldId="529"/>
            <ac:spMk id="14" creationId="{081E4A58-353D-44AE-B2FC-2A74E2E400F7}"/>
          </ac:spMkLst>
        </pc:spChg>
      </pc:sldChg>
      <pc:sldChg chg="addSp delSp modSp del mod modClrScheme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843035129" sldId="530"/>
        </pc:sldMkLst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843035129" sldId="530"/>
            <ac:spMk id="2" creationId="{BE8E3FCE-082C-F99A-F3F9-C0669025C9C7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843035129" sldId="530"/>
            <ac:spMk id="3" creationId="{16737A99-5309-2A6B-3E3A-890BE84B9DCE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843035129" sldId="530"/>
            <ac:spMk id="8" creationId="{9E721466-0BA7-3946-A7AB-5FB274266D48}"/>
          </ac:spMkLst>
        </pc:spChg>
        <pc:picChg chg="mod ord">
          <ac:chgData name="BAKER, Lisa (EAST LONDON NHS FOUNDATION TRUST)" userId="a6cf1b36-3461-4ba9-b07a-12b2aaf38caf" providerId="ADAL" clId="{AAFC6823-CBBB-4832-A77A-B81EAEB90518}" dt="2024-02-24T12:45:36.771" v="355" actId="700"/>
          <ac:picMkLst>
            <pc:docMk/>
            <pc:sldMk cId="843035129" sldId="530"/>
            <ac:picMk id="5" creationId="{9AD6197B-D0E7-A54C-B9D2-CBE14FBE9E47}"/>
          </ac:picMkLst>
        </pc:picChg>
      </pc:sldChg>
      <pc:sldChg chg="addSp delSp modSp del mod modClrScheme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767291555" sldId="531"/>
        </pc:sldMkLst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767291555" sldId="531"/>
            <ac:spMk id="3" creationId="{1D2DEE72-C309-EBEA-521D-30F5C36490DD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767291555" sldId="531"/>
            <ac:spMk id="4" creationId="{06CAB3EE-53BA-9C6E-A367-4D59DD444168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767291555" sldId="531"/>
            <ac:spMk id="8" creationId="{9E721466-0BA7-3946-A7AB-5FB274266D48}"/>
          </ac:spMkLst>
        </pc:spChg>
        <pc:picChg chg="mod ord">
          <ac:chgData name="BAKER, Lisa (EAST LONDON NHS FOUNDATION TRUST)" userId="a6cf1b36-3461-4ba9-b07a-12b2aaf38caf" providerId="ADAL" clId="{AAFC6823-CBBB-4832-A77A-B81EAEB90518}" dt="2024-02-24T12:45:36.771" v="355" actId="700"/>
          <ac:picMkLst>
            <pc:docMk/>
            <pc:sldMk cId="767291555" sldId="531"/>
            <ac:picMk id="5" creationId="{9AD6197B-D0E7-A54C-B9D2-CBE14FBE9E47}"/>
          </ac:picMkLst>
        </pc:picChg>
      </pc:sldChg>
      <pc:sldChg chg="addSp delSp modSp del mod modClrScheme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3291656044" sldId="532"/>
        </pc:sldMkLst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291656044" sldId="532"/>
            <ac:spMk id="3" creationId="{1E31A55B-5E21-F269-B8EA-C24DB121F835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291656044" sldId="532"/>
            <ac:spMk id="4" creationId="{546DFA0A-6820-64D1-E595-42D562057D41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291656044" sldId="532"/>
            <ac:spMk id="8" creationId="{9E721466-0BA7-3946-A7AB-5FB274266D48}"/>
          </ac:spMkLst>
        </pc:spChg>
        <pc:picChg chg="mod ord">
          <ac:chgData name="BAKER, Lisa (EAST LONDON NHS FOUNDATION TRUST)" userId="a6cf1b36-3461-4ba9-b07a-12b2aaf38caf" providerId="ADAL" clId="{AAFC6823-CBBB-4832-A77A-B81EAEB90518}" dt="2024-02-24T12:45:36.771" v="355" actId="700"/>
          <ac:picMkLst>
            <pc:docMk/>
            <pc:sldMk cId="3291656044" sldId="532"/>
            <ac:picMk id="5" creationId="{9AD6197B-D0E7-A54C-B9D2-CBE14FBE9E47}"/>
          </ac:picMkLst>
        </pc:pic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723069182" sldId="533"/>
        </pc:sldMkLst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723069182" sldId="533"/>
            <ac:spMk id="2" creationId="{16EB6BD7-561D-D240-9BB7-3578AAD02E27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723069182" sldId="533"/>
            <ac:spMk id="3" creationId="{6613977E-550A-7220-F668-F42E9734BC9A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723069182" sldId="533"/>
            <ac:spMk id="5" creationId="{8D08CD6B-D985-BB4C-8A64-A6E209928B4B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723069182" sldId="533"/>
            <ac:spMk id="10" creationId="{907EF6B7-1338-4443-8C46-6A318D952DFD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723069182" sldId="533"/>
            <ac:spMk id="12" creationId="{DAAE4CDD-124C-4DCF-9584-B6033B545DD5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723069182" sldId="533"/>
            <ac:spMk id="14" creationId="{081E4A58-353D-44AE-B2FC-2A74E2E400F7}"/>
          </ac:spMkLst>
        </pc:sp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3800253298" sldId="534"/>
        </pc:sldMkLst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800253298" sldId="534"/>
            <ac:spMk id="2" creationId="{7A3F5955-230D-05AD-5564-6B195FFC7789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800253298" sldId="534"/>
            <ac:spMk id="5" creationId="{6F03B7D7-D093-7B45-B5CB-E727280B8130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800253298" sldId="534"/>
            <ac:spMk id="6" creationId="{CCF5D38A-0FAA-174B-912B-83260F773B01}"/>
          </ac:spMkLst>
        </pc:spChg>
        <pc:picChg chg="mod ord">
          <ac:chgData name="BAKER, Lisa (EAST LONDON NHS FOUNDATION TRUST)" userId="a6cf1b36-3461-4ba9-b07a-12b2aaf38caf" providerId="ADAL" clId="{AAFC6823-CBBB-4832-A77A-B81EAEB90518}" dt="2024-02-24T12:45:36.771" v="355" actId="700"/>
          <ac:picMkLst>
            <pc:docMk/>
            <pc:sldMk cId="3800253298" sldId="534"/>
            <ac:picMk id="1026" creationId="{3EC365F9-0092-BE4B-A1E4-32BF6ADB8FAB}"/>
          </ac:picMkLst>
        </pc:picChg>
        <pc:cxnChg chg="add">
          <ac:chgData name="BAKER, Lisa (EAST LONDON NHS FOUNDATION TRUST)" userId="a6cf1b36-3461-4ba9-b07a-12b2aaf38caf" providerId="ADAL" clId="{AAFC6823-CBBB-4832-A77A-B81EAEB90518}" dt="2024-02-24T12:45:36.959" v="356"/>
          <ac:cxnSpMkLst>
            <pc:docMk/>
            <pc:sldMk cId="3800253298" sldId="534"/>
            <ac:cxnSpMk id="71" creationId="{E4A809D5-3600-46D4-A466-67F2349A54FB}"/>
          </ac:cxnSpMkLst>
        </pc:cxn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578391294" sldId="535"/>
        </pc:sldMkLst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578391294" sldId="535"/>
            <ac:spMk id="2" creationId="{EC649463-B3F1-39D6-762C-653435D0A1BC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578391294" sldId="535"/>
            <ac:spMk id="3" creationId="{DA73D10C-723E-7F47-9F85-C947B7256131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578391294" sldId="535"/>
            <ac:spMk id="6" creationId="{77F7AD9E-4BD1-5540-870A-7425F1A43304}"/>
          </ac:spMkLst>
        </pc:spChg>
        <pc:picChg chg="mod ord">
          <ac:chgData name="BAKER, Lisa (EAST LONDON NHS FOUNDATION TRUST)" userId="a6cf1b36-3461-4ba9-b07a-12b2aaf38caf" providerId="ADAL" clId="{AAFC6823-CBBB-4832-A77A-B81EAEB90518}" dt="2024-02-24T12:45:36.771" v="355" actId="700"/>
          <ac:picMkLst>
            <pc:docMk/>
            <pc:sldMk cId="578391294" sldId="535"/>
            <ac:picMk id="2050" creationId="{4960DC47-23E3-6C4D-ACC1-6D2A492F0996}"/>
          </ac:picMkLst>
        </pc:picChg>
        <pc:cxnChg chg="add">
          <ac:chgData name="BAKER, Lisa (EAST LONDON NHS FOUNDATION TRUST)" userId="a6cf1b36-3461-4ba9-b07a-12b2aaf38caf" providerId="ADAL" clId="{AAFC6823-CBBB-4832-A77A-B81EAEB90518}" dt="2024-02-24T12:45:36.959" v="356"/>
          <ac:cxnSpMkLst>
            <pc:docMk/>
            <pc:sldMk cId="578391294" sldId="535"/>
            <ac:cxnSpMk id="71" creationId="{E4A809D5-3600-46D4-A466-67F2349A54FB}"/>
          </ac:cxnSpMkLst>
        </pc:cxn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2726970498" sldId="536"/>
        </pc:sldMkLst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2726970498" sldId="536"/>
            <ac:spMk id="2" creationId="{16EB6BD7-561D-D240-9BB7-3578AAD02E27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2726970498" sldId="536"/>
            <ac:spMk id="3" creationId="{BAD3B85D-8D7F-A992-F96F-E47DFC973388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2726970498" sldId="536"/>
            <ac:spMk id="5" creationId="{8D08CD6B-D985-BB4C-8A64-A6E209928B4B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2726970498" sldId="536"/>
            <ac:spMk id="10" creationId="{907EF6B7-1338-4443-8C46-6A318D952DFD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2726970498" sldId="536"/>
            <ac:spMk id="12" creationId="{DAAE4CDD-124C-4DCF-9584-B6033B545DD5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2726970498" sldId="536"/>
            <ac:spMk id="14" creationId="{081E4A58-353D-44AE-B2FC-2A74E2E400F7}"/>
          </ac:spMkLst>
        </pc:sp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832786553" sldId="537"/>
        </pc:sldMkLst>
        <pc:spChg chg="add del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832786553" sldId="537"/>
            <ac:spMk id="2" creationId="{9D71EC78-7E1B-1F4A-9CC7-03ADEF9F870C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832786553" sldId="537"/>
            <ac:spMk id="3" creationId="{DC0EF9CC-DFEF-074A-92A5-71AC21BB6797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832786553" sldId="537"/>
            <ac:spMk id="4" creationId="{5CF20456-21FD-EC77-A30B-4C74301958A0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832786553" sldId="537"/>
            <ac:spMk id="73" creationId="{7025EFD5-738C-41B9-87FE-0C00E211BD8B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832786553" sldId="537"/>
            <ac:spMk id="75" creationId="{835EF3DD-7D43-4A27-8967-A92FD8CC9365}"/>
          </ac:spMkLst>
        </pc:sp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976365737" sldId="538"/>
        </pc:sldMkLst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976365737" sldId="538"/>
            <ac:spMk id="2" creationId="{35F5843B-E393-8343-AF76-5B916ADDA67A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976365737" sldId="538"/>
            <ac:spMk id="3" creationId="{528F89DD-7265-ED47-A66B-8037CBD4FF5B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976365737" sldId="538"/>
            <ac:spMk id="4" creationId="{DFC6248C-99C2-96A7-6418-EA079FBC7770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976365737" sldId="538"/>
            <ac:spMk id="10" creationId="{AFA67CD3-AB4E-4A7A-BEB8-53C445D8C44E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976365737" sldId="538"/>
            <ac:spMk id="14" creationId="{339C8D78-A644-462F-B674-F440635E5353}"/>
          </ac:spMkLst>
        </pc:spChg>
        <pc:picChg chg="add">
          <ac:chgData name="BAKER, Lisa (EAST LONDON NHS FOUNDATION TRUST)" userId="a6cf1b36-3461-4ba9-b07a-12b2aaf38caf" providerId="ADAL" clId="{AAFC6823-CBBB-4832-A77A-B81EAEB90518}" dt="2024-02-24T12:45:36.959" v="356"/>
          <ac:picMkLst>
            <pc:docMk/>
            <pc:sldMk cId="976365737" sldId="538"/>
            <ac:picMk id="12" creationId="{07CF545F-9C2E-4446-97CD-AD92990C2B68}"/>
          </ac:picMkLst>
        </pc:picChg>
      </pc:sldChg>
      <pc:sldChg chg="addSp delSp modSp del mod modClrScheme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3296217349" sldId="539"/>
        </pc:sldMkLst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296217349" sldId="539"/>
            <ac:spMk id="2" creationId="{6F22EF5B-A8D6-874D-A763-7EFBC3B1EA8C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296217349" sldId="539"/>
            <ac:spMk id="3" creationId="{7E0D5907-E74D-7A4A-B452-3E846CED6373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296217349" sldId="539"/>
            <ac:spMk id="4" creationId="{B3F43C9E-7176-B7DE-0205-F044A6CB5620}"/>
          </ac:spMkLst>
        </pc:spChg>
      </pc:sldChg>
      <pc:sldChg chg="addSp delSp modSp del mod modClrScheme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332896241" sldId="540"/>
        </pc:sldMkLst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32896241" sldId="540"/>
            <ac:spMk id="2" creationId="{D7B382D6-6227-ED4E-A08C-EAE31F9FD953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32896241" sldId="540"/>
            <ac:spMk id="3" creationId="{25D5518E-DBC5-F4BA-0289-1D841C447DE4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332896241" sldId="540"/>
            <ac:spMk id="4" creationId="{458458CF-6854-7FE6-4F90-502CA0FEE17A}"/>
          </ac:spMkLst>
        </pc:spChg>
        <pc:picChg chg="mod ord">
          <ac:chgData name="BAKER, Lisa (EAST LONDON NHS FOUNDATION TRUST)" userId="a6cf1b36-3461-4ba9-b07a-12b2aaf38caf" providerId="ADAL" clId="{AAFC6823-CBBB-4832-A77A-B81EAEB90518}" dt="2024-02-24T12:45:36.771" v="355" actId="700"/>
          <ac:picMkLst>
            <pc:docMk/>
            <pc:sldMk cId="332896241" sldId="540"/>
            <ac:picMk id="5" creationId="{4563E41A-5BA0-A245-A307-4EFA32103E69}"/>
          </ac:picMkLst>
        </pc:pic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1903611592" sldId="541"/>
        </pc:sldMkLst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1903611592" sldId="541"/>
            <ac:spMk id="2" creationId="{16EB6BD7-561D-D240-9BB7-3578AAD02E27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1903611592" sldId="541"/>
            <ac:spMk id="3" creationId="{205CE45E-20AF-3E0F-DCBC-CADECB2A1357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1903611592" sldId="541"/>
            <ac:spMk id="5" creationId="{8D08CD6B-D985-BB4C-8A64-A6E209928B4B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1903611592" sldId="541"/>
            <ac:spMk id="10" creationId="{907EF6B7-1338-4443-8C46-6A318D952DFD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1903611592" sldId="541"/>
            <ac:spMk id="12" creationId="{DAAE4CDD-124C-4DCF-9584-B6033B545DD5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1903611592" sldId="541"/>
            <ac:spMk id="14" creationId="{081E4A58-353D-44AE-B2FC-2A74E2E400F7}"/>
          </ac:spMkLst>
        </pc:sp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2172323305" sldId="542"/>
        </pc:sldMkLst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2172323305" sldId="542"/>
            <ac:spMk id="2" creationId="{F6C3FBF0-3812-0C47-80A4-EA4D4FBA024D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2172323305" sldId="542"/>
            <ac:spMk id="3" creationId="{B0B38E2B-F952-924C-B12A-225E34EEB46A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2172323305" sldId="542"/>
            <ac:spMk id="4" creationId="{7074AD7A-D61C-92D7-1D63-DAE3958209FD}"/>
          </ac:spMkLst>
        </pc:spChg>
        <pc:cxnChg chg="add">
          <ac:chgData name="BAKER, Lisa (EAST LONDON NHS FOUNDATION TRUST)" userId="a6cf1b36-3461-4ba9-b07a-12b2aaf38caf" providerId="ADAL" clId="{AAFC6823-CBBB-4832-A77A-B81EAEB90518}" dt="2024-02-24T12:45:36.959" v="356"/>
          <ac:cxnSpMkLst>
            <pc:docMk/>
            <pc:sldMk cId="2172323305" sldId="542"/>
            <ac:cxnSpMk id="4102" creationId="{E4A809D5-3600-46D4-A466-67F2349A54FB}"/>
          </ac:cxnSpMkLst>
        </pc:cxn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2561685271" sldId="543"/>
        </pc:sldMkLst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2561685271" sldId="543"/>
            <ac:spMk id="2" creationId="{F6C3FBF0-3812-0C47-80A4-EA4D4FBA024D}"/>
          </ac:spMkLst>
        </pc:spChg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2561685271" sldId="543"/>
            <ac:spMk id="3" creationId="{B0B38E2B-F952-924C-B12A-225E34EEB46A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2561685271" sldId="543"/>
            <ac:spMk id="4" creationId="{87EFA6D3-0526-22B9-A242-8D3AF0B67140}"/>
          </ac:spMkLst>
        </pc:spChg>
        <pc:cxnChg chg="add">
          <ac:chgData name="BAKER, Lisa (EAST LONDON NHS FOUNDATION TRUST)" userId="a6cf1b36-3461-4ba9-b07a-12b2aaf38caf" providerId="ADAL" clId="{AAFC6823-CBBB-4832-A77A-B81EAEB90518}" dt="2024-02-24T12:45:36.959" v="356"/>
          <ac:cxnSpMkLst>
            <pc:docMk/>
            <pc:sldMk cId="2561685271" sldId="543"/>
            <ac:cxnSpMk id="9" creationId="{A7F400EE-A8A5-48AF-B4D6-291B52C6F0B0}"/>
          </ac:cxnSpMkLst>
        </pc:cxnChg>
      </pc:sldChg>
      <pc:sldChg chg="addSp delSp modSp del mod modClrScheme delDesignElem chgLayout">
        <pc:chgData name="BAKER, Lisa (EAST LONDON NHS FOUNDATION TRUST)" userId="a6cf1b36-3461-4ba9-b07a-12b2aaf38caf" providerId="ADAL" clId="{AAFC6823-CBBB-4832-A77A-B81EAEB90518}" dt="2024-02-24T12:45:36.959" v="356"/>
        <pc:sldMkLst>
          <pc:docMk/>
          <pc:sldMk cId="875472133" sldId="544"/>
        </pc:sldMkLst>
        <pc:spChg chg="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875472133" sldId="544"/>
            <ac:spMk id="2" creationId="{16EB6BD7-561D-D240-9BB7-3578AAD02E27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875472133" sldId="544"/>
            <ac:spMk id="3" creationId="{180A2284-D9EF-CD4D-EF51-0800A0BF6AB6}"/>
          </ac:spMkLst>
        </pc:spChg>
        <pc:spChg chg="add del mod ord">
          <ac:chgData name="BAKER, Lisa (EAST LONDON NHS FOUNDATION TRUST)" userId="a6cf1b36-3461-4ba9-b07a-12b2aaf38caf" providerId="ADAL" clId="{AAFC6823-CBBB-4832-A77A-B81EAEB90518}" dt="2024-02-24T12:45:36.771" v="355" actId="700"/>
          <ac:spMkLst>
            <pc:docMk/>
            <pc:sldMk cId="875472133" sldId="544"/>
            <ac:spMk id="4" creationId="{AB945DA8-9D22-BE8D-B5B5-C5AB9866E025}"/>
          </ac:spMkLst>
        </pc:spChg>
        <pc:spChg chg="add">
          <ac:chgData name="BAKER, Lisa (EAST LONDON NHS FOUNDATION TRUST)" userId="a6cf1b36-3461-4ba9-b07a-12b2aaf38caf" providerId="ADAL" clId="{AAFC6823-CBBB-4832-A77A-B81EAEB90518}" dt="2024-02-24T12:45:36.959" v="356"/>
          <ac:spMkLst>
            <pc:docMk/>
            <pc:sldMk cId="875472133" sldId="544"/>
            <ac:spMk id="11" creationId="{2F56F8EA-3356-4455-9899-320874F6E465}"/>
          </ac:spMkLst>
        </pc:spChg>
        <pc:graphicFrameChg chg="mod ord">
          <ac:chgData name="BAKER, Lisa (EAST LONDON NHS FOUNDATION TRUST)" userId="a6cf1b36-3461-4ba9-b07a-12b2aaf38caf" providerId="ADAL" clId="{AAFC6823-CBBB-4832-A77A-B81EAEB90518}" dt="2024-02-24T12:45:36.771" v="355" actId="700"/>
          <ac:graphicFrameMkLst>
            <pc:docMk/>
            <pc:sldMk cId="875472133" sldId="544"/>
            <ac:graphicFrameMk id="7" creationId="{1A68F946-6430-4C44-B907-725DC3657AC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8B9A8-DF15-4D59-A0E0-44B65091D3DD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310F1-C5DA-4F2E-BCF3-2C3744842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36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ck/a?!&amp;&amp;p=15793cc9d5891df1JmltdHM9MTcwODczMjgwMCZpZ3VpZD0xMmUyZTEwMi1mMmU2LTZiYjAtM2Y4NC1mNTBlZjMwNjZhZWYmaW5zaWQ9NTgxMA&amp;ptn=3&amp;ver=2&amp;hsh=3&amp;fclid=12e2e102-f2e6-6bb0-3f84-f50ef3066aef&amp;psq=what%27s+on+your+plate+activity&amp;u=a1aHR0cHM6Ly9jYW1wZmlyZWluYy5vcmcvd3AtY29udGVudC91cGxvYWRzLzIwMjAvMTIvV2hhdHMtb24tbXktcGxhdGUucGRm&amp;ntb=1" TargetMode="External"/><Relationship Id="rId13" Type="http://schemas.openxmlformats.org/officeDocument/2006/relationships/hyperlink" Target="https://www.bing.com/ck/a?!&amp;&amp;p=db17839381f808b9JmltdHM9MTcwODczMjgwMCZpZ3VpZD0xMmUyZTEwMi1mMmU2LTZiYjAtM2Y4NC1mNTBlZjMwNjZhZWYmaW5zaWQ9NTgxNQ&amp;ptn=3&amp;ver=2&amp;hsh=3&amp;fclid=12e2e102-f2e6-6bb0-3f84-f50ef3066aef&amp;psq=what%27s+on+your+plate+activity&amp;u=a1aHR0cHM6Ly91dy5tYW5pZm9sZGFwcC5vcmcvcHJvamVjdHMvdXctbGlicmFyaWVzLXBhcnRpY2lwYXRvcnktYWN0aXZpdGllcy13b3JrYm9vay9yZXNvdXJjZS93aGF0LXMtb24teW91ci1wbGF0ZQ&amp;ntb=1" TargetMode="External"/><Relationship Id="rId3" Type="http://schemas.openxmlformats.org/officeDocument/2006/relationships/hyperlink" Target="https://www.bing.com/ck/a?!&amp;&amp;p=21c01a851a9a9568JmltdHM9MTcwODczMjgwMCZpZ3VpZD0xMmUyZTEwMi1mMmU2LTZiYjAtM2Y4NC1mNTBlZjMwNjZhZWYmaW5zaWQ9NTgwNQ&amp;ptn=3&amp;ver=2&amp;hsh=3&amp;fclid=12e2e102-f2e6-6bb0-3f84-f50ef3066aef&amp;psq=what%27s+on+your+plate+activity&amp;u=a1aHR0cHM6Ly9jYW1wZmlyZWluYy5vcmcvd3AtY29udGVudC91cGxvYWRzLzIwMjAvMTIvV2hhdHMtb24tbXktcGxhdGUucGRm&amp;ntb=1" TargetMode="External"/><Relationship Id="rId7" Type="http://schemas.openxmlformats.org/officeDocument/2006/relationships/hyperlink" Target="https://www.bing.com/ck/a?!&amp;&amp;p=4d7ea8abefeb87ffJmltdHM9MTcwODczMjgwMCZpZ3VpZD0xMmUyZTEwMi1mMmU2LTZiYjAtM2Y4NC1mNTBlZjMwNjZhZWYmaW5zaWQ9NTgwOQ&amp;ptn=3&amp;ver=2&amp;hsh=3&amp;fclid=12e2e102-f2e6-6bb0-3f84-f50ef3066aef&amp;psq=what%27s+on+your+plate+activity&amp;u=a1aHR0cHM6Ly9jYW1wZmlyZWluYy5vcmcvd3AtY29udGVudC91cGxvYWRzLzIwMjAvMTIvV2hhdHMtb24tbXktcGxhdGUucGRm&amp;ntb=1" TargetMode="External"/><Relationship Id="rId12" Type="http://schemas.openxmlformats.org/officeDocument/2006/relationships/hyperlink" Target="https://www.bing.com/ck/a?!&amp;&amp;p=4b19572582b2b753JmltdHM9MTcwODczMjgwMCZpZ3VpZD0xMmUyZTEwMi1mMmU2LTZiYjAtM2Y4NC1mNTBlZjMwNjZhZWYmaW5zaWQ9NTgxNA&amp;ptn=3&amp;ver=2&amp;hsh=3&amp;fclid=12e2e102-f2e6-6bb0-3f84-f50ef3066aef&amp;psq=what%27s+on+your+plate+activity&amp;u=a1aHR0cHM6Ly9ibG9nLnBhdGhzcHJvZ3JhbS5jb20vYmxvZy9mcmVlLXByaW50YWJsZS13aGF0cy1vbi1teS1wbGF0ZS1ob2xpZGF5LXN0cmVzcy1idXN0ZXI&amp;ntb=1" TargetMode="External"/><Relationship Id="rId2" Type="http://schemas.openxmlformats.org/officeDocument/2006/relationships/slide" Target="../slides/slide1.xml"/><Relationship Id="rId16" Type="http://schemas.openxmlformats.org/officeDocument/2006/relationships/hyperlink" Target="https://www.bing.com/ck/a?!&amp;&amp;p=3fdde7673a648abcJmltdHM9MTcwODczMjgwMCZpZ3VpZD0xMmUyZTEwMi1mMmU2LTZiYjAtM2Y4NC1mNTBlZjMwNjZhZWYmaW5zaWQ9NTgxOA&amp;ptn=3&amp;ver=2&amp;hsh=3&amp;fclid=12e2e102-f2e6-6bb0-3f84-f50ef3066aef&amp;psq=what%27s+on+your+plate+activity&amp;u=a1aHR0cHM6Ly91dy5tYW5pZm9sZGFwcC5vcmcvcHJvamVjdHMvdXctbGlicmFyaWVzLXBhcnRpY2lwYXRvcnktYWN0aXZpdGllcy13b3JrYm9vay9yZXNvdXJjZS93aGF0LXMtb24teW91ci1wbGF0ZQ&amp;ntb=1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bing.com/ck/a?!&amp;&amp;p=7068fefa310c7c5fJmltdHM9MTcwODczMjgwMCZpZ3VpZD0xMmUyZTEwMi1mMmU2LTZiYjAtM2Y4NC1mNTBlZjMwNjZhZWYmaW5zaWQ9NTgwOA&amp;ptn=3&amp;ver=2&amp;hsh=3&amp;fclid=12e2e102-f2e6-6bb0-3f84-f50ef3066aef&amp;psq=what%27s+on+your+plate+activity&amp;u=a1aHR0cHM6Ly91dy5tYW5pZm9sZGFwcC5vcmcvcHJvamVjdHMvdXctbGlicmFyaWVzLXBhcnRpY2lwYXRvcnktYWN0aXZpdGllcy13b3JrYm9vay9yZXNvdXJjZS93aGF0LXMtb24teW91ci1wbGF0ZQ&amp;ntb=1" TargetMode="External"/><Relationship Id="rId11" Type="http://schemas.openxmlformats.org/officeDocument/2006/relationships/hyperlink" Target="https://www.bing.com/ck/a?!&amp;&amp;p=d9dc09b1937f4988JmltdHM9MTcwODczMjgwMCZpZ3VpZD0xMmUyZTEwMi1mMmU2LTZiYjAtM2Y4NC1mNTBlZjMwNjZhZWYmaW5zaWQ9NTgxMw&amp;ptn=3&amp;ver=2&amp;hsh=3&amp;fclid=12e2e102-f2e6-6bb0-3f84-f50ef3066aef&amp;psq=what%27s+on+your+plate+activity&amp;u=a1aHR0cHM6Ly9ibG9nLnBhdGhzcHJvZ3JhbS5jb20vYmxvZy9mcmVlLXByaW50YWJsZS13aGF0cy1vbi1teS1wbGF0ZS1ob2xpZGF5LXN0cmVzcy1idXN0ZXI&amp;ntb=1" TargetMode="External"/><Relationship Id="rId5" Type="http://schemas.openxmlformats.org/officeDocument/2006/relationships/hyperlink" Target="https://www.bing.com/ck/a?!&amp;&amp;p=b3294d24594b9816JmltdHM9MTcwODczMjgwMCZpZ3VpZD0xMmUyZTEwMi1mMmU2LTZiYjAtM2Y4NC1mNTBlZjMwNjZhZWYmaW5zaWQ9NTgwNw&amp;ptn=3&amp;ver=2&amp;hsh=3&amp;fclid=12e2e102-f2e6-6bb0-3f84-f50ef3066aef&amp;psq=what%27s+on+your+plate+activity&amp;u=a1aHR0cHM6Ly9ibG9nLnBhdGhzcHJvZ3JhbS5jb20vYmxvZy9mcmVlLXByaW50YWJsZS13aGF0cy1vbi1teS1wbGF0ZS1ob2xpZGF5LXN0cmVzcy1idXN0ZXI&amp;ntb=1" TargetMode="External"/><Relationship Id="rId15" Type="http://schemas.openxmlformats.org/officeDocument/2006/relationships/hyperlink" Target="https://www.bing.com/ck/a?!&amp;&amp;p=9291fd0a212213a1JmltdHM9MTcwODczMjgwMCZpZ3VpZD0xMmUyZTEwMi1mMmU2LTZiYjAtM2Y4NC1mNTBlZjMwNjZhZWYmaW5zaWQ9NTgxNw&amp;ptn=3&amp;ver=2&amp;hsh=3&amp;fclid=12e2e102-f2e6-6bb0-3f84-f50ef3066aef&amp;psq=what%27s+on+your+plate+activity&amp;u=a1aHR0cHM6Ly91dy5tYW5pZm9sZGFwcC5vcmcvcHJvamVjdHMvdXctbGlicmFyaWVzLXBhcnRpY2lwYXRvcnktYWN0aXZpdGllcy13b3JrYm9vay9yZXNvdXJjZS93aGF0LXMtb24teW91ci1wbGF0ZQ&amp;ntb=1" TargetMode="External"/><Relationship Id="rId10" Type="http://schemas.openxmlformats.org/officeDocument/2006/relationships/hyperlink" Target="https://www.bing.com/ck/a?!&amp;&amp;p=b763096b0da2946aJmltdHM9MTcwODczMjgwMCZpZ3VpZD0xMmUyZTEwMi1mMmU2LTZiYjAtM2Y4NC1mNTBlZjMwNjZhZWYmaW5zaWQ9NTgxMg&amp;ptn=3&amp;ver=2&amp;hsh=3&amp;fclid=12e2e102-f2e6-6bb0-3f84-f50ef3066aef&amp;psq=what%27s+on+your+plate+activity&amp;u=a1aHR0cHM6Ly9jYW1wZmlyZWluYy5vcmcvd3AtY29udGVudC91cGxvYWRzLzIwMjAvMTIvV2hhdHMtb24tbXktcGxhdGUucGRm&amp;ntb=1" TargetMode="External"/><Relationship Id="rId4" Type="http://schemas.openxmlformats.org/officeDocument/2006/relationships/hyperlink" Target="https://www.bing.com/ck/a?!&amp;&amp;p=c31cd8826a817f22JmltdHM9MTcwODczMjgwMCZpZ3VpZD0xMmUyZTEwMi1mMmU2LTZiYjAtM2Y4NC1mNTBlZjMwNjZhZWYmaW5zaWQ9NTgwNg&amp;ptn=3&amp;ver=2&amp;hsh=3&amp;fclid=12e2e102-f2e6-6bb0-3f84-f50ef3066aef&amp;psq=what%27s+on+your+plate+activity&amp;u=a1aHR0cHM6Ly9jYW1wZmlyZWluYy5vcmcvd3AtY29udGVudC91cGxvYWRzLzIwMjAvMTIvV2hhdHMtb24tbXktcGxhdGUucGRm&amp;ntb=1" TargetMode="External"/><Relationship Id="rId9" Type="http://schemas.openxmlformats.org/officeDocument/2006/relationships/hyperlink" Target="https://www.bing.com/ck/a?!&amp;&amp;p=28c11005236f2056JmltdHM9MTcwODczMjgwMCZpZ3VpZD0xMmUyZTEwMi1mMmU2LTZiYjAtM2Y4NC1mNTBlZjMwNjZhZWYmaW5zaWQ9NTgxMQ&amp;ptn=3&amp;ver=2&amp;hsh=3&amp;fclid=12e2e102-f2e6-6bb0-3f84-f50ef3066aef&amp;psq=what%27s+on+your+plate+activity&amp;u=a1aHR0cHM6Ly9jYW1wZmlyZWluYy5vcmcvd3AtY29udGVudC91cGxvYWRzLzIwMjAvMTIvV2hhdHMtb24tbXktcGxhdGUucGRm&amp;ntb=1" TargetMode="External"/><Relationship Id="rId14" Type="http://schemas.openxmlformats.org/officeDocument/2006/relationships/hyperlink" Target="https://www.bing.com/ck/a?!&amp;&amp;p=b403211fb67d5d08JmltdHM9MTcwODczMjgwMCZpZ3VpZD0xMmUyZTEwMi1mMmU2LTZiYjAtM2Y4NC1mNTBlZjMwNjZhZWYmaW5zaWQ9NTgxNg&amp;ptn=3&amp;ver=2&amp;hsh=3&amp;fclid=12e2e102-f2e6-6bb0-3f84-f50ef3066aef&amp;psq=what%27s+on+your+plate+activity&amp;u=a1aHR0cHM6Ly91dy5tYW5pZm9sZGFwcC5vcmcvcHJvamVjdHMvdXctbGlicmFyaWVzLXBhcnRpY2lwYXRvcnktYWN0aXZpdGllcy13b3JrYm9vay9yZXNvdXJjZS93aGF0LXMtb24teW91ci1wbGF0ZQ&amp;ntb=1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tx1"/>
                </a:solidFill>
                <a:effectLst/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"What's on your plate?" is an activity that helps participants identify and manage their stressors</a:t>
            </a:r>
            <a:r>
              <a:rPr lang="en-US" b="0" i="0" u="none" strike="noStrike" baseline="30000" dirty="0">
                <a:solidFill>
                  <a:schemeClr val="tx1"/>
                </a:solidFill>
                <a:effectLst/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en-US" b="0" i="0" u="none" strike="noStrike" baseline="30000" dirty="0">
                <a:solidFill>
                  <a:schemeClr val="tx1"/>
                </a:solidFill>
                <a:effectLst/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b="0" i="0" u="none" strike="noStrike" baseline="30000" dirty="0">
                <a:solidFill>
                  <a:schemeClr val="tx1"/>
                </a:solidFill>
                <a:effectLst/>
                <a:latin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b="0" i="0" u="none" dirty="0">
                <a:solidFill>
                  <a:schemeClr val="tx1"/>
                </a:solidFill>
                <a:effectLst/>
                <a:latin typeface="+mn-lt"/>
              </a:rPr>
              <a:t>. To do this activity, you need </a:t>
            </a:r>
            <a:r>
              <a:rPr lang="en-US" b="0" i="0" u="none" dirty="0" err="1">
                <a:solidFill>
                  <a:schemeClr val="tx1"/>
                </a:solidFill>
                <a:effectLst/>
                <a:latin typeface="+mn-lt"/>
              </a:rPr>
              <a:t>to:</a:t>
            </a:r>
            <a:r>
              <a:rPr lang="en-US" b="0" i="0" u="none" strike="noStrike" dirty="0" err="1">
                <a:solidFill>
                  <a:srgbClr val="0563C1"/>
                </a:solidFill>
                <a:effectLst/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Hand</a:t>
            </a:r>
            <a:r>
              <a:rPr lang="en-US" b="0" i="0" u="none" strike="noStrike" dirty="0">
                <a:solidFill>
                  <a:schemeClr val="tx1"/>
                </a:solidFill>
                <a:effectLst/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out a paper plate to each participant</a:t>
            </a:r>
            <a:r>
              <a:rPr lang="en-US" b="0" i="0" u="none" strike="noStrike" baseline="30000" dirty="0">
                <a:solidFill>
                  <a:schemeClr val="tx1"/>
                </a:solidFill>
                <a:effectLst/>
                <a:latin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en-US" b="0" i="0" u="none" dirty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tx1"/>
                </a:solidFill>
                <a:effectLst/>
                <a:latin typeface="+mn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Ask participants to write down all the things they are thinking about, responsible for, or stressed about on the front side of the paper plate</a:t>
            </a:r>
            <a:r>
              <a:rPr lang="en-US" b="0" i="0" u="none" strike="noStrike" baseline="30000" dirty="0">
                <a:solidFill>
                  <a:schemeClr val="tx1"/>
                </a:solidFill>
                <a:effectLst/>
                <a:latin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en-US" b="0" i="0" u="none" dirty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tx1"/>
                </a:solidFill>
                <a:effectLst/>
                <a:latin typeface="+mn-lt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Categorize each item into different categories using different colors</a:t>
            </a:r>
            <a:r>
              <a:rPr lang="en-US" b="0" i="0" u="none" strike="noStrike" baseline="30000" dirty="0">
                <a:solidFill>
                  <a:schemeClr val="tx1"/>
                </a:solidFill>
                <a:effectLst/>
                <a:latin typeface="+mn-lt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b="0" i="0" u="none" dirty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tx1"/>
                </a:solidFill>
                <a:effectLst/>
                <a:latin typeface="+mn-lt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Share "what's on your plate" with the small group</a:t>
            </a:r>
            <a:r>
              <a:rPr lang="en-US" b="0" i="0" u="none" strike="noStrike" baseline="30000" dirty="0">
                <a:solidFill>
                  <a:schemeClr val="tx1"/>
                </a:solidFill>
                <a:effectLst/>
                <a:latin typeface="+mn-lt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b="0" i="0" u="none" dirty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tx1"/>
                </a:solidFill>
                <a:effectLst/>
                <a:latin typeface="+mn-lt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If time permits, allow group members to tell the large group interesting things they learned about each other as a small group</a:t>
            </a:r>
            <a:r>
              <a:rPr lang="en-US" b="0" i="0" u="none" strike="noStrike" baseline="30000" dirty="0">
                <a:solidFill>
                  <a:schemeClr val="tx1"/>
                </a:solidFill>
                <a:effectLst/>
                <a:latin typeface="+mn-lt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b="0" i="0" u="none" dirty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10F1-C5DA-4F2E-BCF3-2C37448425E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5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67DD-3795-CACB-66FF-34E792C5B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E2F8DD-02FC-42AF-5D3F-50F682772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FB0BC-220D-61F9-DB39-0C46B0D9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5E8B4-7D16-3FCE-0825-7A3B67AE2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A314-7A20-9633-73DE-128E52D1B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16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BC29-D9EB-2E77-54EA-4A02DE6A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4EE19-CEDE-8600-73CC-591F9D9F5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BC43E-B328-1CD2-EF2B-2DDAEC68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C479A-DF7D-80BB-63A3-C5F6516F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8BF67-DE90-2D4A-FEAB-11D12562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3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6B216D-9BAA-2580-F535-972D5F91E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BBF64-A347-53BF-DED8-E7750455E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DB760-B252-AC37-A7E0-421BF4CA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88904-0B42-74D9-E41F-549690F8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6F32C-658A-A141-A5F5-253BD56A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438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280258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1514C-1E47-3B1B-5B73-0CACD1DF0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2C18-072A-98FC-E3A0-1ADF570C3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1ACF3-39AA-1B45-0DAD-CBAF8826B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F14DD-F064-B789-C30F-E996B2D8D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B3AD2-3334-51EB-13A3-56BE3AB5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45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60A3A-7F75-9D56-891B-281AFED93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22375-EB52-6460-32FA-9401310E0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A5138-EC03-0E8B-7DCB-1429614D9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33100-E3D2-55DC-9C0D-7114F421A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6A6C3-E01F-34E4-5EC3-CAEFC54C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87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EA3F-532D-D3CD-C517-AFC2E654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D4BAF-950C-B446-77AE-C89FFBE92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E16EB-1B36-1325-126F-536C0F05B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DA6B3-0D55-553F-5510-466B0A8D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9C238-0D44-F4D0-80A3-53FF0454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ED5E1-D72D-F61A-30B4-711343F70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3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87440-0113-2811-3A37-1C3B2888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4837A-EEBD-6471-FC3F-B9B49F937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B0C01B-FB49-7D65-8CA6-9DA4F714E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E4D17F-7A28-7C4A-572D-A2B3CEB07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3B22F2-F5C0-8D62-04BF-14134038A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3B89C-FEA9-5118-D41B-7007E10E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A78DA-144F-0973-0066-D8082809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EF06C8-B65A-13D3-0B17-451E09164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47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3F89-3F34-AD2A-BD82-A26C82FA2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C9F8B-D2FA-618C-1813-EE8DE49FB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6F0F58-4C53-3643-7716-2ACEE33D5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A903D4-E999-6600-D688-71CE48BEE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57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79373-78D3-0F2F-F2C9-C4DC6D34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63515-AED5-E62C-F34C-859BD0F0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6BA67-2A8D-978C-9005-6584AF78D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8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40E8F-6D61-79A2-E413-3F2CD8C6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49EAC-3142-5A6F-8BAB-BBF27119B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BD4E7-FF8D-0F4B-8AA0-7D1975721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C7264-7628-E241-94AC-D3AB35554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09339-D130-09B2-8B7E-34093575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5C609-CFA5-F780-4E00-6C61F556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7926C-AEB4-FF69-D86D-F37F62973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4BB3A8-2C44-58FB-A15D-18E9EAAB6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3FDBE-F210-8BF4-0B5C-E9E0DA785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486B2-C001-0A0F-06F8-0D59A5D12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F470D-9F76-D664-6BF2-87445DAD2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73D5C-2F76-1768-726B-1A2348429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8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30388-2711-7DD2-D0FA-1BE1BF0D2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D77AB-1F87-761E-3158-4B3F6A542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A04BF-2B06-6797-BA4B-B66342B46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6857A-FA99-4E5B-900A-296A54E401D3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307AA-F901-1E69-86F3-DB9D2ADDC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0F01B-6CA2-2FBF-C5CB-4532CAD9B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A0323-651C-456F-A6CF-51AEBF5D7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0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mommysnippets.com/paper-plate-tambourines-a-kids-craft-tutori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5694029" cy="642424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What's on your plate?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4FD79-53B8-4633-AB23-D9F1B330F8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75" y="1273382"/>
            <a:ext cx="6010225" cy="4953997"/>
          </a:xfrm>
        </p:spPr>
        <p:txBody>
          <a:bodyPr>
            <a:normAutofit/>
          </a:bodyPr>
          <a:lstStyle/>
          <a:p>
            <a:r>
              <a:rPr lang="en-GB" sz="3200" dirty="0"/>
              <a:t>Take a paper plate and some pens</a:t>
            </a:r>
          </a:p>
          <a:p>
            <a:r>
              <a:rPr lang="en-GB" sz="3200" dirty="0"/>
              <a:t>Write down all the things that are on your plate – good and bad, what you are responsible for, where are your pressures/stresses etc.</a:t>
            </a:r>
          </a:p>
          <a:p>
            <a:r>
              <a:rPr lang="en-GB" sz="3200" dirty="0"/>
              <a:t>Share your plate with the group</a:t>
            </a:r>
          </a:p>
          <a:p>
            <a:endParaRPr lang="en-GB" dirty="0"/>
          </a:p>
        </p:txBody>
      </p:sp>
      <p:pic>
        <p:nvPicPr>
          <p:cNvPr id="3" name="Picture 2" descr="A paper plate with a drawing on it&#10;&#10;Description automatically generated">
            <a:extLst>
              <a:ext uri="{FF2B5EF4-FFF2-40B4-BE49-F238E27FC236}">
                <a16:creationId xmlns:a16="http://schemas.microsoft.com/office/drawing/2014/main" id="{BDDAEC25-715C-40E7-4253-64069C77BF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645519" y="1492278"/>
            <a:ext cx="4813737" cy="44986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2F60798-F087-B838-26E7-12D361FF037E}"/>
              </a:ext>
            </a:extLst>
          </p:cNvPr>
          <p:cNvSpPr txBox="1"/>
          <p:nvPr/>
        </p:nvSpPr>
        <p:spPr>
          <a:xfrm>
            <a:off x="6887257" y="5211896"/>
            <a:ext cx="457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://mommysnippets.com/paper-plate-tambourines-a-kids-craft-tutorial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nc-nd/3.0/"/>
              </a:rPr>
              <a:t>CC BY-NC-ND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59581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64BCEE-CDEA-42AB-AAED-9C9F17034163}">
  <ds:schemaRefs>
    <ds:schemaRef ds:uri="6f05cde9-ed0f-4143-94ba-df20b77b3424"/>
    <ds:schemaRef ds:uri="6f2dd751-0861-4bce-9be2-37e466fae4e5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B1E492F-7E68-47FA-BB74-C0FF8AF3FD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846B97-2F69-48E9-BA3C-8BE17DD939F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168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Baker</dc:creator>
  <cp:lastModifiedBy>Lisa Baker</cp:lastModifiedBy>
  <cp:revision>3</cp:revision>
  <dcterms:created xsi:type="dcterms:W3CDTF">2024-02-24T11:33:25Z</dcterms:created>
  <dcterms:modified xsi:type="dcterms:W3CDTF">2024-02-24T12:45:38Z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