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7.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4"/>
    <p:sldMasterId id="2147483690" r:id="rId5"/>
    <p:sldMasterId id="2147483724" r:id="rId6"/>
    <p:sldMasterId id="2147483781" r:id="rId7"/>
    <p:sldMasterId id="2147483805" r:id="rId8"/>
    <p:sldMasterId id="2147483830" r:id="rId9"/>
    <p:sldMasterId id="2147483893" r:id="rId10"/>
    <p:sldMasterId id="2147483906" r:id="rId11"/>
  </p:sldMasterIdLst>
  <p:notesMasterIdLst>
    <p:notesMasterId r:id="rId25"/>
  </p:notesMasterIdLst>
  <p:handoutMasterIdLst>
    <p:handoutMasterId r:id="rId26"/>
  </p:handoutMasterIdLst>
  <p:sldIdLst>
    <p:sldId id="588" r:id="rId12"/>
    <p:sldId id="524" r:id="rId13"/>
    <p:sldId id="547" r:id="rId14"/>
    <p:sldId id="551" r:id="rId15"/>
    <p:sldId id="604" r:id="rId16"/>
    <p:sldId id="592" r:id="rId17"/>
    <p:sldId id="589" r:id="rId18"/>
    <p:sldId id="606" r:id="rId19"/>
    <p:sldId id="607" r:id="rId20"/>
    <p:sldId id="608" r:id="rId21"/>
    <p:sldId id="609" r:id="rId22"/>
    <p:sldId id="586" r:id="rId23"/>
    <p:sldId id="597" r:id="rId24"/>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22731C-DC81-DF66-62EE-D68E61F7CA32}" name="COPNELL, Graham (EAST LONDON NHS FOUNDATION TRUST)" initials="CT" userId="S::g.copnell@nhs.net::9d530f28-6c9d-4184-ae4e-0f0be2209fc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elly Fiona" initials="KF" lastIdx="0" clrIdx="0">
    <p:extLst>
      <p:ext uri="{19B8F6BF-5375-455C-9EA6-DF929625EA0E}">
        <p15:presenceInfo xmlns:p15="http://schemas.microsoft.com/office/powerpoint/2012/main" userId="S-1-5-21-106040951-518333844-4547331-1540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98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6BBE86-515C-CCDF-F253-E56611D011C0}" v="470" dt="2024-10-03T11:09:12.817"/>
    <p1510:client id="{5F2F75D7-A117-7035-AC63-2C54B19BA139}" v="17" dt="2024-10-03T08:07:32.0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946" autoAdjust="0"/>
  </p:normalViewPr>
  <p:slideViewPr>
    <p:cSldViewPr snapToGrid="0">
      <p:cViewPr varScale="1">
        <p:scale>
          <a:sx n="83" d="100"/>
          <a:sy n="83" d="100"/>
        </p:scale>
        <p:origin x="828" y="7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p:scale>
          <a:sx n="90" d="100"/>
          <a:sy n="90" d="100"/>
        </p:scale>
        <p:origin x="3792" y="-498"/>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B0E01A-9B1B-4563-8E7F-5CC184558C62}" type="doc">
      <dgm:prSet loTypeId="urn:microsoft.com/office/officeart/2005/8/layout/hProcess9" loCatId="process" qsTypeId="urn:microsoft.com/office/officeart/2005/8/quickstyle/simple1" qsCatId="simple" csTypeId="urn:microsoft.com/office/officeart/2005/8/colors/accent1_2" csCatId="accent1" phldr="1"/>
      <dgm:spPr/>
    </dgm:pt>
    <dgm:pt modelId="{7FF8BE76-8C8C-4B23-AB78-58BA31099AE6}">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dirty="0">
              <a:solidFill>
                <a:srgbClr val="002060"/>
              </a:solidFill>
            </a:rPr>
            <a:t>Listening and  Connecting</a:t>
          </a:r>
        </a:p>
        <a:p>
          <a:pPr marL="0" marR="0" lvl="0" indent="0" defTabSz="914400" eaLnBrk="1" fontAlgn="auto" latinLnBrk="0" hangingPunct="1">
            <a:lnSpc>
              <a:spcPct val="100000"/>
            </a:lnSpc>
            <a:spcBef>
              <a:spcPts val="0"/>
            </a:spcBef>
            <a:spcAft>
              <a:spcPts val="0"/>
            </a:spcAft>
            <a:buClrTx/>
            <a:buSzTx/>
            <a:buFontTx/>
            <a:buNone/>
            <a:tabLst/>
            <a:defRPr/>
          </a:pPr>
          <a:r>
            <a:rPr lang="en-US" sz="1900" dirty="0"/>
            <a:t>Time with AHPs, Directorates, PPL, place based and wider system partners  </a:t>
          </a:r>
        </a:p>
        <a:p>
          <a:pPr lvl="0" defTabSz="977900">
            <a:lnSpc>
              <a:spcPct val="90000"/>
            </a:lnSpc>
            <a:spcBef>
              <a:spcPct val="0"/>
            </a:spcBef>
            <a:spcAft>
              <a:spcPct val="35000"/>
            </a:spcAft>
          </a:pPr>
          <a:endParaRPr lang="en-US" sz="1900" dirty="0"/>
        </a:p>
      </dgm:t>
    </dgm:pt>
    <dgm:pt modelId="{65E927AC-BDC3-4241-AB43-73F24C754848}" type="parTrans" cxnId="{C2764890-EE18-40AC-A685-114583D58B0E}">
      <dgm:prSet/>
      <dgm:spPr/>
      <dgm:t>
        <a:bodyPr/>
        <a:lstStyle/>
        <a:p>
          <a:endParaRPr lang="en-US"/>
        </a:p>
      </dgm:t>
    </dgm:pt>
    <dgm:pt modelId="{BF77C8FE-5B1C-435C-8F4F-D3CF828A4B18}" type="sibTrans" cxnId="{C2764890-EE18-40AC-A685-114583D58B0E}">
      <dgm:prSet/>
      <dgm:spPr/>
      <dgm:t>
        <a:bodyPr/>
        <a:lstStyle/>
        <a:p>
          <a:endParaRPr lang="en-US"/>
        </a:p>
      </dgm:t>
    </dgm:pt>
    <dgm:pt modelId="{6FB3AD5C-E6F8-4572-8FB9-86567D7F6A49}">
      <dgm:prSet phldrT="[Text]" custT="1"/>
      <dgm:spPr/>
      <dgm:t>
        <a:bodyPr/>
        <a:lstStyle/>
        <a:p>
          <a:r>
            <a:rPr lang="en-US" sz="2800" dirty="0">
              <a:solidFill>
                <a:srgbClr val="002060"/>
              </a:solidFill>
            </a:rPr>
            <a:t>Refreshing:</a:t>
          </a:r>
        </a:p>
        <a:p>
          <a:r>
            <a:rPr lang="en-US" sz="2000" dirty="0"/>
            <a:t>AHP Board </a:t>
          </a:r>
        </a:p>
        <a:p>
          <a:r>
            <a:rPr lang="en-US" sz="2000" dirty="0"/>
            <a:t>AHP workforce and Education Committee </a:t>
          </a:r>
        </a:p>
        <a:p>
          <a:r>
            <a:rPr lang="en-US" sz="2000" dirty="0"/>
            <a:t>AHP Plan 2021-2025</a:t>
          </a:r>
        </a:p>
        <a:p>
          <a:endParaRPr lang="en-US" sz="2000" dirty="0"/>
        </a:p>
      </dgm:t>
    </dgm:pt>
    <dgm:pt modelId="{AA412904-4AD1-4E16-878D-6646303D6DA6}" type="parTrans" cxnId="{CFFFFEAE-0401-4F59-BA04-CBE141414D2A}">
      <dgm:prSet/>
      <dgm:spPr/>
      <dgm:t>
        <a:bodyPr/>
        <a:lstStyle/>
        <a:p>
          <a:endParaRPr lang="en-US"/>
        </a:p>
      </dgm:t>
    </dgm:pt>
    <dgm:pt modelId="{31E54C7F-2375-4069-BAEF-6508F088002A}" type="sibTrans" cxnId="{CFFFFEAE-0401-4F59-BA04-CBE141414D2A}">
      <dgm:prSet/>
      <dgm:spPr/>
      <dgm:t>
        <a:bodyPr/>
        <a:lstStyle/>
        <a:p>
          <a:endParaRPr lang="en-US"/>
        </a:p>
      </dgm:t>
    </dgm:pt>
    <dgm:pt modelId="{733E2722-B51C-40F7-8F14-CDEE0C101023}">
      <dgm:prSet phldrT="[Text]" custT="1"/>
      <dgm:spPr/>
      <dgm:t>
        <a:bodyPr/>
        <a:lstStyle/>
        <a:p>
          <a:r>
            <a:rPr lang="en-US" sz="2800" dirty="0">
              <a:solidFill>
                <a:srgbClr val="002060"/>
              </a:solidFill>
            </a:rPr>
            <a:t>Engaging and Celebrating:</a:t>
          </a:r>
        </a:p>
        <a:p>
          <a:r>
            <a:rPr lang="en-US" sz="2000" dirty="0"/>
            <a:t>Greener AHPs </a:t>
          </a:r>
          <a:r>
            <a:rPr lang="en-US" sz="2000" dirty="0" err="1"/>
            <a:t>Jamboard</a:t>
          </a:r>
          <a:r>
            <a:rPr lang="en-US" sz="2000" dirty="0"/>
            <a:t> April 2023</a:t>
          </a:r>
        </a:p>
        <a:p>
          <a:r>
            <a:rPr lang="en-US" sz="2000" dirty="0"/>
            <a:t>AHP Research and Innovation Webinars</a:t>
          </a:r>
        </a:p>
        <a:p>
          <a:r>
            <a:rPr lang="en-US" sz="2000" dirty="0"/>
            <a:t>AHP Senior Leadership away workshops July 2023 &amp; Feb 2024</a:t>
          </a:r>
        </a:p>
        <a:p>
          <a:r>
            <a:rPr lang="en-US" sz="2000" dirty="0" smtClean="0"/>
            <a:t>Visiting Teams </a:t>
          </a:r>
          <a:endParaRPr lang="en-US" sz="2000" dirty="0"/>
        </a:p>
        <a:p>
          <a:r>
            <a:rPr lang="en-US" sz="2000" dirty="0">
              <a:solidFill>
                <a:schemeClr val="bg1"/>
              </a:solidFill>
            </a:rPr>
            <a:t>AHP Week October 2023 </a:t>
          </a:r>
        </a:p>
      </dgm:t>
    </dgm:pt>
    <dgm:pt modelId="{8EBBCD73-3913-4F1D-8674-881567843282}" type="parTrans" cxnId="{14849ED2-9BD7-483E-9F45-A848AE1E71B5}">
      <dgm:prSet/>
      <dgm:spPr/>
      <dgm:t>
        <a:bodyPr/>
        <a:lstStyle/>
        <a:p>
          <a:endParaRPr lang="en-US"/>
        </a:p>
      </dgm:t>
    </dgm:pt>
    <dgm:pt modelId="{B10F9D91-7F2D-40F7-B107-1BEE990278C2}" type="sibTrans" cxnId="{14849ED2-9BD7-483E-9F45-A848AE1E71B5}">
      <dgm:prSet/>
      <dgm:spPr/>
      <dgm:t>
        <a:bodyPr/>
        <a:lstStyle/>
        <a:p>
          <a:endParaRPr lang="en-US"/>
        </a:p>
      </dgm:t>
    </dgm:pt>
    <dgm:pt modelId="{30BC9882-2B04-4821-BCBE-D6B576842B2E}">
      <dgm:prSet/>
      <dgm:spPr>
        <a:solidFill>
          <a:srgbClr val="92D050"/>
        </a:solidFill>
      </dgm:spPr>
      <dgm:t>
        <a:bodyPr/>
        <a:lstStyle/>
        <a:p>
          <a:r>
            <a:rPr lang="en-US" dirty="0" smtClean="0">
              <a:solidFill>
                <a:srgbClr val="002060"/>
              </a:solidFill>
            </a:rPr>
            <a:t>24/25 </a:t>
          </a:r>
          <a:r>
            <a:rPr lang="en-US" dirty="0">
              <a:solidFill>
                <a:srgbClr val="002060"/>
              </a:solidFill>
            </a:rPr>
            <a:t>Delivering our AHP Priorities </a:t>
          </a:r>
        </a:p>
        <a:p>
          <a:r>
            <a:rPr lang="en-US" dirty="0">
              <a:sym typeface="Symbol" panose="05050102010706020507" pitchFamily="18" charset="2"/>
            </a:rPr>
            <a:t>1/ Data &amp; Informatics</a:t>
          </a:r>
        </a:p>
        <a:p>
          <a:r>
            <a:rPr lang="en-US" dirty="0">
              <a:sym typeface="Symbol" panose="05050102010706020507" pitchFamily="18" charset="2"/>
            </a:rPr>
            <a:t>2/ AHP Wide Projects</a:t>
          </a:r>
        </a:p>
        <a:p>
          <a:r>
            <a:rPr lang="en-US" dirty="0">
              <a:sym typeface="Symbol" panose="05050102010706020507" pitchFamily="18" charset="2"/>
            </a:rPr>
            <a:t>3/ Connecting and Collaborating</a:t>
          </a:r>
        </a:p>
      </dgm:t>
    </dgm:pt>
    <dgm:pt modelId="{829D5AEF-5686-4CF6-8BC4-6E97869042AA}" type="parTrans" cxnId="{48EA7460-E053-4E8D-B106-0926D4E2D0CF}">
      <dgm:prSet/>
      <dgm:spPr/>
      <dgm:t>
        <a:bodyPr/>
        <a:lstStyle/>
        <a:p>
          <a:endParaRPr lang="en-US"/>
        </a:p>
      </dgm:t>
    </dgm:pt>
    <dgm:pt modelId="{CACAEEDC-929C-45A3-BD3C-9C32C6D9DA61}" type="sibTrans" cxnId="{48EA7460-E053-4E8D-B106-0926D4E2D0CF}">
      <dgm:prSet/>
      <dgm:spPr/>
      <dgm:t>
        <a:bodyPr/>
        <a:lstStyle/>
        <a:p>
          <a:endParaRPr lang="en-US"/>
        </a:p>
      </dgm:t>
    </dgm:pt>
    <dgm:pt modelId="{3BA565E5-1920-485E-9DB4-2001F2E1198B}" type="pres">
      <dgm:prSet presAssocID="{18B0E01A-9B1B-4563-8E7F-5CC184558C62}" presName="CompostProcess" presStyleCnt="0">
        <dgm:presLayoutVars>
          <dgm:dir/>
          <dgm:resizeHandles val="exact"/>
        </dgm:presLayoutVars>
      </dgm:prSet>
      <dgm:spPr/>
    </dgm:pt>
    <dgm:pt modelId="{59B6B402-4684-4E15-A302-D42C17400DC9}" type="pres">
      <dgm:prSet presAssocID="{18B0E01A-9B1B-4563-8E7F-5CC184558C62}" presName="arrow" presStyleLbl="bgShp" presStyleIdx="0" presStyleCnt="1" custScaleX="97638" custScaleY="53091" custLinFactY="25938" custLinFactNeighborX="-29121" custLinFactNeighborY="100000"/>
      <dgm:spPr>
        <a:solidFill>
          <a:srgbClr val="FFC000"/>
        </a:solidFill>
      </dgm:spPr>
    </dgm:pt>
    <dgm:pt modelId="{5C38137C-B05A-44D0-AAFC-0E7F94CD47D4}" type="pres">
      <dgm:prSet presAssocID="{18B0E01A-9B1B-4563-8E7F-5CC184558C62}" presName="linearProcess" presStyleCnt="0"/>
      <dgm:spPr/>
    </dgm:pt>
    <dgm:pt modelId="{AC169DF9-1501-4DC6-998B-E33A8E9D6F33}" type="pres">
      <dgm:prSet presAssocID="{7FF8BE76-8C8C-4B23-AB78-58BA31099AE6}" presName="textNode" presStyleLbl="node1" presStyleIdx="0" presStyleCnt="4" custScaleY="180364" custLinFactNeighborX="-4158" custLinFactNeighborY="-8175">
        <dgm:presLayoutVars>
          <dgm:bulletEnabled val="1"/>
        </dgm:presLayoutVars>
      </dgm:prSet>
      <dgm:spPr/>
      <dgm:t>
        <a:bodyPr/>
        <a:lstStyle/>
        <a:p>
          <a:endParaRPr lang="en-US"/>
        </a:p>
      </dgm:t>
    </dgm:pt>
    <dgm:pt modelId="{D49BEADF-0650-4C39-B22B-D2D9BB5289CC}" type="pres">
      <dgm:prSet presAssocID="{BF77C8FE-5B1C-435C-8F4F-D3CF828A4B18}" presName="sibTrans" presStyleCnt="0"/>
      <dgm:spPr/>
    </dgm:pt>
    <dgm:pt modelId="{D83210B4-8342-4D40-85F3-D789D476DE36}" type="pres">
      <dgm:prSet presAssocID="{6FB3AD5C-E6F8-4572-8FB9-86567D7F6A49}" presName="textNode" presStyleLbl="node1" presStyleIdx="1" presStyleCnt="4" custScaleY="179110" custLinFactNeighborX="-75353" custLinFactNeighborY="-7470">
        <dgm:presLayoutVars>
          <dgm:bulletEnabled val="1"/>
        </dgm:presLayoutVars>
      </dgm:prSet>
      <dgm:spPr/>
      <dgm:t>
        <a:bodyPr/>
        <a:lstStyle/>
        <a:p>
          <a:endParaRPr lang="en-US"/>
        </a:p>
      </dgm:t>
    </dgm:pt>
    <dgm:pt modelId="{7B9D4C0F-587B-427F-BB86-75FCC0415770}" type="pres">
      <dgm:prSet presAssocID="{31E54C7F-2375-4069-BAEF-6508F088002A}" presName="sibTrans" presStyleCnt="0"/>
      <dgm:spPr/>
    </dgm:pt>
    <dgm:pt modelId="{23B61981-F5CD-4544-B767-FA1AF443F969}" type="pres">
      <dgm:prSet presAssocID="{733E2722-B51C-40F7-8F14-CDEE0C101023}" presName="textNode" presStyleLbl="node1" presStyleIdx="2" presStyleCnt="4" custScaleX="112023" custScaleY="200904" custLinFactX="-131" custLinFactNeighborX="-100000" custLinFactNeighborY="-2885">
        <dgm:presLayoutVars>
          <dgm:bulletEnabled val="1"/>
        </dgm:presLayoutVars>
      </dgm:prSet>
      <dgm:spPr/>
      <dgm:t>
        <a:bodyPr/>
        <a:lstStyle/>
        <a:p>
          <a:endParaRPr lang="en-US"/>
        </a:p>
      </dgm:t>
    </dgm:pt>
    <dgm:pt modelId="{EFD32369-33CF-4388-A43C-EF1306794B7E}" type="pres">
      <dgm:prSet presAssocID="{B10F9D91-7F2D-40F7-B107-1BEE990278C2}" presName="sibTrans" presStyleCnt="0"/>
      <dgm:spPr/>
    </dgm:pt>
    <dgm:pt modelId="{7529D916-526D-47AF-9566-D0620B81045F}" type="pres">
      <dgm:prSet presAssocID="{30BC9882-2B04-4821-BCBE-D6B576842B2E}" presName="textNode" presStyleLbl="node1" presStyleIdx="3" presStyleCnt="4" custScaleY="199077" custLinFactX="-1319" custLinFactNeighborX="-100000" custLinFactNeighborY="1442">
        <dgm:presLayoutVars>
          <dgm:bulletEnabled val="1"/>
        </dgm:presLayoutVars>
      </dgm:prSet>
      <dgm:spPr/>
      <dgm:t>
        <a:bodyPr/>
        <a:lstStyle/>
        <a:p>
          <a:endParaRPr lang="en-US"/>
        </a:p>
      </dgm:t>
    </dgm:pt>
  </dgm:ptLst>
  <dgm:cxnLst>
    <dgm:cxn modelId="{F8C2FB01-BC35-4681-9972-607502495F7A}" type="presOf" srcId="{733E2722-B51C-40F7-8F14-CDEE0C101023}" destId="{23B61981-F5CD-4544-B767-FA1AF443F969}" srcOrd="0" destOrd="0" presId="urn:microsoft.com/office/officeart/2005/8/layout/hProcess9"/>
    <dgm:cxn modelId="{C2764890-EE18-40AC-A685-114583D58B0E}" srcId="{18B0E01A-9B1B-4563-8E7F-5CC184558C62}" destId="{7FF8BE76-8C8C-4B23-AB78-58BA31099AE6}" srcOrd="0" destOrd="0" parTransId="{65E927AC-BDC3-4241-AB43-73F24C754848}" sibTransId="{BF77C8FE-5B1C-435C-8F4F-D3CF828A4B18}"/>
    <dgm:cxn modelId="{3BFB60E3-F30C-4503-90CA-E3800C461D23}" type="presOf" srcId="{30BC9882-2B04-4821-BCBE-D6B576842B2E}" destId="{7529D916-526D-47AF-9566-D0620B81045F}" srcOrd="0" destOrd="0" presId="urn:microsoft.com/office/officeart/2005/8/layout/hProcess9"/>
    <dgm:cxn modelId="{14849ED2-9BD7-483E-9F45-A848AE1E71B5}" srcId="{18B0E01A-9B1B-4563-8E7F-5CC184558C62}" destId="{733E2722-B51C-40F7-8F14-CDEE0C101023}" srcOrd="2" destOrd="0" parTransId="{8EBBCD73-3913-4F1D-8674-881567843282}" sibTransId="{B10F9D91-7F2D-40F7-B107-1BEE990278C2}"/>
    <dgm:cxn modelId="{48EA7460-E053-4E8D-B106-0926D4E2D0CF}" srcId="{18B0E01A-9B1B-4563-8E7F-5CC184558C62}" destId="{30BC9882-2B04-4821-BCBE-D6B576842B2E}" srcOrd="3" destOrd="0" parTransId="{829D5AEF-5686-4CF6-8BC4-6E97869042AA}" sibTransId="{CACAEEDC-929C-45A3-BD3C-9C32C6D9DA61}"/>
    <dgm:cxn modelId="{CCEB012E-D09D-4622-9582-C0455B714A9D}" type="presOf" srcId="{18B0E01A-9B1B-4563-8E7F-5CC184558C62}" destId="{3BA565E5-1920-485E-9DB4-2001F2E1198B}" srcOrd="0" destOrd="0" presId="urn:microsoft.com/office/officeart/2005/8/layout/hProcess9"/>
    <dgm:cxn modelId="{CFFFFEAE-0401-4F59-BA04-CBE141414D2A}" srcId="{18B0E01A-9B1B-4563-8E7F-5CC184558C62}" destId="{6FB3AD5C-E6F8-4572-8FB9-86567D7F6A49}" srcOrd="1" destOrd="0" parTransId="{AA412904-4AD1-4E16-878D-6646303D6DA6}" sibTransId="{31E54C7F-2375-4069-BAEF-6508F088002A}"/>
    <dgm:cxn modelId="{F26B332B-1C19-40E4-BE28-52A961DCD6C9}" type="presOf" srcId="{6FB3AD5C-E6F8-4572-8FB9-86567D7F6A49}" destId="{D83210B4-8342-4D40-85F3-D789D476DE36}" srcOrd="0" destOrd="0" presId="urn:microsoft.com/office/officeart/2005/8/layout/hProcess9"/>
    <dgm:cxn modelId="{186A0415-47CA-4763-ADC3-9519A17443B6}" type="presOf" srcId="{7FF8BE76-8C8C-4B23-AB78-58BA31099AE6}" destId="{AC169DF9-1501-4DC6-998B-E33A8E9D6F33}" srcOrd="0" destOrd="0" presId="urn:microsoft.com/office/officeart/2005/8/layout/hProcess9"/>
    <dgm:cxn modelId="{BA8491CF-20DB-47DD-9DBD-113D81B75F88}" type="presParOf" srcId="{3BA565E5-1920-485E-9DB4-2001F2E1198B}" destId="{59B6B402-4684-4E15-A302-D42C17400DC9}" srcOrd="0" destOrd="0" presId="urn:microsoft.com/office/officeart/2005/8/layout/hProcess9"/>
    <dgm:cxn modelId="{8786C38D-42F7-441E-BA90-A5718D8998CC}" type="presParOf" srcId="{3BA565E5-1920-485E-9DB4-2001F2E1198B}" destId="{5C38137C-B05A-44D0-AAFC-0E7F94CD47D4}" srcOrd="1" destOrd="0" presId="urn:microsoft.com/office/officeart/2005/8/layout/hProcess9"/>
    <dgm:cxn modelId="{B6D203C3-7732-4969-BAB0-479DA574CFEA}" type="presParOf" srcId="{5C38137C-B05A-44D0-AAFC-0E7F94CD47D4}" destId="{AC169DF9-1501-4DC6-998B-E33A8E9D6F33}" srcOrd="0" destOrd="0" presId="urn:microsoft.com/office/officeart/2005/8/layout/hProcess9"/>
    <dgm:cxn modelId="{90C39A63-0327-4444-8F29-C714AFBB89F9}" type="presParOf" srcId="{5C38137C-B05A-44D0-AAFC-0E7F94CD47D4}" destId="{D49BEADF-0650-4C39-B22B-D2D9BB5289CC}" srcOrd="1" destOrd="0" presId="urn:microsoft.com/office/officeart/2005/8/layout/hProcess9"/>
    <dgm:cxn modelId="{61771DCB-3388-436F-A24D-94DB37EDAF31}" type="presParOf" srcId="{5C38137C-B05A-44D0-AAFC-0E7F94CD47D4}" destId="{D83210B4-8342-4D40-85F3-D789D476DE36}" srcOrd="2" destOrd="0" presId="urn:microsoft.com/office/officeart/2005/8/layout/hProcess9"/>
    <dgm:cxn modelId="{44363714-66A6-4BC4-9B34-4AE0C26843D2}" type="presParOf" srcId="{5C38137C-B05A-44D0-AAFC-0E7F94CD47D4}" destId="{7B9D4C0F-587B-427F-BB86-75FCC0415770}" srcOrd="3" destOrd="0" presId="urn:microsoft.com/office/officeart/2005/8/layout/hProcess9"/>
    <dgm:cxn modelId="{4519FD51-E6E4-4F0C-AC56-D2A97E54C38D}" type="presParOf" srcId="{5C38137C-B05A-44D0-AAFC-0E7F94CD47D4}" destId="{23B61981-F5CD-4544-B767-FA1AF443F969}" srcOrd="4" destOrd="0" presId="urn:microsoft.com/office/officeart/2005/8/layout/hProcess9"/>
    <dgm:cxn modelId="{48576CEF-BC2F-47C2-AEC8-0FFB1D35E225}" type="presParOf" srcId="{5C38137C-B05A-44D0-AAFC-0E7F94CD47D4}" destId="{EFD32369-33CF-4388-A43C-EF1306794B7E}" srcOrd="5" destOrd="0" presId="urn:microsoft.com/office/officeart/2005/8/layout/hProcess9"/>
    <dgm:cxn modelId="{C5D5F1F9-71F4-451B-923B-7301EE67C9D6}" type="presParOf" srcId="{5C38137C-B05A-44D0-AAFC-0E7F94CD47D4}" destId="{7529D916-526D-47AF-9566-D0620B81045F}"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6B402-4684-4E15-A302-D42C17400DC9}">
      <dsp:nvSpPr>
        <dsp:cNvPr id="0" name=""/>
        <dsp:cNvSpPr/>
      </dsp:nvSpPr>
      <dsp:spPr>
        <a:xfrm>
          <a:off x="0" y="3916445"/>
          <a:ext cx="8960330" cy="1537192"/>
        </a:xfrm>
        <a:prstGeom prst="rightArrow">
          <a:avLst/>
        </a:prstGeom>
        <a:solidFill>
          <a:srgbClr val="FFC000"/>
        </a:solidFill>
        <a:ln>
          <a:noFill/>
        </a:ln>
        <a:effectLst/>
      </dsp:spPr>
      <dsp:style>
        <a:lnRef idx="0">
          <a:scrgbClr r="0" g="0" b="0"/>
        </a:lnRef>
        <a:fillRef idx="1">
          <a:scrgbClr r="0" g="0" b="0"/>
        </a:fillRef>
        <a:effectRef idx="0">
          <a:scrgbClr r="0" g="0" b="0"/>
        </a:effectRef>
        <a:fontRef idx="minor"/>
      </dsp:style>
    </dsp:sp>
    <dsp:sp modelId="{AC169DF9-1501-4DC6-998B-E33A8E9D6F33}">
      <dsp:nvSpPr>
        <dsp:cNvPr id="0" name=""/>
        <dsp:cNvSpPr/>
      </dsp:nvSpPr>
      <dsp:spPr>
        <a:xfrm>
          <a:off x="0" y="581205"/>
          <a:ext cx="2588964" cy="39345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800" kern="1200" dirty="0">
              <a:solidFill>
                <a:srgbClr val="002060"/>
              </a:solidFill>
            </a:rPr>
            <a:t>Listening and  Connecting</a:t>
          </a:r>
        </a:p>
        <a:p>
          <a:pPr marL="0" marR="0" lvl="0" indent="0" algn="ctr" defTabSz="914400" eaLnBrk="1" fontAlgn="auto" latinLnBrk="0" hangingPunct="1">
            <a:lnSpc>
              <a:spcPct val="100000"/>
            </a:lnSpc>
            <a:spcBef>
              <a:spcPct val="0"/>
            </a:spcBef>
            <a:spcAft>
              <a:spcPts val="0"/>
            </a:spcAft>
            <a:buClrTx/>
            <a:buSzTx/>
            <a:buFontTx/>
            <a:buNone/>
            <a:tabLst/>
            <a:defRPr/>
          </a:pPr>
          <a:r>
            <a:rPr lang="en-US" sz="1900" kern="1200" dirty="0"/>
            <a:t>Time with AHPs, Directorates, PPL, place based and wider system partners  </a:t>
          </a:r>
        </a:p>
        <a:p>
          <a:pPr lvl="0" algn="ctr" defTabSz="977900">
            <a:lnSpc>
              <a:spcPct val="90000"/>
            </a:lnSpc>
            <a:spcBef>
              <a:spcPct val="0"/>
            </a:spcBef>
            <a:spcAft>
              <a:spcPct val="35000"/>
            </a:spcAft>
          </a:pPr>
          <a:endParaRPr lang="en-US" sz="1900" kern="1200" dirty="0"/>
        </a:p>
      </dsp:txBody>
      <dsp:txXfrm>
        <a:off x="126383" y="707588"/>
        <a:ext cx="2336198" cy="3681793"/>
      </dsp:txXfrm>
    </dsp:sp>
    <dsp:sp modelId="{D83210B4-8342-4D40-85F3-D789D476DE36}">
      <dsp:nvSpPr>
        <dsp:cNvPr id="0" name=""/>
        <dsp:cNvSpPr/>
      </dsp:nvSpPr>
      <dsp:spPr>
        <a:xfrm>
          <a:off x="2622015" y="610262"/>
          <a:ext cx="2588964" cy="39072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solidFill>
                <a:srgbClr val="002060"/>
              </a:solidFill>
            </a:rPr>
            <a:t>Refreshing:</a:t>
          </a:r>
        </a:p>
        <a:p>
          <a:pPr lvl="0" algn="ctr" defTabSz="1244600">
            <a:lnSpc>
              <a:spcPct val="90000"/>
            </a:lnSpc>
            <a:spcBef>
              <a:spcPct val="0"/>
            </a:spcBef>
            <a:spcAft>
              <a:spcPct val="35000"/>
            </a:spcAft>
          </a:pPr>
          <a:r>
            <a:rPr lang="en-US" sz="2000" kern="1200" dirty="0"/>
            <a:t>AHP Board </a:t>
          </a:r>
        </a:p>
        <a:p>
          <a:pPr lvl="0" algn="ctr" defTabSz="1244600">
            <a:lnSpc>
              <a:spcPct val="90000"/>
            </a:lnSpc>
            <a:spcBef>
              <a:spcPct val="0"/>
            </a:spcBef>
            <a:spcAft>
              <a:spcPct val="35000"/>
            </a:spcAft>
          </a:pPr>
          <a:r>
            <a:rPr lang="en-US" sz="2000" kern="1200" dirty="0"/>
            <a:t>AHP workforce and Education Committee </a:t>
          </a:r>
        </a:p>
        <a:p>
          <a:pPr lvl="0" algn="ctr" defTabSz="1244600">
            <a:lnSpc>
              <a:spcPct val="90000"/>
            </a:lnSpc>
            <a:spcBef>
              <a:spcPct val="0"/>
            </a:spcBef>
            <a:spcAft>
              <a:spcPct val="35000"/>
            </a:spcAft>
          </a:pPr>
          <a:r>
            <a:rPr lang="en-US" sz="2000" kern="1200" dirty="0"/>
            <a:t>AHP Plan 2021-2025</a:t>
          </a:r>
        </a:p>
        <a:p>
          <a:pPr lvl="0" algn="ctr" defTabSz="1244600">
            <a:lnSpc>
              <a:spcPct val="90000"/>
            </a:lnSpc>
            <a:spcBef>
              <a:spcPct val="0"/>
            </a:spcBef>
            <a:spcAft>
              <a:spcPct val="35000"/>
            </a:spcAft>
          </a:pPr>
          <a:endParaRPr lang="en-US" sz="2000" kern="1200" dirty="0"/>
        </a:p>
      </dsp:txBody>
      <dsp:txXfrm>
        <a:off x="2748398" y="736645"/>
        <a:ext cx="2336198" cy="3654438"/>
      </dsp:txXfrm>
    </dsp:sp>
    <dsp:sp modelId="{23B61981-F5CD-4544-B767-FA1AF443F969}">
      <dsp:nvSpPr>
        <dsp:cNvPr id="0" name=""/>
        <dsp:cNvSpPr/>
      </dsp:nvSpPr>
      <dsp:spPr>
        <a:xfrm>
          <a:off x="5305131" y="472568"/>
          <a:ext cx="2900235" cy="43826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solidFill>
                <a:srgbClr val="002060"/>
              </a:solidFill>
            </a:rPr>
            <a:t>Engaging and Celebrating:</a:t>
          </a:r>
        </a:p>
        <a:p>
          <a:pPr lvl="0" algn="ctr" defTabSz="1244600">
            <a:lnSpc>
              <a:spcPct val="90000"/>
            </a:lnSpc>
            <a:spcBef>
              <a:spcPct val="0"/>
            </a:spcBef>
            <a:spcAft>
              <a:spcPct val="35000"/>
            </a:spcAft>
          </a:pPr>
          <a:r>
            <a:rPr lang="en-US" sz="2000" kern="1200" dirty="0"/>
            <a:t>Greener AHPs </a:t>
          </a:r>
          <a:r>
            <a:rPr lang="en-US" sz="2000" kern="1200" dirty="0" err="1"/>
            <a:t>Jamboard</a:t>
          </a:r>
          <a:r>
            <a:rPr lang="en-US" sz="2000" kern="1200" dirty="0"/>
            <a:t> April 2023</a:t>
          </a:r>
        </a:p>
        <a:p>
          <a:pPr lvl="0" algn="ctr" defTabSz="1244600">
            <a:lnSpc>
              <a:spcPct val="90000"/>
            </a:lnSpc>
            <a:spcBef>
              <a:spcPct val="0"/>
            </a:spcBef>
            <a:spcAft>
              <a:spcPct val="35000"/>
            </a:spcAft>
          </a:pPr>
          <a:r>
            <a:rPr lang="en-US" sz="2000" kern="1200" dirty="0"/>
            <a:t>AHP Research and Innovation Webinars</a:t>
          </a:r>
        </a:p>
        <a:p>
          <a:pPr lvl="0" algn="ctr" defTabSz="1244600">
            <a:lnSpc>
              <a:spcPct val="90000"/>
            </a:lnSpc>
            <a:spcBef>
              <a:spcPct val="0"/>
            </a:spcBef>
            <a:spcAft>
              <a:spcPct val="35000"/>
            </a:spcAft>
          </a:pPr>
          <a:r>
            <a:rPr lang="en-US" sz="2000" kern="1200" dirty="0"/>
            <a:t>AHP Senior Leadership away workshops July 2023 &amp; Feb 2024</a:t>
          </a:r>
        </a:p>
        <a:p>
          <a:pPr lvl="0" algn="ctr" defTabSz="1244600">
            <a:lnSpc>
              <a:spcPct val="90000"/>
            </a:lnSpc>
            <a:spcBef>
              <a:spcPct val="0"/>
            </a:spcBef>
            <a:spcAft>
              <a:spcPct val="35000"/>
            </a:spcAft>
          </a:pPr>
          <a:r>
            <a:rPr lang="en-US" sz="2000" kern="1200" dirty="0" smtClean="0"/>
            <a:t>Visiting Teams </a:t>
          </a:r>
          <a:endParaRPr lang="en-US" sz="2000" kern="1200" dirty="0"/>
        </a:p>
        <a:p>
          <a:pPr lvl="0" algn="ctr" defTabSz="1244600">
            <a:lnSpc>
              <a:spcPct val="90000"/>
            </a:lnSpc>
            <a:spcBef>
              <a:spcPct val="0"/>
            </a:spcBef>
            <a:spcAft>
              <a:spcPct val="35000"/>
            </a:spcAft>
          </a:pPr>
          <a:r>
            <a:rPr lang="en-US" sz="2000" kern="1200" dirty="0">
              <a:solidFill>
                <a:schemeClr val="bg1"/>
              </a:solidFill>
            </a:rPr>
            <a:t>AHP Week October 2023 </a:t>
          </a:r>
        </a:p>
      </dsp:txBody>
      <dsp:txXfrm>
        <a:off x="5446709" y="614146"/>
        <a:ext cx="2617079" cy="4099474"/>
      </dsp:txXfrm>
    </dsp:sp>
    <dsp:sp modelId="{7529D916-526D-47AF-9566-D0620B81045F}">
      <dsp:nvSpPr>
        <dsp:cNvPr id="0" name=""/>
        <dsp:cNvSpPr/>
      </dsp:nvSpPr>
      <dsp:spPr>
        <a:xfrm>
          <a:off x="8304057" y="586887"/>
          <a:ext cx="2588964" cy="4342775"/>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rgbClr val="002060"/>
              </a:solidFill>
            </a:rPr>
            <a:t>24/25 </a:t>
          </a:r>
          <a:r>
            <a:rPr lang="en-US" sz="2400" kern="1200" dirty="0">
              <a:solidFill>
                <a:srgbClr val="002060"/>
              </a:solidFill>
            </a:rPr>
            <a:t>Delivering our AHP Priorities </a:t>
          </a:r>
        </a:p>
        <a:p>
          <a:pPr lvl="0" algn="ctr" defTabSz="1066800">
            <a:lnSpc>
              <a:spcPct val="90000"/>
            </a:lnSpc>
            <a:spcBef>
              <a:spcPct val="0"/>
            </a:spcBef>
            <a:spcAft>
              <a:spcPct val="35000"/>
            </a:spcAft>
          </a:pPr>
          <a:r>
            <a:rPr lang="en-US" sz="2400" kern="1200" dirty="0">
              <a:sym typeface="Symbol" panose="05050102010706020507" pitchFamily="18" charset="2"/>
            </a:rPr>
            <a:t>1/ Data &amp; Informatics</a:t>
          </a:r>
        </a:p>
        <a:p>
          <a:pPr lvl="0" algn="ctr" defTabSz="1066800">
            <a:lnSpc>
              <a:spcPct val="90000"/>
            </a:lnSpc>
            <a:spcBef>
              <a:spcPct val="0"/>
            </a:spcBef>
            <a:spcAft>
              <a:spcPct val="35000"/>
            </a:spcAft>
          </a:pPr>
          <a:r>
            <a:rPr lang="en-US" sz="2400" kern="1200" dirty="0">
              <a:sym typeface="Symbol" panose="05050102010706020507" pitchFamily="18" charset="2"/>
            </a:rPr>
            <a:t>2/ AHP Wide Projects</a:t>
          </a:r>
        </a:p>
        <a:p>
          <a:pPr lvl="0" algn="ctr" defTabSz="1066800">
            <a:lnSpc>
              <a:spcPct val="90000"/>
            </a:lnSpc>
            <a:spcBef>
              <a:spcPct val="0"/>
            </a:spcBef>
            <a:spcAft>
              <a:spcPct val="35000"/>
            </a:spcAft>
          </a:pPr>
          <a:r>
            <a:rPr lang="en-US" sz="2400" kern="1200" dirty="0">
              <a:sym typeface="Symbol" panose="05050102010706020507" pitchFamily="18" charset="2"/>
            </a:rPr>
            <a:t>3/ Connecting and Collaborating</a:t>
          </a:r>
        </a:p>
      </dsp:txBody>
      <dsp:txXfrm>
        <a:off x="8430440" y="713270"/>
        <a:ext cx="2336198" cy="409000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7E973AC9-2E91-4A5A-8AD0-3C8DF43ACC3B}" type="datetimeFigureOut">
              <a:rPr lang="en-GB" smtClean="0"/>
              <a:t>07/10/2024</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814D3002-202D-4BBE-A52D-605A89F56B28}" type="slidenum">
              <a:rPr lang="en-GB" smtClean="0"/>
              <a:t>‹#›</a:t>
            </a:fld>
            <a:endParaRPr lang="en-GB"/>
          </a:p>
        </p:txBody>
      </p:sp>
    </p:spTree>
    <p:extLst>
      <p:ext uri="{BB962C8B-B14F-4D97-AF65-F5344CB8AC3E}">
        <p14:creationId xmlns:p14="http://schemas.microsoft.com/office/powerpoint/2010/main" val="240507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0D60D3BB-3302-8B44-8E55-44BD7CC6F7E8}" type="datetimeFigureOut">
              <a:rPr lang="en-US" smtClean="0"/>
              <a:t>10/7/2024</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28F40AC0-61BE-D842-9FE8-1FA39DB3D942}" type="slidenum">
              <a:rPr lang="en-US" smtClean="0"/>
              <a:t>‹#›</a:t>
            </a:fld>
            <a:endParaRPr lang="en-US"/>
          </a:p>
        </p:txBody>
      </p:sp>
    </p:spTree>
    <p:extLst>
      <p:ext uri="{BB962C8B-B14F-4D97-AF65-F5344CB8AC3E}">
        <p14:creationId xmlns:p14="http://schemas.microsoft.com/office/powerpoint/2010/main" val="3517121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28F40AC0-61BE-D842-9FE8-1FA39DB3D942}" type="slidenum">
              <a:rPr lang="en-US" smtClean="0"/>
              <a:t>1</a:t>
            </a:fld>
            <a:endParaRPr lang="en-US"/>
          </a:p>
        </p:txBody>
      </p:sp>
    </p:spTree>
    <p:extLst>
      <p:ext uri="{BB962C8B-B14F-4D97-AF65-F5344CB8AC3E}">
        <p14:creationId xmlns:p14="http://schemas.microsoft.com/office/powerpoint/2010/main" val="2942003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700"/>
              </a:lnSpc>
              <a:buFont typeface="Wingdings" panose="05000000000000000000" pitchFamily="2" charset="2"/>
              <a:buNone/>
              <a:defRPr/>
            </a:pPr>
            <a:endParaRPr lang="en-GB" dirty="0"/>
          </a:p>
        </p:txBody>
      </p:sp>
      <p:sp>
        <p:nvSpPr>
          <p:cNvPr id="4" name="Slide Number Placeholder 3"/>
          <p:cNvSpPr>
            <a:spLocks noGrp="1"/>
          </p:cNvSpPr>
          <p:nvPr>
            <p:ph type="sldNum" sz="quarter" idx="10"/>
          </p:nvPr>
        </p:nvSpPr>
        <p:spPr/>
        <p:txBody>
          <a:bodyPr/>
          <a:lstStyle/>
          <a:p>
            <a:fld id="{28F40AC0-61BE-D842-9FE8-1FA39DB3D942}" type="slidenum">
              <a:rPr lang="en-US" smtClean="0"/>
              <a:t>10</a:t>
            </a:fld>
            <a:endParaRPr lang="en-US"/>
          </a:p>
        </p:txBody>
      </p:sp>
    </p:spTree>
    <p:extLst>
      <p:ext uri="{BB962C8B-B14F-4D97-AF65-F5344CB8AC3E}">
        <p14:creationId xmlns:p14="http://schemas.microsoft.com/office/powerpoint/2010/main" val="4247862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700"/>
              </a:lnSpc>
              <a:buFont typeface="Wingdings" panose="05000000000000000000" pitchFamily="2" charset="2"/>
              <a:buNone/>
              <a:defRPr/>
            </a:pPr>
            <a:endParaRPr lang="en-GB" dirty="0"/>
          </a:p>
        </p:txBody>
      </p:sp>
      <p:sp>
        <p:nvSpPr>
          <p:cNvPr id="4" name="Slide Number Placeholder 3"/>
          <p:cNvSpPr>
            <a:spLocks noGrp="1"/>
          </p:cNvSpPr>
          <p:nvPr>
            <p:ph type="sldNum" sz="quarter" idx="10"/>
          </p:nvPr>
        </p:nvSpPr>
        <p:spPr/>
        <p:txBody>
          <a:bodyPr/>
          <a:lstStyle/>
          <a:p>
            <a:fld id="{28F40AC0-61BE-D842-9FE8-1FA39DB3D942}" type="slidenum">
              <a:rPr lang="en-US" smtClean="0"/>
              <a:t>11</a:t>
            </a:fld>
            <a:endParaRPr lang="en-US"/>
          </a:p>
        </p:txBody>
      </p:sp>
    </p:spTree>
    <p:extLst>
      <p:ext uri="{BB962C8B-B14F-4D97-AF65-F5344CB8AC3E}">
        <p14:creationId xmlns:p14="http://schemas.microsoft.com/office/powerpoint/2010/main" val="3106397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8F40AC0-61BE-D842-9FE8-1FA39DB3D942}" type="slidenum">
              <a:rPr lang="en-US" smtClean="0"/>
              <a:t>12</a:t>
            </a:fld>
            <a:endParaRPr lang="en-US"/>
          </a:p>
        </p:txBody>
      </p:sp>
    </p:spTree>
    <p:extLst>
      <p:ext uri="{BB962C8B-B14F-4D97-AF65-F5344CB8AC3E}">
        <p14:creationId xmlns:p14="http://schemas.microsoft.com/office/powerpoint/2010/main" val="2271369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CB7613BF-12D1-46E1-9D03-BB34AB0384DC}" type="slidenum">
              <a:rPr lang="en-GB" smtClean="0"/>
              <a:t>13</a:t>
            </a:fld>
            <a:endParaRPr lang="en-GB"/>
          </a:p>
        </p:txBody>
      </p:sp>
    </p:spTree>
    <p:extLst>
      <p:ext uri="{BB962C8B-B14F-4D97-AF65-F5344CB8AC3E}">
        <p14:creationId xmlns:p14="http://schemas.microsoft.com/office/powerpoint/2010/main" val="3743189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70000"/>
            <a:ext cx="5953125" cy="3349625"/>
          </a:xfrm>
        </p:spPr>
      </p:sp>
      <p:sp>
        <p:nvSpPr>
          <p:cNvPr id="3" name="Notes Placeholder 2"/>
          <p:cNvSpPr>
            <a:spLocks noGrp="1"/>
          </p:cNvSpPr>
          <p:nvPr>
            <p:ph type="body" idx="1"/>
          </p:nvPr>
        </p:nvSpPr>
        <p:spPr/>
        <p:txBody>
          <a:bodyPr/>
          <a:lstStyle/>
          <a:p>
            <a:endParaRPr lang="en-GB" baseline="0" dirty="0"/>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28F40AC0-61BE-D842-9FE8-1FA39DB3D942}" type="slidenum">
              <a:rPr lang="en-US" smtClean="0"/>
              <a:t>2</a:t>
            </a:fld>
            <a:endParaRPr lang="en-US"/>
          </a:p>
        </p:txBody>
      </p:sp>
    </p:spTree>
    <p:extLst>
      <p:ext uri="{BB962C8B-B14F-4D97-AF65-F5344CB8AC3E}">
        <p14:creationId xmlns:p14="http://schemas.microsoft.com/office/powerpoint/2010/main" val="1749108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baseline="0" dirty="0" smtClean="0">
              <a:cs typeface="Calibri"/>
            </a:endParaRPr>
          </a:p>
          <a:p>
            <a:endParaRPr lang="en-GB" i="1" baseline="0" dirty="0">
              <a:cs typeface="Calibri"/>
            </a:endParaRPr>
          </a:p>
          <a:p>
            <a:endParaRPr lang="en-GB" i="1" baseline="0" dirty="0" smtClean="0">
              <a:cs typeface="Calibri"/>
            </a:endParaRPr>
          </a:p>
          <a:p>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7613BF-12D1-46E1-9D03-BB34AB0384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227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endParaRPr lang="en-GB" sz="1200" baseline="0" dirty="0"/>
          </a:p>
          <a:p>
            <a:endParaRPr lang="en-GB" sz="120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7613BF-12D1-46E1-9D03-BB34AB0384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691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7613BF-12D1-46E1-9D03-BB34AB0384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511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7613BF-12D1-46E1-9D03-BB34AB0384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208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F40AC0-61BE-D842-9FE8-1FA39DB3D942}" type="slidenum">
              <a:rPr lang="en-US" smtClean="0"/>
              <a:t>7</a:t>
            </a:fld>
            <a:endParaRPr lang="en-US"/>
          </a:p>
        </p:txBody>
      </p:sp>
    </p:spTree>
    <p:extLst>
      <p:ext uri="{BB962C8B-B14F-4D97-AF65-F5344CB8AC3E}">
        <p14:creationId xmlns:p14="http://schemas.microsoft.com/office/powerpoint/2010/main" val="2574706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700"/>
              </a:lnSpc>
              <a:buFont typeface="Wingdings" panose="05000000000000000000" pitchFamily="2" charset="2"/>
              <a:buNone/>
              <a:defRPr/>
            </a:pPr>
            <a:endParaRPr lang="en-GB" dirty="0"/>
          </a:p>
        </p:txBody>
      </p:sp>
      <p:sp>
        <p:nvSpPr>
          <p:cNvPr id="4" name="Slide Number Placeholder 3"/>
          <p:cNvSpPr>
            <a:spLocks noGrp="1"/>
          </p:cNvSpPr>
          <p:nvPr>
            <p:ph type="sldNum" sz="quarter" idx="10"/>
          </p:nvPr>
        </p:nvSpPr>
        <p:spPr/>
        <p:txBody>
          <a:bodyPr/>
          <a:lstStyle/>
          <a:p>
            <a:fld id="{28F40AC0-61BE-D842-9FE8-1FA39DB3D942}" type="slidenum">
              <a:rPr lang="en-US" smtClean="0"/>
              <a:t>8</a:t>
            </a:fld>
            <a:endParaRPr lang="en-US"/>
          </a:p>
        </p:txBody>
      </p:sp>
    </p:spTree>
    <p:extLst>
      <p:ext uri="{BB962C8B-B14F-4D97-AF65-F5344CB8AC3E}">
        <p14:creationId xmlns:p14="http://schemas.microsoft.com/office/powerpoint/2010/main" val="3716064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700"/>
              </a:lnSpc>
              <a:buFont typeface="Wingdings" panose="05000000000000000000" pitchFamily="2" charset="2"/>
              <a:buNone/>
              <a:defRPr/>
            </a:pPr>
            <a:endParaRPr lang="en-GB" dirty="0"/>
          </a:p>
        </p:txBody>
      </p:sp>
      <p:sp>
        <p:nvSpPr>
          <p:cNvPr id="4" name="Slide Number Placeholder 3"/>
          <p:cNvSpPr>
            <a:spLocks noGrp="1"/>
          </p:cNvSpPr>
          <p:nvPr>
            <p:ph type="sldNum" sz="quarter" idx="10"/>
          </p:nvPr>
        </p:nvSpPr>
        <p:spPr/>
        <p:txBody>
          <a:bodyPr/>
          <a:lstStyle/>
          <a:p>
            <a:fld id="{28F40AC0-61BE-D842-9FE8-1FA39DB3D942}" type="slidenum">
              <a:rPr lang="en-US" smtClean="0"/>
              <a:t>9</a:t>
            </a:fld>
            <a:endParaRPr lang="en-US"/>
          </a:p>
        </p:txBody>
      </p:sp>
    </p:spTree>
    <p:extLst>
      <p:ext uri="{BB962C8B-B14F-4D97-AF65-F5344CB8AC3E}">
        <p14:creationId xmlns:p14="http://schemas.microsoft.com/office/powerpoint/2010/main" val="23361207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37.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6.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6.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6.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2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2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2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1.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726869" y="1984009"/>
            <a:ext cx="5538196" cy="4407647"/>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Text Placeholder 6"/>
          <p:cNvSpPr>
            <a:spLocks noGrp="1"/>
          </p:cNvSpPr>
          <p:nvPr>
            <p:ph type="body" sz="quarter" idx="10" hasCustomPrompt="1"/>
          </p:nvPr>
        </p:nvSpPr>
        <p:spPr>
          <a:xfrm>
            <a:off x="906219" y="3415094"/>
            <a:ext cx="5149668" cy="461665"/>
          </a:xfrm>
          <a:prstGeom prst="rect">
            <a:avLst/>
          </a:prstGeom>
        </p:spPr>
        <p:txBody>
          <a:bodyPr lIns="0" tIns="0" rIns="0" bIns="0">
            <a:spAutoFit/>
          </a:bodyPr>
          <a:lstStyle>
            <a:lvl1pPr marL="0" indent="0">
              <a:buNone/>
              <a:defRPr sz="3000" b="1" i="0">
                <a:solidFill>
                  <a:schemeClr val="tx1"/>
                </a:solidFill>
                <a:latin typeface="Arial" charset="0"/>
                <a:ea typeface="Arial" charset="0"/>
                <a:cs typeface="Arial" charset="0"/>
              </a:defRPr>
            </a:lvl1pPr>
            <a:lvl2pPr marL="457200" indent="0">
              <a:buNone/>
              <a:defRPr sz="3000" b="1" i="0">
                <a:solidFill>
                  <a:srgbClr val="0099CC"/>
                </a:solidFill>
                <a:latin typeface="Arial" charset="0"/>
                <a:ea typeface="Arial" charset="0"/>
                <a:cs typeface="Arial" charset="0"/>
              </a:defRPr>
            </a:lvl2pPr>
            <a:lvl3pPr marL="914400" indent="0">
              <a:buNone/>
              <a:defRPr sz="3000" b="1" i="0">
                <a:solidFill>
                  <a:srgbClr val="0099CC"/>
                </a:solidFill>
                <a:latin typeface="Arial" charset="0"/>
                <a:ea typeface="Arial" charset="0"/>
                <a:cs typeface="Arial" charset="0"/>
              </a:defRPr>
            </a:lvl3pPr>
            <a:lvl4pPr marL="1371600" indent="0">
              <a:buNone/>
              <a:defRPr sz="3000" b="1" i="0">
                <a:solidFill>
                  <a:srgbClr val="0099CC"/>
                </a:solidFill>
                <a:latin typeface="Arial" charset="0"/>
                <a:ea typeface="Arial" charset="0"/>
                <a:cs typeface="Arial" charset="0"/>
              </a:defRPr>
            </a:lvl4pPr>
            <a:lvl5pPr marL="1828800" indent="0">
              <a:buNone/>
              <a:defRPr sz="3000" b="1" i="0">
                <a:solidFill>
                  <a:srgbClr val="0099CC"/>
                </a:solidFill>
                <a:latin typeface="Arial" charset="0"/>
                <a:ea typeface="Arial" charset="0"/>
                <a:cs typeface="Arial" charset="0"/>
              </a:defRPr>
            </a:lvl5pPr>
          </a:lstStyle>
          <a:p>
            <a:r>
              <a:rPr lang="en-US"/>
              <a:t>Click to add subtitle</a:t>
            </a:r>
          </a:p>
        </p:txBody>
      </p:sp>
      <p:sp>
        <p:nvSpPr>
          <p:cNvPr id="2" name="Title 1"/>
          <p:cNvSpPr>
            <a:spLocks noGrp="1"/>
          </p:cNvSpPr>
          <p:nvPr>
            <p:ph type="title"/>
          </p:nvPr>
        </p:nvSpPr>
        <p:spPr>
          <a:xfrm>
            <a:off x="910232" y="2147195"/>
            <a:ext cx="5145657" cy="1261884"/>
          </a:xfrm>
          <a:prstGeom prst="rect">
            <a:avLst/>
          </a:prstGeom>
        </p:spPr>
        <p:txBody>
          <a:bodyPr wrap="square" lIns="0" tIns="0" rIns="0" bIns="0">
            <a:spAutoFit/>
          </a:bodyPr>
          <a:lstStyle>
            <a:lvl1pPr algn="l">
              <a:defRPr sz="4100" b="1" i="0">
                <a:solidFill>
                  <a:schemeClr val="bg2"/>
                </a:solidFill>
                <a:latin typeface="Arial" charset="0"/>
                <a:ea typeface="Arial" charset="0"/>
                <a:cs typeface="Arial" charset="0"/>
              </a:defRPr>
            </a:lvl1pPr>
          </a:lstStyle>
          <a:p>
            <a:r>
              <a:rPr lang="en-US"/>
              <a:t>Click to edit Master title style</a:t>
            </a:r>
          </a:p>
        </p:txBody>
      </p:sp>
      <p:sp>
        <p:nvSpPr>
          <p:cNvPr id="10" name="Text Placeholder 9"/>
          <p:cNvSpPr>
            <a:spLocks noGrp="1"/>
          </p:cNvSpPr>
          <p:nvPr>
            <p:ph type="body" sz="quarter" idx="12"/>
          </p:nvPr>
        </p:nvSpPr>
        <p:spPr>
          <a:xfrm>
            <a:off x="905234" y="3929812"/>
            <a:ext cx="5150652" cy="1606594"/>
          </a:xfrm>
          <a:prstGeom prst="rect">
            <a:avLst/>
          </a:prstGeom>
        </p:spPr>
        <p:txBody>
          <a:bodyPr lIns="0" tIns="0" rIns="0" bIns="0">
            <a:spAutoFit/>
          </a:bodyPr>
          <a:lstStyle>
            <a:lvl1pPr marL="0" indent="0">
              <a:buNone/>
              <a:defRPr sz="1800" b="0" i="0">
                <a:latin typeface="Arial" charset="0"/>
                <a:ea typeface="Arial" charset="0"/>
                <a:cs typeface="Arial" charset="0"/>
              </a:defRPr>
            </a:lvl1pPr>
            <a:lvl2pPr marL="800100" indent="-342900">
              <a:buFont typeface="Arial" charset="0"/>
              <a:buChar char="•"/>
              <a:defRPr sz="1800" b="0" i="0">
                <a:latin typeface="Arial" charset="0"/>
                <a:ea typeface="Arial" charset="0"/>
                <a:cs typeface="Arial" charset="0"/>
              </a:defRPr>
            </a:lvl2pPr>
            <a:lvl3pPr marL="1257300" indent="-342900">
              <a:buFont typeface="Arial" charset="0"/>
              <a:buChar char="•"/>
              <a:defRPr sz="1800" b="0" i="0">
                <a:latin typeface="Arial" charset="0"/>
                <a:ea typeface="Arial" charset="0"/>
                <a:cs typeface="Arial" charset="0"/>
              </a:defRPr>
            </a:lvl3pPr>
            <a:lvl4pPr marL="1714500" indent="-342900">
              <a:buFont typeface="Arial" charset="0"/>
              <a:buChar char="•"/>
              <a:defRPr sz="1800" b="0" i="0">
                <a:latin typeface="Arial" charset="0"/>
                <a:ea typeface="Arial" charset="0"/>
                <a:cs typeface="Arial" charset="0"/>
              </a:defRPr>
            </a:lvl4pPr>
            <a:lvl5pPr marL="2171700" indent="-342900">
              <a:buFont typeface="Arial" charset="0"/>
              <a:buChar char="•"/>
              <a:defRPr sz="1800"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236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p:nvPr>
        </p:nvSpPr>
        <p:spPr>
          <a:xfrm>
            <a:off x="846725" y="2031226"/>
            <a:ext cx="10507348" cy="461665"/>
          </a:xfrm>
          <a:prstGeom prst="rect">
            <a:avLst/>
          </a:prstGeom>
        </p:spPr>
        <p:txBody>
          <a:bodyPr lIns="0" tIns="0" rIns="0" bIns="0">
            <a:spAutoFit/>
          </a:bodyPr>
          <a:lstStyle>
            <a:lvl1pPr marL="0" indent="0" algn="l">
              <a:spcBef>
                <a:spcPts val="0"/>
              </a:spcBef>
              <a:buNone/>
              <a:defRPr sz="3000" b="1" i="0" baseline="0">
                <a:solidFill>
                  <a:schemeClr val="tx1"/>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 Master subtitle style</a:t>
            </a:r>
          </a:p>
        </p:txBody>
      </p:sp>
      <p:sp>
        <p:nvSpPr>
          <p:cNvPr id="23" name="Title 1"/>
          <p:cNvSpPr>
            <a:spLocks noGrp="1"/>
          </p:cNvSpPr>
          <p:nvPr>
            <p:ph type="title"/>
          </p:nvPr>
        </p:nvSpPr>
        <p:spPr>
          <a:xfrm>
            <a:off x="850733" y="1343541"/>
            <a:ext cx="10503339" cy="630942"/>
          </a:xfrm>
          <a:prstGeom prst="rect">
            <a:avLst/>
          </a:prstGeom>
        </p:spPr>
        <p:txBody>
          <a:bodyPr wrap="square" lIns="0" tIns="0" rIns="0" bIns="0">
            <a:spAutoFit/>
          </a:bodyPr>
          <a:lstStyle>
            <a:lvl1pPr algn="l">
              <a:defRPr sz="4100" b="1" i="0" cap="none">
                <a:solidFill>
                  <a:schemeClr val="bg2"/>
                </a:solidFill>
                <a:latin typeface="Arial"/>
                <a:cs typeface="Arial"/>
              </a:defRPr>
            </a:lvl1pPr>
          </a:lstStyle>
          <a:p>
            <a:r>
              <a:rPr lang="en-US"/>
              <a:t>Click to edit Master title style</a:t>
            </a:r>
          </a:p>
        </p:txBody>
      </p:sp>
      <p:sp>
        <p:nvSpPr>
          <p:cNvPr id="33" name="Text Placeholder 32"/>
          <p:cNvSpPr>
            <a:spLocks noGrp="1"/>
          </p:cNvSpPr>
          <p:nvPr>
            <p:ph type="body" sz="quarter" idx="10"/>
          </p:nvPr>
        </p:nvSpPr>
        <p:spPr>
          <a:xfrm>
            <a:off x="845739" y="2540138"/>
            <a:ext cx="10508333" cy="1606594"/>
          </a:xfrm>
          <a:prstGeom prst="rect">
            <a:avLst/>
          </a:prstGeom>
        </p:spPr>
        <p:txBody>
          <a:bodyPr vert="horz" wrap="square" lIns="0" tIns="0" rIns="0" bIns="0">
            <a:spAutoFit/>
          </a:bodyPr>
          <a:lstStyle>
            <a:lvl1pPr marL="0" indent="0">
              <a:spcBef>
                <a:spcPts val="0"/>
              </a:spcBef>
              <a:spcAft>
                <a:spcPts val="0"/>
              </a:spcAft>
              <a:buNone/>
              <a:defRPr sz="1800">
                <a:latin typeface="Arial"/>
              </a:defRPr>
            </a:lvl1pPr>
            <a:lvl2pPr marL="742950" indent="-285750">
              <a:buFont typeface="Arial" charset="0"/>
              <a:buChar char="•"/>
              <a:defRPr sz="1800"/>
            </a:lvl2pPr>
            <a:lvl3pPr>
              <a:defRPr sz="1800"/>
            </a:lvl3pPr>
            <a:lvl4pPr marL="1600200" indent="-228600">
              <a:buFont typeface="Arial" charset="0"/>
              <a:buChar char="•"/>
              <a:defRPr sz="1800"/>
            </a:lvl4pPr>
            <a:lvl5pPr marL="2057400" indent="-228600">
              <a:buFont typeface="Arial"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83032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3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812279"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10" name="Picture Placeholder 2">
            <a:extLst>
              <a:ext uri="{FF2B5EF4-FFF2-40B4-BE49-F238E27FC236}">
                <a16:creationId xmlns:a16="http://schemas.microsoft.com/office/drawing/2014/main" id="{1B5347D2-8ECE-4243-B9C1-54B05DECC6E9}"/>
              </a:ext>
            </a:extLst>
          </p:cNvPr>
          <p:cNvSpPr>
            <a:spLocks noGrp="1"/>
          </p:cNvSpPr>
          <p:nvPr>
            <p:ph type="pic" sz="quarter" idx="15"/>
          </p:nvPr>
        </p:nvSpPr>
        <p:spPr>
          <a:xfrm>
            <a:off x="8740140" y="1884363"/>
            <a:ext cx="3071405" cy="3335337"/>
          </a:xfrm>
        </p:spPr>
        <p:txBody>
          <a:bodyPr/>
          <a:lstStyle/>
          <a:p>
            <a:endParaRPr lang="en-US"/>
          </a:p>
        </p:txBody>
      </p:sp>
      <p:sp>
        <p:nvSpPr>
          <p:cNvPr id="14" name="Picture Placeholder 2">
            <a:extLst>
              <a:ext uri="{FF2B5EF4-FFF2-40B4-BE49-F238E27FC236}">
                <a16:creationId xmlns:a16="http://schemas.microsoft.com/office/drawing/2014/main" id="{B00595A9-DAA6-7249-9C56-25EE13ABA638}"/>
              </a:ext>
            </a:extLst>
          </p:cNvPr>
          <p:cNvSpPr>
            <a:spLocks noGrp="1"/>
          </p:cNvSpPr>
          <p:nvPr>
            <p:ph type="pic" sz="quarter" idx="16"/>
          </p:nvPr>
        </p:nvSpPr>
        <p:spPr>
          <a:xfrm>
            <a:off x="5214087" y="1884363"/>
            <a:ext cx="3071405" cy="3335337"/>
          </a:xfrm>
        </p:spPr>
        <p:txBody>
          <a:bodyPr/>
          <a:lstStyle/>
          <a:p>
            <a:endParaRPr lang="en-US"/>
          </a:p>
        </p:txBody>
      </p:sp>
    </p:spTree>
    <p:extLst>
      <p:ext uri="{BB962C8B-B14F-4D97-AF65-F5344CB8AC3E}">
        <p14:creationId xmlns:p14="http://schemas.microsoft.com/office/powerpoint/2010/main" val="33104670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4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7864385"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10" name="Picture Placeholder 2">
            <a:extLst>
              <a:ext uri="{FF2B5EF4-FFF2-40B4-BE49-F238E27FC236}">
                <a16:creationId xmlns:a16="http://schemas.microsoft.com/office/drawing/2014/main" id="{1B5347D2-8ECE-4243-B9C1-54B05DECC6E9}"/>
              </a:ext>
            </a:extLst>
          </p:cNvPr>
          <p:cNvSpPr>
            <a:spLocks noGrp="1"/>
          </p:cNvSpPr>
          <p:nvPr>
            <p:ph type="pic" sz="quarter" idx="15"/>
          </p:nvPr>
        </p:nvSpPr>
        <p:spPr>
          <a:xfrm>
            <a:off x="4338332" y="1884363"/>
            <a:ext cx="3071405" cy="3335337"/>
          </a:xfrm>
        </p:spPr>
        <p:txBody>
          <a:bodyPr/>
          <a:lstStyle/>
          <a:p>
            <a:endParaRPr lang="en-US"/>
          </a:p>
        </p:txBody>
      </p:sp>
      <p:sp>
        <p:nvSpPr>
          <p:cNvPr id="14" name="Picture Placeholder 2">
            <a:extLst>
              <a:ext uri="{FF2B5EF4-FFF2-40B4-BE49-F238E27FC236}">
                <a16:creationId xmlns:a16="http://schemas.microsoft.com/office/drawing/2014/main" id="{B00595A9-DAA6-7249-9C56-25EE13ABA638}"/>
              </a:ext>
            </a:extLst>
          </p:cNvPr>
          <p:cNvSpPr>
            <a:spLocks noGrp="1"/>
          </p:cNvSpPr>
          <p:nvPr>
            <p:ph type="pic" sz="quarter" idx="16"/>
          </p:nvPr>
        </p:nvSpPr>
        <p:spPr>
          <a:xfrm>
            <a:off x="812279" y="1884363"/>
            <a:ext cx="3071405" cy="3335337"/>
          </a:xfrm>
        </p:spPr>
        <p:txBody>
          <a:bodyPr/>
          <a:lstStyle/>
          <a:p>
            <a:endParaRPr lang="en-US"/>
          </a:p>
        </p:txBody>
      </p:sp>
    </p:spTree>
    <p:extLst>
      <p:ext uri="{BB962C8B-B14F-4D97-AF65-F5344CB8AC3E}">
        <p14:creationId xmlns:p14="http://schemas.microsoft.com/office/powerpoint/2010/main" val="35850721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0" name="Picture 9" descr="A picture containing text, sign&#10;&#10;Description automatically generated">
            <a:extLst>
              <a:ext uri="{FF2B5EF4-FFF2-40B4-BE49-F238E27FC236}">
                <a16:creationId xmlns:a16="http://schemas.microsoft.com/office/drawing/2014/main" id="{AC3F7ECD-490A-8D4F-9D31-A19F31953E6A}"/>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3" name="Text Placeholder 2">
            <a:extLst>
              <a:ext uri="{FF2B5EF4-FFF2-40B4-BE49-F238E27FC236}">
                <a16:creationId xmlns:a16="http://schemas.microsoft.com/office/drawing/2014/main" id="{19BF5F0E-0ACE-ED48-87AC-FE9D9074A3D6}"/>
              </a:ext>
            </a:extLst>
          </p:cNvPr>
          <p:cNvSpPr>
            <a:spLocks noGrp="1"/>
          </p:cNvSpPr>
          <p:nvPr>
            <p:ph type="body" sz="quarter" idx="13" hasCustomPrompt="1"/>
          </p:nvPr>
        </p:nvSpPr>
        <p:spPr>
          <a:xfrm>
            <a:off x="812279" y="1883900"/>
            <a:ext cx="3764597" cy="3305320"/>
          </a:xfrm>
        </p:spPr>
        <p:txBody>
          <a:bodyPr>
            <a:normAutofit/>
          </a:bodyPr>
          <a:lstStyle>
            <a:lvl1pPr>
              <a:defRPr sz="1800"/>
            </a:lvl1pPr>
          </a:lstStyle>
          <a:p>
            <a:pPr lvl="0"/>
            <a:r>
              <a:rPr lang="en-GB"/>
              <a:t>Bullet 1</a:t>
            </a:r>
          </a:p>
          <a:p>
            <a:pPr lvl="0"/>
            <a:r>
              <a:rPr lang="en-GB"/>
              <a:t>Bullet 2</a:t>
            </a:r>
          </a:p>
          <a:p>
            <a:pPr lvl="0"/>
            <a:r>
              <a:rPr lang="en-GB"/>
              <a:t>Bullet 3</a:t>
            </a:r>
          </a:p>
        </p:txBody>
      </p:sp>
    </p:spTree>
    <p:extLst>
      <p:ext uri="{BB962C8B-B14F-4D97-AF65-F5344CB8AC3E}">
        <p14:creationId xmlns:p14="http://schemas.microsoft.com/office/powerpoint/2010/main" val="3799289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0" name="Picture 9" descr="A picture containing text, sign&#10;&#10;Description automatically generated">
            <a:extLst>
              <a:ext uri="{FF2B5EF4-FFF2-40B4-BE49-F238E27FC236}">
                <a16:creationId xmlns:a16="http://schemas.microsoft.com/office/drawing/2014/main" id="{AC3F7ECD-490A-8D4F-9D31-A19F31953E6A}"/>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3" name="Text Placeholder 2">
            <a:extLst>
              <a:ext uri="{FF2B5EF4-FFF2-40B4-BE49-F238E27FC236}">
                <a16:creationId xmlns:a16="http://schemas.microsoft.com/office/drawing/2014/main" id="{19BF5F0E-0ACE-ED48-87AC-FE9D9074A3D6}"/>
              </a:ext>
            </a:extLst>
          </p:cNvPr>
          <p:cNvSpPr>
            <a:spLocks noGrp="1"/>
          </p:cNvSpPr>
          <p:nvPr>
            <p:ph type="body" sz="quarter" idx="13" hasCustomPrompt="1"/>
          </p:nvPr>
        </p:nvSpPr>
        <p:spPr>
          <a:xfrm>
            <a:off x="812279" y="1883900"/>
            <a:ext cx="3764597" cy="3335337"/>
          </a:xfrm>
        </p:spPr>
        <p:txBody>
          <a:bodyPr>
            <a:normAutofit/>
          </a:bodyPr>
          <a:lstStyle>
            <a:lvl1pPr>
              <a:defRPr sz="1800"/>
            </a:lvl1pPr>
          </a:lstStyle>
          <a:p>
            <a:pPr lvl="0"/>
            <a:r>
              <a:rPr lang="en-GB"/>
              <a:t>Bullet 1</a:t>
            </a:r>
          </a:p>
          <a:p>
            <a:pPr lvl="0"/>
            <a:r>
              <a:rPr lang="en-GB"/>
              <a:t>Bullet 2</a:t>
            </a:r>
          </a:p>
          <a:p>
            <a:pPr lvl="0"/>
            <a:r>
              <a:rPr lang="en-GB"/>
              <a:t>Bullet 3</a:t>
            </a:r>
          </a:p>
        </p:txBody>
      </p:sp>
      <p:sp>
        <p:nvSpPr>
          <p:cNvPr id="8" name="Picture Placeholder 2">
            <a:extLst>
              <a:ext uri="{FF2B5EF4-FFF2-40B4-BE49-F238E27FC236}">
                <a16:creationId xmlns:a16="http://schemas.microsoft.com/office/drawing/2014/main" id="{EE576E2F-1B29-9E41-BBDD-4448D7997993}"/>
              </a:ext>
            </a:extLst>
          </p:cNvPr>
          <p:cNvSpPr>
            <a:spLocks noGrp="1"/>
          </p:cNvSpPr>
          <p:nvPr>
            <p:ph type="pic" sz="quarter" idx="15"/>
          </p:nvPr>
        </p:nvSpPr>
        <p:spPr>
          <a:xfrm>
            <a:off x="8199120" y="1884363"/>
            <a:ext cx="3550492" cy="3335337"/>
          </a:xfrm>
        </p:spPr>
        <p:txBody>
          <a:bodyPr/>
          <a:lstStyle/>
          <a:p>
            <a:endParaRPr lang="en-US"/>
          </a:p>
        </p:txBody>
      </p:sp>
    </p:spTree>
    <p:extLst>
      <p:ext uri="{BB962C8B-B14F-4D97-AF65-F5344CB8AC3E}">
        <p14:creationId xmlns:p14="http://schemas.microsoft.com/office/powerpoint/2010/main" val="16525880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2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0" name="Picture 9" descr="A picture containing text, sign&#10;&#10;Description automatically generated">
            <a:extLst>
              <a:ext uri="{FF2B5EF4-FFF2-40B4-BE49-F238E27FC236}">
                <a16:creationId xmlns:a16="http://schemas.microsoft.com/office/drawing/2014/main" id="{AC3F7ECD-490A-8D4F-9D31-A19F31953E6A}"/>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3" name="Text Placeholder 2">
            <a:extLst>
              <a:ext uri="{FF2B5EF4-FFF2-40B4-BE49-F238E27FC236}">
                <a16:creationId xmlns:a16="http://schemas.microsoft.com/office/drawing/2014/main" id="{19BF5F0E-0ACE-ED48-87AC-FE9D9074A3D6}"/>
              </a:ext>
            </a:extLst>
          </p:cNvPr>
          <p:cNvSpPr>
            <a:spLocks noGrp="1"/>
          </p:cNvSpPr>
          <p:nvPr>
            <p:ph type="body" sz="quarter" idx="13" hasCustomPrompt="1"/>
          </p:nvPr>
        </p:nvSpPr>
        <p:spPr>
          <a:xfrm>
            <a:off x="812279" y="1883900"/>
            <a:ext cx="2952001" cy="3335337"/>
          </a:xfrm>
        </p:spPr>
        <p:txBody>
          <a:bodyPr>
            <a:normAutofit/>
          </a:bodyPr>
          <a:lstStyle>
            <a:lvl1pPr>
              <a:defRPr sz="1800"/>
            </a:lvl1pPr>
          </a:lstStyle>
          <a:p>
            <a:pPr lvl="0"/>
            <a:r>
              <a:rPr lang="en-GB"/>
              <a:t>Bullet 1</a:t>
            </a:r>
          </a:p>
          <a:p>
            <a:pPr lvl="0"/>
            <a:r>
              <a:rPr lang="en-GB"/>
              <a:t>Bullet 2</a:t>
            </a:r>
          </a:p>
          <a:p>
            <a:pPr lvl="0"/>
            <a:r>
              <a:rPr lang="en-GB"/>
              <a:t>Bullet 3</a:t>
            </a:r>
          </a:p>
        </p:txBody>
      </p:sp>
      <p:sp>
        <p:nvSpPr>
          <p:cNvPr id="8" name="Picture Placeholder 2">
            <a:extLst>
              <a:ext uri="{FF2B5EF4-FFF2-40B4-BE49-F238E27FC236}">
                <a16:creationId xmlns:a16="http://schemas.microsoft.com/office/drawing/2014/main" id="{EE576E2F-1B29-9E41-BBDD-4448D7997993}"/>
              </a:ext>
            </a:extLst>
          </p:cNvPr>
          <p:cNvSpPr>
            <a:spLocks noGrp="1"/>
          </p:cNvSpPr>
          <p:nvPr>
            <p:ph type="pic" sz="quarter" idx="15"/>
          </p:nvPr>
        </p:nvSpPr>
        <p:spPr>
          <a:xfrm>
            <a:off x="8199120" y="1884363"/>
            <a:ext cx="3550492" cy="3335337"/>
          </a:xfrm>
        </p:spPr>
        <p:txBody>
          <a:bodyPr/>
          <a:lstStyle/>
          <a:p>
            <a:endParaRPr lang="en-US"/>
          </a:p>
        </p:txBody>
      </p:sp>
      <p:sp>
        <p:nvSpPr>
          <p:cNvPr id="13" name="Text Placeholder 2">
            <a:extLst>
              <a:ext uri="{FF2B5EF4-FFF2-40B4-BE49-F238E27FC236}">
                <a16:creationId xmlns:a16="http://schemas.microsoft.com/office/drawing/2014/main" id="{64B963EB-3564-4042-B0A1-CEFA508CF833}"/>
              </a:ext>
            </a:extLst>
          </p:cNvPr>
          <p:cNvSpPr>
            <a:spLocks noGrp="1"/>
          </p:cNvSpPr>
          <p:nvPr>
            <p:ph type="body" sz="quarter" idx="16" hasCustomPrompt="1"/>
          </p:nvPr>
        </p:nvSpPr>
        <p:spPr>
          <a:xfrm>
            <a:off x="4505699" y="1883900"/>
            <a:ext cx="2952001" cy="3335337"/>
          </a:xfrm>
        </p:spPr>
        <p:txBody>
          <a:bodyPr>
            <a:normAutofit/>
          </a:bodyPr>
          <a:lstStyle>
            <a:lvl1pPr>
              <a:defRPr sz="1800"/>
            </a:lvl1pPr>
          </a:lstStyle>
          <a:p>
            <a:pPr lvl="0"/>
            <a:r>
              <a:rPr lang="en-GB"/>
              <a:t>Bullet 1</a:t>
            </a:r>
          </a:p>
          <a:p>
            <a:pPr lvl="0"/>
            <a:r>
              <a:rPr lang="en-GB"/>
              <a:t>Bullet 2</a:t>
            </a:r>
          </a:p>
          <a:p>
            <a:pPr lvl="0"/>
            <a:r>
              <a:rPr lang="en-GB"/>
              <a:t>Bullet 3</a:t>
            </a:r>
          </a:p>
        </p:txBody>
      </p:sp>
    </p:spTree>
    <p:extLst>
      <p:ext uri="{BB962C8B-B14F-4D97-AF65-F5344CB8AC3E}">
        <p14:creationId xmlns:p14="http://schemas.microsoft.com/office/powerpoint/2010/main" val="35887882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7D7C83-DD42-0842-A80F-C07B05D6B35E}"/>
              </a:ext>
            </a:extLst>
          </p:cNvPr>
          <p:cNvSpPr/>
          <p:nvPr userDrawn="1"/>
        </p:nvSpPr>
        <p:spPr>
          <a:xfrm>
            <a:off x="0" y="51"/>
            <a:ext cx="12192000" cy="5647765"/>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8E4B76F-0818-7648-89C0-D9B10EDF9045}"/>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BB30478C-E861-CD4B-8190-0B58D968139E}"/>
              </a:ext>
            </a:extLst>
          </p:cNvPr>
          <p:cNvSpPr txBox="1"/>
          <p:nvPr userDrawn="1"/>
        </p:nvSpPr>
        <p:spPr>
          <a:xfrm>
            <a:off x="626535" y="2489644"/>
            <a:ext cx="5875866" cy="2862322"/>
          </a:xfrm>
          <a:prstGeom prst="rect">
            <a:avLst/>
          </a:prstGeom>
          <a:noFill/>
        </p:spPr>
        <p:txBody>
          <a:bodyPr wrap="square" rtlCol="0">
            <a:spAutoFit/>
          </a:bodyPr>
          <a:lstStyle/>
          <a:p>
            <a:r>
              <a:rPr lang="en-GB" sz="1200" kern="1200">
                <a:solidFill>
                  <a:schemeClr val="bg1"/>
                </a:solidFill>
                <a:effectLst/>
                <a:latin typeface="+mn-lt"/>
                <a:ea typeface="+mn-ea"/>
                <a:cs typeface="+mn-cs"/>
              </a:rPr>
              <a:t>Contact us</a:t>
            </a:r>
          </a:p>
          <a:p>
            <a:r>
              <a:rPr lang="en-GB" sz="1200" kern="1200">
                <a:solidFill>
                  <a:schemeClr val="bg1"/>
                </a:solidFill>
                <a:effectLst/>
                <a:latin typeface="+mn-lt"/>
                <a:ea typeface="+mn-ea"/>
                <a:cs typeface="+mn-cs"/>
              </a:rPr>
              <a:t/>
            </a:r>
            <a:br>
              <a:rPr lang="en-GB" sz="1200" kern="1200">
                <a:solidFill>
                  <a:schemeClr val="bg1"/>
                </a:solidFill>
                <a:effectLst/>
                <a:latin typeface="+mn-lt"/>
                <a:ea typeface="+mn-ea"/>
                <a:cs typeface="+mn-cs"/>
              </a:rPr>
            </a:br>
            <a:r>
              <a:rPr lang="en-GB" sz="1200" kern="1200">
                <a:solidFill>
                  <a:schemeClr val="bg1"/>
                </a:solidFill>
                <a:effectLst/>
                <a:latin typeface="+mn-lt"/>
                <a:ea typeface="+mn-ea"/>
                <a:cs typeface="+mn-cs"/>
              </a:rPr>
              <a:t>East London NHS Foundation Trust</a:t>
            </a:r>
          </a:p>
          <a:p>
            <a:r>
              <a:rPr lang="en-GB" sz="1200" kern="1200">
                <a:solidFill>
                  <a:schemeClr val="bg1"/>
                </a:solidFill>
                <a:effectLst/>
                <a:latin typeface="+mn-lt"/>
                <a:ea typeface="+mn-ea"/>
                <a:cs typeface="+mn-cs"/>
              </a:rPr>
              <a:t>Robert Dolan House</a:t>
            </a:r>
          </a:p>
          <a:p>
            <a:r>
              <a:rPr lang="en-GB" sz="1200" kern="1200">
                <a:solidFill>
                  <a:schemeClr val="bg1"/>
                </a:solidFill>
                <a:effectLst/>
                <a:latin typeface="+mn-lt"/>
                <a:ea typeface="+mn-ea"/>
                <a:cs typeface="+mn-cs"/>
              </a:rPr>
              <a:t>Trust Headquarters</a:t>
            </a:r>
          </a:p>
          <a:p>
            <a:r>
              <a:rPr lang="en-GB" sz="1200" kern="1200">
                <a:solidFill>
                  <a:schemeClr val="bg1"/>
                </a:solidFill>
                <a:effectLst/>
                <a:latin typeface="+mn-lt"/>
                <a:ea typeface="+mn-ea"/>
                <a:cs typeface="+mn-cs"/>
              </a:rPr>
              <a:t>9 </a:t>
            </a:r>
            <a:r>
              <a:rPr lang="en-GB" sz="1200" kern="1200" err="1">
                <a:solidFill>
                  <a:schemeClr val="bg1"/>
                </a:solidFill>
                <a:effectLst/>
                <a:latin typeface="+mn-lt"/>
                <a:ea typeface="+mn-ea"/>
                <a:cs typeface="+mn-cs"/>
              </a:rPr>
              <a:t>Alie</a:t>
            </a:r>
            <a:r>
              <a:rPr lang="en-GB" sz="1200" kern="1200">
                <a:solidFill>
                  <a:schemeClr val="bg1"/>
                </a:solidFill>
                <a:effectLst/>
                <a:latin typeface="+mn-lt"/>
                <a:ea typeface="+mn-ea"/>
                <a:cs typeface="+mn-cs"/>
              </a:rPr>
              <a:t> Street</a:t>
            </a:r>
          </a:p>
          <a:p>
            <a:r>
              <a:rPr lang="en-GB" sz="1200" kern="1200">
                <a:solidFill>
                  <a:schemeClr val="bg1"/>
                </a:solidFill>
                <a:effectLst/>
                <a:latin typeface="+mn-lt"/>
                <a:ea typeface="+mn-ea"/>
                <a:cs typeface="+mn-cs"/>
              </a:rPr>
              <a:t>London E1 8DE</a:t>
            </a:r>
            <a:br>
              <a:rPr lang="en-GB" sz="1200" kern="1200">
                <a:solidFill>
                  <a:schemeClr val="bg1"/>
                </a:solidFill>
                <a:effectLst/>
                <a:latin typeface="+mn-lt"/>
                <a:ea typeface="+mn-ea"/>
                <a:cs typeface="+mn-cs"/>
              </a:rPr>
            </a:br>
            <a:endParaRPr lang="en-GB" sz="1200" kern="1200">
              <a:solidFill>
                <a:schemeClr val="bg1"/>
              </a:solidFill>
              <a:effectLst/>
              <a:latin typeface="+mn-lt"/>
              <a:ea typeface="+mn-ea"/>
              <a:cs typeface="+mn-cs"/>
            </a:endParaRPr>
          </a:p>
          <a:p>
            <a:r>
              <a:rPr lang="en-GB" sz="1200" kern="1200">
                <a:solidFill>
                  <a:schemeClr val="bg1"/>
                </a:solidFill>
                <a:effectLst/>
                <a:latin typeface="+mn-lt"/>
                <a:ea typeface="+mn-ea"/>
                <a:cs typeface="+mn-cs"/>
              </a:rPr>
              <a:t>Tel: 020 8548 5550</a:t>
            </a:r>
          </a:p>
          <a:p>
            <a:r>
              <a:rPr lang="en-GB" sz="1200" kern="1200">
                <a:solidFill>
                  <a:schemeClr val="bg1"/>
                </a:solidFill>
                <a:effectLst/>
                <a:latin typeface="+mn-lt"/>
                <a:ea typeface="+mn-ea"/>
                <a:cs typeface="+mn-cs"/>
              </a:rPr>
              <a:t>Email: </a:t>
            </a:r>
            <a:r>
              <a:rPr lang="en-GB" sz="1200" kern="1200" err="1">
                <a:solidFill>
                  <a:schemeClr val="bg1"/>
                </a:solidFill>
                <a:effectLst/>
                <a:latin typeface="+mn-lt"/>
                <a:ea typeface="+mn-ea"/>
                <a:cs typeface="+mn-cs"/>
              </a:rPr>
              <a:t>elft.communications@nhs.net</a:t>
            </a:r>
            <a:endParaRPr lang="en-GB" sz="1200" kern="1200">
              <a:solidFill>
                <a:schemeClr val="bg1"/>
              </a:solidFill>
              <a:effectLst/>
              <a:latin typeface="+mn-lt"/>
              <a:ea typeface="+mn-ea"/>
              <a:cs typeface="+mn-cs"/>
            </a:endParaRPr>
          </a:p>
          <a:p>
            <a:r>
              <a:rPr lang="en-GB" sz="1200" kern="1200">
                <a:solidFill>
                  <a:schemeClr val="bg1"/>
                </a:solidFill>
                <a:effectLst/>
                <a:latin typeface="+mn-lt"/>
                <a:ea typeface="+mn-ea"/>
                <a:cs typeface="+mn-cs"/>
              </a:rPr>
              <a:t>Web: </a:t>
            </a:r>
            <a:r>
              <a:rPr lang="en-GB" sz="1200" kern="1200" err="1">
                <a:solidFill>
                  <a:schemeClr val="bg1"/>
                </a:solidFill>
                <a:effectLst/>
                <a:latin typeface="+mn-lt"/>
                <a:ea typeface="+mn-ea"/>
                <a:cs typeface="+mn-cs"/>
              </a:rPr>
              <a:t>elft.nhs.uk</a:t>
            </a:r>
            <a:r>
              <a:rPr lang="en-GB" sz="1200" kern="1200">
                <a:solidFill>
                  <a:schemeClr val="bg1"/>
                </a:solidFill>
                <a:effectLst/>
                <a:latin typeface="+mn-lt"/>
                <a:ea typeface="+mn-ea"/>
                <a:cs typeface="+mn-cs"/>
              </a:rPr>
              <a:t/>
            </a:r>
            <a:br>
              <a:rPr lang="en-GB" sz="1200" kern="1200">
                <a:solidFill>
                  <a:schemeClr val="bg1"/>
                </a:solidFill>
                <a:effectLst/>
                <a:latin typeface="+mn-lt"/>
                <a:ea typeface="+mn-ea"/>
                <a:cs typeface="+mn-cs"/>
              </a:rPr>
            </a:br>
            <a:endParaRPr lang="en-GB" sz="1200" kern="1200">
              <a:solidFill>
                <a:schemeClr val="bg1"/>
              </a:solidFill>
              <a:effectLst/>
              <a:latin typeface="+mn-lt"/>
              <a:ea typeface="+mn-ea"/>
              <a:cs typeface="+mn-cs"/>
            </a:endParaRPr>
          </a:p>
          <a:p>
            <a:r>
              <a:rPr lang="en-GB" sz="1200" kern="1200">
                <a:solidFill>
                  <a:schemeClr val="bg1"/>
                </a:solidFill>
                <a:effectLst/>
                <a:latin typeface="+mn-lt"/>
                <a:ea typeface="+mn-ea"/>
                <a:cs typeface="+mn-cs"/>
              </a:rPr>
              <a:t>     NHS_ELFT</a:t>
            </a:r>
          </a:p>
          <a:p>
            <a:r>
              <a:rPr lang="en-GB" sz="1200" kern="1200">
                <a:solidFill>
                  <a:schemeClr val="bg1"/>
                </a:solidFill>
                <a:effectLst/>
                <a:latin typeface="+mn-lt"/>
                <a:ea typeface="+mn-ea"/>
                <a:cs typeface="+mn-cs"/>
              </a:rPr>
              <a:t>     </a:t>
            </a:r>
            <a:r>
              <a:rPr lang="en-GB" sz="1200" kern="1200" err="1">
                <a:solidFill>
                  <a:schemeClr val="bg1"/>
                </a:solidFill>
                <a:effectLst/>
                <a:latin typeface="+mn-lt"/>
                <a:ea typeface="+mn-ea"/>
                <a:cs typeface="+mn-cs"/>
              </a:rPr>
              <a:t>EastLondonNHSFoundationTrust</a:t>
            </a:r>
            <a:endParaRPr lang="en-GB" sz="1200" kern="1200">
              <a:solidFill>
                <a:schemeClr val="bg1"/>
              </a:solidFill>
              <a:effectLst/>
              <a:latin typeface="+mn-lt"/>
              <a:ea typeface="+mn-ea"/>
              <a:cs typeface="+mn-cs"/>
            </a:endParaRPr>
          </a:p>
          <a:p>
            <a:r>
              <a:rPr lang="en-GB" sz="1200" kern="1200">
                <a:solidFill>
                  <a:schemeClr val="bg1"/>
                </a:solidFill>
                <a:effectLst/>
                <a:latin typeface="+mn-lt"/>
                <a:ea typeface="+mn-ea"/>
                <a:cs typeface="+mn-cs"/>
              </a:rPr>
              <a:t>     NHSELFT</a:t>
            </a:r>
          </a:p>
        </p:txBody>
      </p:sp>
      <p:pic>
        <p:nvPicPr>
          <p:cNvPr id="3" name="Picture 2" descr="A picture containing text, ax&#10;&#10;Description automatically generated">
            <a:extLst>
              <a:ext uri="{FF2B5EF4-FFF2-40B4-BE49-F238E27FC236}">
                <a16:creationId xmlns:a16="http://schemas.microsoft.com/office/drawing/2014/main" id="{C4504E7A-F901-2748-BEA3-74204B262326}"/>
              </a:ext>
            </a:extLst>
          </p:cNvPr>
          <p:cNvPicPr>
            <a:picLocks noChangeAspect="1"/>
          </p:cNvPicPr>
          <p:nvPr userDrawn="1"/>
        </p:nvPicPr>
        <p:blipFill>
          <a:blip r:embed="rId2"/>
          <a:stretch>
            <a:fillRect/>
          </a:stretch>
        </p:blipFill>
        <p:spPr>
          <a:xfrm>
            <a:off x="714939" y="4747111"/>
            <a:ext cx="157714" cy="150545"/>
          </a:xfrm>
          <a:prstGeom prst="rect">
            <a:avLst/>
          </a:prstGeom>
        </p:spPr>
      </p:pic>
      <p:pic>
        <p:nvPicPr>
          <p:cNvPr id="5" name="Picture 4" descr="Icon&#10;&#10;Description automatically generated">
            <a:extLst>
              <a:ext uri="{FF2B5EF4-FFF2-40B4-BE49-F238E27FC236}">
                <a16:creationId xmlns:a16="http://schemas.microsoft.com/office/drawing/2014/main" id="{FA4C459E-85B8-3C4B-80E3-39F220E60646}"/>
              </a:ext>
            </a:extLst>
          </p:cNvPr>
          <p:cNvPicPr>
            <a:picLocks noChangeAspect="1"/>
          </p:cNvPicPr>
          <p:nvPr userDrawn="1"/>
        </p:nvPicPr>
        <p:blipFill>
          <a:blip r:embed="rId3"/>
          <a:stretch>
            <a:fillRect/>
          </a:stretch>
        </p:blipFill>
        <p:spPr>
          <a:xfrm>
            <a:off x="708361" y="4931689"/>
            <a:ext cx="157714" cy="150545"/>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FF64A2BE-DE86-B849-91AE-95B5B70F9D44}"/>
              </a:ext>
            </a:extLst>
          </p:cNvPr>
          <p:cNvPicPr>
            <a:picLocks noChangeAspect="1"/>
          </p:cNvPicPr>
          <p:nvPr userDrawn="1"/>
        </p:nvPicPr>
        <p:blipFill>
          <a:blip r:embed="rId4"/>
          <a:stretch>
            <a:fillRect/>
          </a:stretch>
        </p:blipFill>
        <p:spPr>
          <a:xfrm>
            <a:off x="708361" y="5119417"/>
            <a:ext cx="157714" cy="150545"/>
          </a:xfrm>
          <a:prstGeom prst="rect">
            <a:avLst/>
          </a:prstGeom>
        </p:spPr>
      </p:pic>
      <p:sp>
        <p:nvSpPr>
          <p:cNvPr id="13" name="Text Placeholder 5">
            <a:extLst>
              <a:ext uri="{FF2B5EF4-FFF2-40B4-BE49-F238E27FC236}">
                <a16:creationId xmlns:a16="http://schemas.microsoft.com/office/drawing/2014/main" id="{7B1203F5-86DB-E345-B8A6-2C39BBB0BC0E}"/>
              </a:ext>
            </a:extLst>
          </p:cNvPr>
          <p:cNvSpPr>
            <a:spLocks noGrp="1"/>
          </p:cNvSpPr>
          <p:nvPr>
            <p:ph type="body" sz="quarter" idx="11" hasCustomPrompt="1"/>
          </p:nvPr>
        </p:nvSpPr>
        <p:spPr>
          <a:xfrm>
            <a:off x="626535" y="787323"/>
            <a:ext cx="5788779" cy="1549477"/>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We promise to work together creatively to: learn ‘what matters’ to everyone, achieve a better quality of life and continuously improve our services.</a:t>
            </a:r>
          </a:p>
        </p:txBody>
      </p:sp>
      <p:pic>
        <p:nvPicPr>
          <p:cNvPr id="11" name="Picture 10" descr="A picture containing text, sign&#10;&#10;Description automatically generated">
            <a:extLst>
              <a:ext uri="{FF2B5EF4-FFF2-40B4-BE49-F238E27FC236}">
                <a16:creationId xmlns:a16="http://schemas.microsoft.com/office/drawing/2014/main" id="{9EE3F140-4F19-834A-B4AF-60AF4C8DBEE3}"/>
              </a:ext>
            </a:extLst>
          </p:cNvPr>
          <p:cNvPicPr>
            <a:picLocks noChangeAspect="1"/>
          </p:cNvPicPr>
          <p:nvPr userDrawn="1"/>
        </p:nvPicPr>
        <p:blipFill>
          <a:blip r:embed="rId5"/>
          <a:stretch>
            <a:fillRect/>
          </a:stretch>
        </p:blipFill>
        <p:spPr>
          <a:xfrm>
            <a:off x="412294" y="5993296"/>
            <a:ext cx="1848986" cy="591675"/>
          </a:xfrm>
          <a:prstGeom prst="rect">
            <a:avLst/>
          </a:prstGeom>
        </p:spPr>
      </p:pic>
    </p:spTree>
    <p:extLst>
      <p:ext uri="{BB962C8B-B14F-4D97-AF65-F5344CB8AC3E}">
        <p14:creationId xmlns:p14="http://schemas.microsoft.com/office/powerpoint/2010/main" val="27192695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637307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746609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661638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03812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AA0FCDAB-0B94-4C75-BD18-CFCA6CB21CBF}" type="datetimeFigureOut">
              <a:rPr lang="en-GB" smtClean="0">
                <a:solidFill>
                  <a:prstClr val="black">
                    <a:tint val="75000"/>
                  </a:prstClr>
                </a:solidFill>
              </a:rPr>
              <a:pPr/>
              <a:t>07/10/2024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025AB9E-7155-4346-96F4-EE2877C9D6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0257163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148881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470013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218608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640913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556807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522844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334244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42E2E30-812A-4FDD-88D7-3D9F8447ADFB}" type="datetimeFigureOut">
              <a:rPr lang="en-GB" smtClean="0"/>
              <a:t>07/10/2024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9DEB21-FC7D-4E09-A5C4-3C4C3EE3E79F}" type="slidenum">
              <a:rPr lang="en-GB" smtClean="0"/>
              <a:t>‹#›</a:t>
            </a:fld>
            <a:endParaRPr lang="en-GB"/>
          </a:p>
        </p:txBody>
      </p:sp>
    </p:spTree>
    <p:extLst>
      <p:ext uri="{BB962C8B-B14F-4D97-AF65-F5344CB8AC3E}">
        <p14:creationId xmlns:p14="http://schemas.microsoft.com/office/powerpoint/2010/main" val="5747502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42E2E30-812A-4FDD-88D7-3D9F8447ADFB}" type="datetimeFigureOut">
              <a:rPr lang="en-GB" smtClean="0"/>
              <a:t>07/10/2024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9DEB21-FC7D-4E09-A5C4-3C4C3EE3E79F}" type="slidenum">
              <a:rPr lang="en-GB" smtClean="0"/>
              <a:t>‹#›</a:t>
            </a:fld>
            <a:endParaRPr lang="en-GB"/>
          </a:p>
        </p:txBody>
      </p:sp>
    </p:spTree>
    <p:extLst>
      <p:ext uri="{BB962C8B-B14F-4D97-AF65-F5344CB8AC3E}">
        <p14:creationId xmlns:p14="http://schemas.microsoft.com/office/powerpoint/2010/main" val="21001278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42E2E30-812A-4FDD-88D7-3D9F8447ADFB}" type="datetimeFigureOut">
              <a:rPr lang="en-GB" smtClean="0"/>
              <a:t>07/10/2024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9DEB21-FC7D-4E09-A5C4-3C4C3EE3E79F}" type="slidenum">
              <a:rPr lang="en-GB" smtClean="0"/>
              <a:t>‹#›</a:t>
            </a:fld>
            <a:endParaRPr lang="en-GB"/>
          </a:p>
        </p:txBody>
      </p:sp>
    </p:spTree>
    <p:extLst>
      <p:ext uri="{BB962C8B-B14F-4D97-AF65-F5344CB8AC3E}">
        <p14:creationId xmlns:p14="http://schemas.microsoft.com/office/powerpoint/2010/main" val="2962487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A0FCDAB-0B94-4C75-BD18-CFCA6CB21CBF}" type="datetimeFigureOut">
              <a:rPr lang="en-GB" smtClean="0">
                <a:solidFill>
                  <a:prstClr val="black">
                    <a:tint val="75000"/>
                  </a:prstClr>
                </a:solidFill>
              </a:rPr>
              <a:pPr/>
              <a:t>07/10/2024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025AB9E-7155-4346-96F4-EE2877C9D6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541668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42E2E30-812A-4FDD-88D7-3D9F8447ADFB}" type="datetimeFigureOut">
              <a:rPr lang="en-GB" smtClean="0"/>
              <a:t>07/10/2024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9DEB21-FC7D-4E09-A5C4-3C4C3EE3E79F}" type="slidenum">
              <a:rPr lang="en-GB" smtClean="0"/>
              <a:t>‹#›</a:t>
            </a:fld>
            <a:endParaRPr lang="en-GB"/>
          </a:p>
        </p:txBody>
      </p:sp>
    </p:spTree>
    <p:extLst>
      <p:ext uri="{BB962C8B-B14F-4D97-AF65-F5344CB8AC3E}">
        <p14:creationId xmlns:p14="http://schemas.microsoft.com/office/powerpoint/2010/main" val="293006682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42E2E30-812A-4FDD-88D7-3D9F8447ADFB}" type="datetimeFigureOut">
              <a:rPr lang="en-GB" smtClean="0"/>
              <a:t>07/10/2024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A9DEB21-FC7D-4E09-A5C4-3C4C3EE3E79F}" type="slidenum">
              <a:rPr lang="en-GB" smtClean="0"/>
              <a:t>‹#›</a:t>
            </a:fld>
            <a:endParaRPr lang="en-GB"/>
          </a:p>
        </p:txBody>
      </p:sp>
    </p:spTree>
    <p:extLst>
      <p:ext uri="{BB962C8B-B14F-4D97-AF65-F5344CB8AC3E}">
        <p14:creationId xmlns:p14="http://schemas.microsoft.com/office/powerpoint/2010/main" val="13896107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42E2E30-812A-4FDD-88D7-3D9F8447ADFB}" type="datetimeFigureOut">
              <a:rPr lang="en-GB" smtClean="0"/>
              <a:t>07/10/2024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A9DEB21-FC7D-4E09-A5C4-3C4C3EE3E79F}" type="slidenum">
              <a:rPr lang="en-GB" smtClean="0"/>
              <a:t>‹#›</a:t>
            </a:fld>
            <a:endParaRPr lang="en-GB"/>
          </a:p>
        </p:txBody>
      </p:sp>
    </p:spTree>
    <p:extLst>
      <p:ext uri="{BB962C8B-B14F-4D97-AF65-F5344CB8AC3E}">
        <p14:creationId xmlns:p14="http://schemas.microsoft.com/office/powerpoint/2010/main" val="10808963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2E2E30-812A-4FDD-88D7-3D9F8447ADFB}" type="datetimeFigureOut">
              <a:rPr lang="en-GB" smtClean="0"/>
              <a:t>07/10/2024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A9DEB21-FC7D-4E09-A5C4-3C4C3EE3E79F}" type="slidenum">
              <a:rPr lang="en-GB" smtClean="0"/>
              <a:t>‹#›</a:t>
            </a:fld>
            <a:endParaRPr lang="en-GB"/>
          </a:p>
        </p:txBody>
      </p:sp>
      <p:grpSp>
        <p:nvGrpSpPr>
          <p:cNvPr id="8" name="Group 7"/>
          <p:cNvGrpSpPr/>
          <p:nvPr userDrawn="1"/>
        </p:nvGrpSpPr>
        <p:grpSpPr>
          <a:xfrm>
            <a:off x="0" y="0"/>
            <a:ext cx="12192000" cy="1035950"/>
            <a:chOff x="0" y="0"/>
            <a:chExt cx="12192000" cy="1035950"/>
          </a:xfrm>
        </p:grpSpPr>
        <p:sp>
          <p:nvSpPr>
            <p:cNvPr id="9" name="Rectangle 8"/>
            <p:cNvSpPr/>
            <p:nvPr/>
          </p:nvSpPr>
          <p:spPr>
            <a:xfrm>
              <a:off x="0" y="0"/>
              <a:ext cx="12192000" cy="9779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t>AHP</a:t>
              </a:r>
            </a:p>
          </p:txBody>
        </p:sp>
        <p:grpSp>
          <p:nvGrpSpPr>
            <p:cNvPr id="10" name="Group 9"/>
            <p:cNvGrpSpPr/>
            <p:nvPr/>
          </p:nvGrpSpPr>
          <p:grpSpPr>
            <a:xfrm>
              <a:off x="92164" y="59333"/>
              <a:ext cx="12014902" cy="918567"/>
              <a:chOff x="92164" y="59333"/>
              <a:chExt cx="12014902" cy="918567"/>
            </a:xfrm>
          </p:grpSpPr>
          <p:pic>
            <p:nvPicPr>
              <p:cNvPr id="12" name="Picture 1" descr="A picture containing text&#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5826" y="83662"/>
                <a:ext cx="7761240" cy="8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a:stretch>
                <a:fillRect/>
              </a:stretch>
            </p:blipFill>
            <p:spPr>
              <a:xfrm>
                <a:off x="152400" y="59333"/>
                <a:ext cx="845632" cy="845632"/>
              </a:xfrm>
              <a:prstGeom prst="rect">
                <a:avLst/>
              </a:prstGeom>
            </p:spPr>
          </p:pic>
          <p:cxnSp>
            <p:nvCxnSpPr>
              <p:cNvPr id="14" name="Straight Connector 13"/>
              <p:cNvCxnSpPr/>
              <p:nvPr/>
            </p:nvCxnSpPr>
            <p:spPr>
              <a:xfrm>
                <a:off x="92164" y="977900"/>
                <a:ext cx="12010085"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1095704" y="204953"/>
              <a:ext cx="3066393" cy="830997"/>
            </a:xfrm>
            <a:prstGeom prst="rect">
              <a:avLst/>
            </a:prstGeom>
            <a:noFill/>
          </p:spPr>
          <p:txBody>
            <a:bodyPr wrap="square" rtlCol="0">
              <a:spAutoFit/>
            </a:bodyPr>
            <a:lstStyle/>
            <a:p>
              <a:pPr algn="ctr"/>
              <a:r>
                <a:rPr lang="en-GB" sz="2400" b="1">
                  <a:solidFill>
                    <a:schemeClr val="accent1">
                      <a:lumMod val="75000"/>
                    </a:schemeClr>
                  </a:solidFill>
                  <a:latin typeface="Arial" panose="020B0604020202020204" pitchFamily="34" charset="0"/>
                  <a:cs typeface="Arial" panose="020B0604020202020204" pitchFamily="34" charset="0"/>
                </a:rPr>
                <a:t>Our</a:t>
              </a:r>
              <a:r>
                <a:rPr lang="en-GB" sz="2400" b="1" baseline="0">
                  <a:solidFill>
                    <a:schemeClr val="accent1">
                      <a:lumMod val="75000"/>
                    </a:schemeClr>
                  </a:solidFill>
                  <a:latin typeface="Arial" panose="020B0604020202020204" pitchFamily="34" charset="0"/>
                  <a:cs typeface="Arial" panose="020B0604020202020204" pitchFamily="34" charset="0"/>
                </a:rPr>
                <a:t> AHP Community </a:t>
              </a:r>
              <a:endParaRPr lang="en-GB" sz="2400" b="1">
                <a:solidFill>
                  <a:schemeClr val="accent1">
                    <a:lumMod val="7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330646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42E2E30-812A-4FDD-88D7-3D9F8447ADFB}" type="datetimeFigureOut">
              <a:rPr lang="en-GB" smtClean="0"/>
              <a:t>07/10/2024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9DEB21-FC7D-4E09-A5C4-3C4C3EE3E79F}" type="slidenum">
              <a:rPr lang="en-GB" smtClean="0"/>
              <a:t>‹#›</a:t>
            </a:fld>
            <a:endParaRPr lang="en-GB"/>
          </a:p>
        </p:txBody>
      </p:sp>
    </p:spTree>
    <p:extLst>
      <p:ext uri="{BB962C8B-B14F-4D97-AF65-F5344CB8AC3E}">
        <p14:creationId xmlns:p14="http://schemas.microsoft.com/office/powerpoint/2010/main" val="18088450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42E2E30-812A-4FDD-88D7-3D9F8447ADFB}" type="datetimeFigureOut">
              <a:rPr lang="en-GB" smtClean="0"/>
              <a:t>07/10/2024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9DEB21-FC7D-4E09-A5C4-3C4C3EE3E79F}" type="slidenum">
              <a:rPr lang="en-GB" smtClean="0"/>
              <a:t>‹#›</a:t>
            </a:fld>
            <a:endParaRPr lang="en-GB"/>
          </a:p>
        </p:txBody>
      </p:sp>
    </p:spTree>
    <p:extLst>
      <p:ext uri="{BB962C8B-B14F-4D97-AF65-F5344CB8AC3E}">
        <p14:creationId xmlns:p14="http://schemas.microsoft.com/office/powerpoint/2010/main" val="39436749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42E2E30-812A-4FDD-88D7-3D9F8447ADFB}" type="datetimeFigureOut">
              <a:rPr lang="en-GB" smtClean="0"/>
              <a:t>07/10/2024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9DEB21-FC7D-4E09-A5C4-3C4C3EE3E79F}" type="slidenum">
              <a:rPr lang="en-GB" smtClean="0"/>
              <a:t>‹#›</a:t>
            </a:fld>
            <a:endParaRPr lang="en-GB"/>
          </a:p>
        </p:txBody>
      </p:sp>
    </p:spTree>
    <p:extLst>
      <p:ext uri="{BB962C8B-B14F-4D97-AF65-F5344CB8AC3E}">
        <p14:creationId xmlns:p14="http://schemas.microsoft.com/office/powerpoint/2010/main" val="25977505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42E2E30-812A-4FDD-88D7-3D9F8447ADFB}" type="datetimeFigureOut">
              <a:rPr lang="en-GB" smtClean="0"/>
              <a:t>07/10/2024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9DEB21-FC7D-4E09-A5C4-3C4C3EE3E79F}" type="slidenum">
              <a:rPr lang="en-GB" smtClean="0"/>
              <a:t>‹#›</a:t>
            </a:fld>
            <a:endParaRPr lang="en-GB"/>
          </a:p>
        </p:txBody>
      </p:sp>
    </p:spTree>
    <p:extLst>
      <p:ext uri="{BB962C8B-B14F-4D97-AF65-F5344CB8AC3E}">
        <p14:creationId xmlns:p14="http://schemas.microsoft.com/office/powerpoint/2010/main" val="885190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A0FCDAB-0B94-4C75-BD18-CFCA6CB21CBF}" type="datetimeFigureOut">
              <a:rPr lang="en-GB" smtClean="0">
                <a:solidFill>
                  <a:prstClr val="black">
                    <a:tint val="75000"/>
                  </a:prstClr>
                </a:solidFill>
              </a:rPr>
              <a:pPr/>
              <a:t>07/10/2024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025AB9E-7155-4346-96F4-EE2877C9D6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55064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AA0FCDAB-0B94-4C75-BD18-CFCA6CB21CBF}" type="datetimeFigureOut">
              <a:rPr lang="en-GB" smtClean="0">
                <a:solidFill>
                  <a:prstClr val="black">
                    <a:tint val="75000"/>
                  </a:prstClr>
                </a:solidFill>
              </a:rPr>
              <a:pPr/>
              <a:t>07/10/2024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025AB9E-7155-4346-96F4-EE2877C9D6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05601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AA0FCDAB-0B94-4C75-BD18-CFCA6CB21CBF}" type="datetimeFigureOut">
              <a:rPr lang="en-GB" smtClean="0">
                <a:solidFill>
                  <a:prstClr val="black">
                    <a:tint val="75000"/>
                  </a:prstClr>
                </a:solidFill>
              </a:rPr>
              <a:pPr/>
              <a:t>07/10/2024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025AB9E-7155-4346-96F4-EE2877C9D6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07472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AA0FCDAB-0B94-4C75-BD18-CFCA6CB21CBF}" type="datetimeFigureOut">
              <a:rPr lang="en-GB" smtClean="0">
                <a:solidFill>
                  <a:prstClr val="black">
                    <a:tint val="75000"/>
                  </a:prstClr>
                </a:solidFill>
              </a:rPr>
              <a:pPr/>
              <a:t>07/10/2024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025AB9E-7155-4346-96F4-EE2877C9D6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73176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0FCDAB-0B94-4C75-BD18-CFCA6CB21CBF}" type="datetimeFigureOut">
              <a:rPr lang="en-GB" smtClean="0">
                <a:solidFill>
                  <a:prstClr val="black">
                    <a:tint val="75000"/>
                  </a:prstClr>
                </a:solidFill>
              </a:rPr>
              <a:pPr/>
              <a:t>07/10/2024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025AB9E-7155-4346-96F4-EE2877C9D6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982127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AA0FCDAB-0B94-4C75-BD18-CFCA6CB21CBF}" type="datetimeFigureOut">
              <a:rPr lang="en-GB" smtClean="0">
                <a:solidFill>
                  <a:prstClr val="black">
                    <a:tint val="75000"/>
                  </a:prstClr>
                </a:solidFill>
              </a:rPr>
              <a:pPr/>
              <a:t>07/10/2024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025AB9E-7155-4346-96F4-EE2877C9D6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98987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AA0FCDAB-0B94-4C75-BD18-CFCA6CB21CBF}" type="datetimeFigureOut">
              <a:rPr lang="en-GB" smtClean="0">
                <a:solidFill>
                  <a:prstClr val="black">
                    <a:tint val="75000"/>
                  </a:prstClr>
                </a:solidFill>
              </a:rPr>
              <a:pPr/>
              <a:t>07/10/2024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025AB9E-7155-4346-96F4-EE2877C9D6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80282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726869" y="1984009"/>
            <a:ext cx="5538196" cy="4407647"/>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Text Placeholder 6"/>
          <p:cNvSpPr>
            <a:spLocks noGrp="1"/>
          </p:cNvSpPr>
          <p:nvPr>
            <p:ph type="body" sz="quarter" idx="10" hasCustomPrompt="1"/>
          </p:nvPr>
        </p:nvSpPr>
        <p:spPr>
          <a:xfrm>
            <a:off x="906219" y="3415094"/>
            <a:ext cx="5149668" cy="461665"/>
          </a:xfrm>
          <a:prstGeom prst="rect">
            <a:avLst/>
          </a:prstGeom>
        </p:spPr>
        <p:txBody>
          <a:bodyPr lIns="0" tIns="0" rIns="0" bIns="0">
            <a:spAutoFit/>
          </a:bodyPr>
          <a:lstStyle>
            <a:lvl1pPr marL="0" indent="0">
              <a:buNone/>
              <a:defRPr sz="3000" b="1" i="0">
                <a:solidFill>
                  <a:schemeClr val="tx1"/>
                </a:solidFill>
                <a:latin typeface="Arial" charset="0"/>
                <a:ea typeface="Arial" charset="0"/>
                <a:cs typeface="Arial" charset="0"/>
              </a:defRPr>
            </a:lvl1pPr>
            <a:lvl2pPr marL="457200" indent="0">
              <a:buNone/>
              <a:defRPr sz="3000" b="1" i="0">
                <a:solidFill>
                  <a:srgbClr val="0099CC"/>
                </a:solidFill>
                <a:latin typeface="Arial" charset="0"/>
                <a:ea typeface="Arial" charset="0"/>
                <a:cs typeface="Arial" charset="0"/>
              </a:defRPr>
            </a:lvl2pPr>
            <a:lvl3pPr marL="914400" indent="0">
              <a:buNone/>
              <a:defRPr sz="3000" b="1" i="0">
                <a:solidFill>
                  <a:srgbClr val="0099CC"/>
                </a:solidFill>
                <a:latin typeface="Arial" charset="0"/>
                <a:ea typeface="Arial" charset="0"/>
                <a:cs typeface="Arial" charset="0"/>
              </a:defRPr>
            </a:lvl3pPr>
            <a:lvl4pPr marL="1371600" indent="0">
              <a:buNone/>
              <a:defRPr sz="3000" b="1" i="0">
                <a:solidFill>
                  <a:srgbClr val="0099CC"/>
                </a:solidFill>
                <a:latin typeface="Arial" charset="0"/>
                <a:ea typeface="Arial" charset="0"/>
                <a:cs typeface="Arial" charset="0"/>
              </a:defRPr>
            </a:lvl4pPr>
            <a:lvl5pPr marL="1828800" indent="0">
              <a:buNone/>
              <a:defRPr sz="3000" b="1" i="0">
                <a:solidFill>
                  <a:srgbClr val="0099CC"/>
                </a:solidFill>
                <a:latin typeface="Arial" charset="0"/>
                <a:ea typeface="Arial" charset="0"/>
                <a:cs typeface="Arial" charset="0"/>
              </a:defRPr>
            </a:lvl5pPr>
          </a:lstStyle>
          <a:p>
            <a:r>
              <a:rPr lang="en-US"/>
              <a:t>Click to add subtitle</a:t>
            </a:r>
          </a:p>
        </p:txBody>
      </p:sp>
      <p:sp>
        <p:nvSpPr>
          <p:cNvPr id="2" name="Title 1"/>
          <p:cNvSpPr>
            <a:spLocks noGrp="1"/>
          </p:cNvSpPr>
          <p:nvPr>
            <p:ph type="title"/>
          </p:nvPr>
        </p:nvSpPr>
        <p:spPr>
          <a:xfrm>
            <a:off x="910232" y="2147195"/>
            <a:ext cx="5145657" cy="1261884"/>
          </a:xfrm>
          <a:prstGeom prst="rect">
            <a:avLst/>
          </a:prstGeom>
        </p:spPr>
        <p:txBody>
          <a:bodyPr wrap="square" lIns="0" tIns="0" rIns="0" bIns="0">
            <a:spAutoFit/>
          </a:bodyPr>
          <a:lstStyle>
            <a:lvl1pPr algn="l">
              <a:defRPr sz="4100" b="1" i="0">
                <a:solidFill>
                  <a:schemeClr val="bg2"/>
                </a:solidFill>
                <a:latin typeface="Arial" charset="0"/>
                <a:ea typeface="Arial" charset="0"/>
                <a:cs typeface="Arial" charset="0"/>
              </a:defRPr>
            </a:lvl1pPr>
          </a:lstStyle>
          <a:p>
            <a:r>
              <a:rPr lang="en-US"/>
              <a:t>Click to edit Master title style</a:t>
            </a:r>
          </a:p>
        </p:txBody>
      </p:sp>
      <p:sp>
        <p:nvSpPr>
          <p:cNvPr id="10" name="Text Placeholder 9"/>
          <p:cNvSpPr>
            <a:spLocks noGrp="1"/>
          </p:cNvSpPr>
          <p:nvPr>
            <p:ph type="body" sz="quarter" idx="12"/>
          </p:nvPr>
        </p:nvSpPr>
        <p:spPr>
          <a:xfrm>
            <a:off x="905234" y="3929812"/>
            <a:ext cx="5150652" cy="1606594"/>
          </a:xfrm>
          <a:prstGeom prst="rect">
            <a:avLst/>
          </a:prstGeom>
        </p:spPr>
        <p:txBody>
          <a:bodyPr lIns="0" tIns="0" rIns="0" bIns="0">
            <a:spAutoFit/>
          </a:bodyPr>
          <a:lstStyle>
            <a:lvl1pPr marL="0" indent="0">
              <a:buNone/>
              <a:defRPr sz="1800" b="0" i="0">
                <a:latin typeface="Arial" charset="0"/>
                <a:ea typeface="Arial" charset="0"/>
                <a:cs typeface="Arial" charset="0"/>
              </a:defRPr>
            </a:lvl1pPr>
            <a:lvl2pPr marL="800100" indent="-342900">
              <a:buFont typeface="Arial" charset="0"/>
              <a:buChar char="•"/>
              <a:defRPr sz="1800" b="0" i="0">
                <a:latin typeface="Arial" charset="0"/>
                <a:ea typeface="Arial" charset="0"/>
                <a:cs typeface="Arial" charset="0"/>
              </a:defRPr>
            </a:lvl2pPr>
            <a:lvl3pPr marL="1257300" indent="-342900">
              <a:buFont typeface="Arial" charset="0"/>
              <a:buChar char="•"/>
              <a:defRPr sz="1800" b="0" i="0">
                <a:latin typeface="Arial" charset="0"/>
                <a:ea typeface="Arial" charset="0"/>
                <a:cs typeface="Arial" charset="0"/>
              </a:defRPr>
            </a:lvl3pPr>
            <a:lvl4pPr marL="1714500" indent="-342900">
              <a:buFont typeface="Arial" charset="0"/>
              <a:buChar char="•"/>
              <a:defRPr sz="1800" b="0" i="0">
                <a:latin typeface="Arial" charset="0"/>
                <a:ea typeface="Arial" charset="0"/>
                <a:cs typeface="Arial" charset="0"/>
              </a:defRPr>
            </a:lvl4pPr>
            <a:lvl5pPr marL="2171700" indent="-342900">
              <a:buFont typeface="Arial" charset="0"/>
              <a:buChar char="•"/>
              <a:defRPr sz="1800"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21772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A0FCDAB-0B94-4C75-BD18-CFCA6CB21CBF}" type="datetimeFigureOut">
              <a:rPr lang="en-GB" smtClean="0">
                <a:solidFill>
                  <a:prstClr val="black">
                    <a:tint val="75000"/>
                  </a:prstClr>
                </a:solidFill>
              </a:rPr>
              <a:pPr/>
              <a:t>07/10/2024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025AB9E-7155-4346-96F4-EE2877C9D6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50984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A0FCDAB-0B94-4C75-BD18-CFCA6CB21CBF}" type="datetimeFigureOut">
              <a:rPr lang="en-GB" smtClean="0">
                <a:solidFill>
                  <a:prstClr val="black">
                    <a:tint val="75000"/>
                  </a:prstClr>
                </a:solidFill>
              </a:rPr>
              <a:pPr/>
              <a:t>07/10/2024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025AB9E-7155-4346-96F4-EE2877C9D6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47436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fld id="{E4165752-5775-494F-9A0E-5764D22CB26D}" type="datetimeFigureOut">
              <a:rPr lang="en-GB" smtClean="0">
                <a:solidFill>
                  <a:srgbClr val="000000"/>
                </a:solidFill>
              </a:rPr>
              <a:pPr/>
              <a:t>07/10/2024</a:t>
            </a:fld>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671ED05-CB59-4568-B234-0B709E41E1A2}"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973491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fld id="{E4165752-5775-494F-9A0E-5764D22CB26D}" type="datetimeFigureOut">
              <a:rPr lang="en-GB" smtClean="0">
                <a:solidFill>
                  <a:srgbClr val="000000"/>
                </a:solidFill>
              </a:rPr>
              <a:pPr/>
              <a:t>07/10/2024</a:t>
            </a:fld>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671ED05-CB59-4568-B234-0B709E41E1A2}"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248320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E4165752-5775-494F-9A0E-5764D22CB26D}" type="datetimeFigureOut">
              <a:rPr lang="en-GB" smtClean="0">
                <a:solidFill>
                  <a:srgbClr val="000000"/>
                </a:solidFill>
              </a:rPr>
              <a:pPr/>
              <a:t>07/10/2024</a:t>
            </a:fld>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671ED05-CB59-4568-B234-0B709E41E1A2}"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2038602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fld id="{E4165752-5775-494F-9A0E-5764D22CB26D}" type="datetimeFigureOut">
              <a:rPr lang="en-GB" smtClean="0">
                <a:solidFill>
                  <a:srgbClr val="000000"/>
                </a:solidFill>
              </a:rPr>
              <a:pPr/>
              <a:t>07/10/2024</a:t>
            </a:fld>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671ED05-CB59-4568-B234-0B709E41E1A2}"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278388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fld id="{E4165752-5775-494F-9A0E-5764D22CB26D}" type="datetimeFigureOut">
              <a:rPr lang="en-GB" smtClean="0">
                <a:solidFill>
                  <a:srgbClr val="000000"/>
                </a:solidFill>
              </a:rPr>
              <a:pPr/>
              <a:t>07/10/2024</a:t>
            </a:fld>
            <a:endParaRPr lang="en-GB">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671ED05-CB59-4568-B234-0B709E41E1A2}"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637264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fld id="{E4165752-5775-494F-9A0E-5764D22CB26D}" type="datetimeFigureOut">
              <a:rPr lang="en-GB" smtClean="0">
                <a:solidFill>
                  <a:srgbClr val="000000"/>
                </a:solidFill>
              </a:rPr>
              <a:pPr/>
              <a:t>07/10/2024</a:t>
            </a:fld>
            <a:endParaRPr lang="en-GB">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671ED05-CB59-4568-B234-0B709E41E1A2}"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8871345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E4165752-5775-494F-9A0E-5764D22CB26D}" type="datetimeFigureOut">
              <a:rPr lang="en-GB" smtClean="0">
                <a:solidFill>
                  <a:srgbClr val="000000"/>
                </a:solidFill>
              </a:rPr>
              <a:pPr/>
              <a:t>07/10/2024</a:t>
            </a:fld>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671ED05-CB59-4568-B234-0B709E41E1A2}"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9084944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E4165752-5775-494F-9A0E-5764D22CB26D}" type="datetimeFigureOut">
              <a:rPr lang="en-GB" smtClean="0">
                <a:solidFill>
                  <a:srgbClr val="000000"/>
                </a:solidFill>
              </a:rPr>
              <a:pPr/>
              <a:t>07/10/2024</a:t>
            </a:fld>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671ED05-CB59-4568-B234-0B709E41E1A2}"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578541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836706" y="2103757"/>
            <a:ext cx="10421673" cy="4209536"/>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2"/>
              </a:solidFill>
            </a:endParaRPr>
          </a:p>
        </p:txBody>
      </p:sp>
      <p:sp>
        <p:nvSpPr>
          <p:cNvPr id="11" name="Text Placeholder 10"/>
          <p:cNvSpPr>
            <a:spLocks noGrp="1"/>
          </p:cNvSpPr>
          <p:nvPr>
            <p:ph type="body" sz="quarter" idx="12"/>
          </p:nvPr>
        </p:nvSpPr>
        <p:spPr>
          <a:xfrm>
            <a:off x="1016001" y="3339573"/>
            <a:ext cx="9944100" cy="1606594"/>
          </a:xfrm>
          <a:prstGeom prst="rect">
            <a:avLst/>
          </a:prstGeom>
        </p:spPr>
        <p:txBody>
          <a:bodyPr lIns="0" tIns="0" rIns="0" bIns="0">
            <a:spAutoFit/>
          </a:bodyPr>
          <a:lstStyle>
            <a:lvl1pPr marL="0" indent="0">
              <a:buNone/>
              <a:defRPr sz="1800" b="0" i="0">
                <a:latin typeface="Arial" charset="0"/>
                <a:ea typeface="Arial" charset="0"/>
                <a:cs typeface="Arial" charset="0"/>
              </a:defRPr>
            </a:lvl1pPr>
            <a:lvl2pPr marL="800100" indent="-342900">
              <a:buFont typeface="Arial" charset="0"/>
              <a:buChar char="•"/>
              <a:defRPr sz="1800" b="0" i="0">
                <a:latin typeface="Arial" charset="0"/>
                <a:ea typeface="Arial" charset="0"/>
                <a:cs typeface="Arial" charset="0"/>
              </a:defRPr>
            </a:lvl2pPr>
            <a:lvl3pPr marL="1257300" indent="-342900">
              <a:buFont typeface="Arial" charset="0"/>
              <a:buChar char="•"/>
              <a:defRPr sz="1800" b="0" i="0">
                <a:latin typeface="Arial" charset="0"/>
                <a:ea typeface="Arial" charset="0"/>
                <a:cs typeface="Arial" charset="0"/>
              </a:defRPr>
            </a:lvl3pPr>
            <a:lvl4pPr marL="1714500" indent="-342900">
              <a:buFont typeface="Arial" charset="0"/>
              <a:buChar char="•"/>
              <a:defRPr sz="1800" b="0" i="0">
                <a:latin typeface="Arial" charset="0"/>
                <a:ea typeface="Arial" charset="0"/>
                <a:cs typeface="Arial" charset="0"/>
              </a:defRPr>
            </a:lvl4pPr>
            <a:lvl5pPr marL="2171700" indent="-342900">
              <a:buFont typeface="Arial" charset="0"/>
              <a:buChar char="•"/>
              <a:defRPr sz="1800"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1" hasCustomPrompt="1"/>
          </p:nvPr>
        </p:nvSpPr>
        <p:spPr>
          <a:xfrm>
            <a:off x="1016001" y="2830660"/>
            <a:ext cx="9944100" cy="461666"/>
          </a:xfrm>
          <a:prstGeom prst="rect">
            <a:avLst/>
          </a:prstGeom>
        </p:spPr>
        <p:txBody>
          <a:bodyPr lIns="0" tIns="0" rIns="0" bIns="0">
            <a:spAutoFit/>
          </a:bodyPr>
          <a:lstStyle>
            <a:lvl1pPr marL="0" indent="0">
              <a:buNone/>
              <a:defRPr sz="3000" b="1">
                <a:solidFill>
                  <a:schemeClr val="tx1"/>
                </a:solidFill>
                <a:latin typeface="Arial" charset="0"/>
                <a:ea typeface="Arial" charset="0"/>
                <a:cs typeface="Arial" charset="0"/>
              </a:defRPr>
            </a:lvl1pPr>
            <a:lvl2pPr marL="457200" indent="0">
              <a:buNone/>
              <a:defRPr sz="3000" b="1">
                <a:solidFill>
                  <a:srgbClr val="0099CC"/>
                </a:solidFill>
                <a:latin typeface="Arial" charset="0"/>
                <a:ea typeface="Arial" charset="0"/>
                <a:cs typeface="Arial" charset="0"/>
              </a:defRPr>
            </a:lvl2pPr>
            <a:lvl3pPr marL="914400" indent="0">
              <a:buNone/>
              <a:defRPr sz="3000" b="1">
                <a:solidFill>
                  <a:srgbClr val="0099CC"/>
                </a:solidFill>
                <a:latin typeface="Arial" charset="0"/>
                <a:ea typeface="Arial" charset="0"/>
                <a:cs typeface="Arial" charset="0"/>
              </a:defRPr>
            </a:lvl3pPr>
            <a:lvl4pPr marL="1371600" indent="0">
              <a:buNone/>
              <a:defRPr sz="3000" b="1">
                <a:solidFill>
                  <a:srgbClr val="0099CC"/>
                </a:solidFill>
                <a:latin typeface="Arial" charset="0"/>
                <a:ea typeface="Arial" charset="0"/>
                <a:cs typeface="Arial" charset="0"/>
              </a:defRPr>
            </a:lvl4pPr>
            <a:lvl5pPr marL="1828800" indent="0">
              <a:buNone/>
              <a:defRPr sz="3000" b="1">
                <a:solidFill>
                  <a:srgbClr val="0099CC"/>
                </a:solidFill>
                <a:latin typeface="Arial" charset="0"/>
                <a:ea typeface="Arial" charset="0"/>
                <a:cs typeface="Arial" charset="0"/>
              </a:defRPr>
            </a:lvl5pPr>
          </a:lstStyle>
          <a:p>
            <a:r>
              <a:rPr lang="en-US"/>
              <a:t>Click to edit Master subtitle style</a:t>
            </a:r>
          </a:p>
        </p:txBody>
      </p:sp>
      <p:sp>
        <p:nvSpPr>
          <p:cNvPr id="2" name="Title 1"/>
          <p:cNvSpPr>
            <a:spLocks noGrp="1"/>
          </p:cNvSpPr>
          <p:nvPr>
            <p:ph type="title"/>
          </p:nvPr>
        </p:nvSpPr>
        <p:spPr>
          <a:xfrm>
            <a:off x="1015072" y="2167879"/>
            <a:ext cx="9945536" cy="630942"/>
          </a:xfrm>
          <a:prstGeom prst="rect">
            <a:avLst/>
          </a:prstGeom>
        </p:spPr>
        <p:txBody>
          <a:bodyPr lIns="0" tIns="0" rIns="0" bIns="0">
            <a:spAutoFit/>
          </a:bodyPr>
          <a:lstStyle>
            <a:lvl1pPr algn="l">
              <a:defRPr sz="4100" b="1" i="0">
                <a:solidFill>
                  <a:schemeClr val="bg2"/>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3306270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E4165752-5775-494F-9A0E-5764D22CB26D}" type="datetimeFigureOut">
              <a:rPr lang="en-GB" smtClean="0">
                <a:solidFill>
                  <a:srgbClr val="000000"/>
                </a:solidFill>
              </a:rPr>
              <a:pPr/>
              <a:t>07/10/2024</a:t>
            </a:fld>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671ED05-CB59-4568-B234-0B709E41E1A2}"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511101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fld id="{E4165752-5775-494F-9A0E-5764D22CB26D}" type="datetimeFigureOut">
              <a:rPr lang="en-GB" smtClean="0">
                <a:solidFill>
                  <a:srgbClr val="000000"/>
                </a:solidFill>
              </a:rPr>
              <a:pPr/>
              <a:t>07/10/2024</a:t>
            </a:fld>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671ED05-CB59-4568-B234-0B709E41E1A2}"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2524858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fld id="{E4165752-5775-494F-9A0E-5764D22CB26D}" type="datetimeFigureOut">
              <a:rPr lang="en-GB" smtClean="0">
                <a:solidFill>
                  <a:srgbClr val="000000"/>
                </a:solidFill>
              </a:rPr>
              <a:pPr/>
              <a:t>07/10/2024</a:t>
            </a:fld>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671ED05-CB59-4568-B234-0B709E41E1A2}"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6974267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6355AC4-4172-4D97-A146-1DE5CA2E85D9}" type="datetimeFigureOut">
              <a:rPr lang="en-GB" smtClean="0"/>
              <a:t>07/10/2024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63BB1D-2C29-4FA5-B765-2023B8E18DE1}" type="slidenum">
              <a:rPr lang="en-GB" smtClean="0"/>
              <a:t>‹#›</a:t>
            </a:fld>
            <a:endParaRPr lang="en-GB"/>
          </a:p>
        </p:txBody>
      </p:sp>
    </p:spTree>
    <p:extLst>
      <p:ext uri="{BB962C8B-B14F-4D97-AF65-F5344CB8AC3E}">
        <p14:creationId xmlns:p14="http://schemas.microsoft.com/office/powerpoint/2010/main" val="36168517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6355AC4-4172-4D97-A146-1DE5CA2E85D9}" type="datetimeFigureOut">
              <a:rPr lang="en-GB" smtClean="0"/>
              <a:t>07/10/2024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63BB1D-2C29-4FA5-B765-2023B8E18DE1}" type="slidenum">
              <a:rPr lang="en-GB" smtClean="0"/>
              <a:t>‹#›</a:t>
            </a:fld>
            <a:endParaRPr lang="en-GB"/>
          </a:p>
        </p:txBody>
      </p:sp>
    </p:spTree>
    <p:extLst>
      <p:ext uri="{BB962C8B-B14F-4D97-AF65-F5344CB8AC3E}">
        <p14:creationId xmlns:p14="http://schemas.microsoft.com/office/powerpoint/2010/main" val="24991773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355AC4-4172-4D97-A146-1DE5CA2E85D9}" type="datetimeFigureOut">
              <a:rPr lang="en-GB" smtClean="0"/>
              <a:t>07/10/2024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63BB1D-2C29-4FA5-B765-2023B8E18DE1}" type="slidenum">
              <a:rPr lang="en-GB" smtClean="0"/>
              <a:t>‹#›</a:t>
            </a:fld>
            <a:endParaRPr lang="en-GB"/>
          </a:p>
        </p:txBody>
      </p:sp>
    </p:spTree>
    <p:extLst>
      <p:ext uri="{BB962C8B-B14F-4D97-AF65-F5344CB8AC3E}">
        <p14:creationId xmlns:p14="http://schemas.microsoft.com/office/powerpoint/2010/main" val="1759679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6355AC4-4172-4D97-A146-1DE5CA2E85D9}" type="datetimeFigureOut">
              <a:rPr lang="en-GB" smtClean="0"/>
              <a:t>07/10/2024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63BB1D-2C29-4FA5-B765-2023B8E18DE1}" type="slidenum">
              <a:rPr lang="en-GB" smtClean="0"/>
              <a:t>‹#›</a:t>
            </a:fld>
            <a:endParaRPr lang="en-GB"/>
          </a:p>
        </p:txBody>
      </p:sp>
    </p:spTree>
    <p:extLst>
      <p:ext uri="{BB962C8B-B14F-4D97-AF65-F5344CB8AC3E}">
        <p14:creationId xmlns:p14="http://schemas.microsoft.com/office/powerpoint/2010/main" val="16102810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6355AC4-4172-4D97-A146-1DE5CA2E85D9}" type="datetimeFigureOut">
              <a:rPr lang="en-GB" smtClean="0"/>
              <a:t>07/10/2024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C63BB1D-2C29-4FA5-B765-2023B8E18DE1}" type="slidenum">
              <a:rPr lang="en-GB" smtClean="0"/>
              <a:t>‹#›</a:t>
            </a:fld>
            <a:endParaRPr lang="en-GB"/>
          </a:p>
        </p:txBody>
      </p:sp>
    </p:spTree>
    <p:extLst>
      <p:ext uri="{BB962C8B-B14F-4D97-AF65-F5344CB8AC3E}">
        <p14:creationId xmlns:p14="http://schemas.microsoft.com/office/powerpoint/2010/main" val="13270785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6355AC4-4172-4D97-A146-1DE5CA2E85D9}" type="datetimeFigureOut">
              <a:rPr lang="en-GB" smtClean="0"/>
              <a:t>07/10/2024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C63BB1D-2C29-4FA5-B765-2023B8E18DE1}" type="slidenum">
              <a:rPr lang="en-GB" smtClean="0"/>
              <a:t>‹#›</a:t>
            </a:fld>
            <a:endParaRPr lang="en-GB"/>
          </a:p>
        </p:txBody>
      </p:sp>
    </p:spTree>
    <p:extLst>
      <p:ext uri="{BB962C8B-B14F-4D97-AF65-F5344CB8AC3E}">
        <p14:creationId xmlns:p14="http://schemas.microsoft.com/office/powerpoint/2010/main" val="4038903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355AC4-4172-4D97-A146-1DE5CA2E85D9}" type="datetimeFigureOut">
              <a:rPr lang="en-GB" smtClean="0"/>
              <a:t>07/10/2024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C63BB1D-2C29-4FA5-B765-2023B8E18DE1}" type="slidenum">
              <a:rPr lang="en-GB" smtClean="0"/>
              <a:t>‹#›</a:t>
            </a:fld>
            <a:endParaRPr lang="en-GB"/>
          </a:p>
        </p:txBody>
      </p:sp>
    </p:spTree>
    <p:extLst>
      <p:ext uri="{BB962C8B-B14F-4D97-AF65-F5344CB8AC3E}">
        <p14:creationId xmlns:p14="http://schemas.microsoft.com/office/powerpoint/2010/main" val="1845098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836706" y="1389774"/>
            <a:ext cx="10421673" cy="3927525"/>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2"/>
              </a:solidFill>
            </a:endParaRPr>
          </a:p>
        </p:txBody>
      </p:sp>
      <p:sp>
        <p:nvSpPr>
          <p:cNvPr id="11" name="Text Placeholder 10"/>
          <p:cNvSpPr>
            <a:spLocks noGrp="1"/>
          </p:cNvSpPr>
          <p:nvPr>
            <p:ph type="body" sz="quarter" idx="12"/>
          </p:nvPr>
        </p:nvSpPr>
        <p:spPr>
          <a:xfrm>
            <a:off x="1016001" y="2625589"/>
            <a:ext cx="9944100" cy="1606594"/>
          </a:xfrm>
          <a:prstGeom prst="rect">
            <a:avLst/>
          </a:prstGeom>
        </p:spPr>
        <p:txBody>
          <a:bodyPr lIns="0" tIns="0" rIns="0" bIns="0">
            <a:spAutoFit/>
          </a:bodyPr>
          <a:lstStyle>
            <a:lvl1pPr marL="0" indent="0">
              <a:buNone/>
              <a:defRPr sz="1800" b="0" i="0">
                <a:latin typeface="Arial" charset="0"/>
                <a:ea typeface="Arial" charset="0"/>
                <a:cs typeface="Arial" charset="0"/>
              </a:defRPr>
            </a:lvl1pPr>
            <a:lvl2pPr marL="800100" indent="-342900">
              <a:buFont typeface="Arial" charset="0"/>
              <a:buChar char="•"/>
              <a:defRPr sz="1800" b="0" i="0">
                <a:latin typeface="Arial" charset="0"/>
                <a:ea typeface="Arial" charset="0"/>
                <a:cs typeface="Arial" charset="0"/>
              </a:defRPr>
            </a:lvl2pPr>
            <a:lvl3pPr marL="1257300" indent="-342900">
              <a:buFont typeface="Arial" charset="0"/>
              <a:buChar char="•"/>
              <a:defRPr sz="1800" b="0" i="0">
                <a:latin typeface="Arial" charset="0"/>
                <a:ea typeface="Arial" charset="0"/>
                <a:cs typeface="Arial" charset="0"/>
              </a:defRPr>
            </a:lvl3pPr>
            <a:lvl4pPr marL="1714500" indent="-342900">
              <a:buFont typeface="Arial" charset="0"/>
              <a:buChar char="•"/>
              <a:defRPr sz="1800" b="0" i="0">
                <a:latin typeface="Arial" charset="0"/>
                <a:ea typeface="Arial" charset="0"/>
                <a:cs typeface="Arial" charset="0"/>
              </a:defRPr>
            </a:lvl4pPr>
            <a:lvl5pPr marL="2171700" indent="-342900">
              <a:buFont typeface="Arial" charset="0"/>
              <a:buChar char="•"/>
              <a:defRPr sz="1800"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1" hasCustomPrompt="1"/>
          </p:nvPr>
        </p:nvSpPr>
        <p:spPr>
          <a:xfrm>
            <a:off x="1016001" y="2116676"/>
            <a:ext cx="9944100" cy="461666"/>
          </a:xfrm>
          <a:prstGeom prst="rect">
            <a:avLst/>
          </a:prstGeom>
        </p:spPr>
        <p:txBody>
          <a:bodyPr lIns="0" tIns="0" rIns="0" bIns="0">
            <a:spAutoFit/>
          </a:bodyPr>
          <a:lstStyle>
            <a:lvl1pPr marL="0" indent="0">
              <a:buNone/>
              <a:defRPr sz="3000" b="1">
                <a:solidFill>
                  <a:schemeClr val="tx1"/>
                </a:solidFill>
                <a:latin typeface="Arial" charset="0"/>
                <a:ea typeface="Arial" charset="0"/>
                <a:cs typeface="Arial" charset="0"/>
              </a:defRPr>
            </a:lvl1pPr>
            <a:lvl2pPr marL="457200" indent="0">
              <a:buNone/>
              <a:defRPr sz="3000" b="1">
                <a:solidFill>
                  <a:srgbClr val="0099CC"/>
                </a:solidFill>
                <a:latin typeface="Arial" charset="0"/>
                <a:ea typeface="Arial" charset="0"/>
                <a:cs typeface="Arial" charset="0"/>
              </a:defRPr>
            </a:lvl2pPr>
            <a:lvl3pPr marL="914400" indent="0">
              <a:buNone/>
              <a:defRPr sz="3000" b="1">
                <a:solidFill>
                  <a:srgbClr val="0099CC"/>
                </a:solidFill>
                <a:latin typeface="Arial" charset="0"/>
                <a:ea typeface="Arial" charset="0"/>
                <a:cs typeface="Arial" charset="0"/>
              </a:defRPr>
            </a:lvl3pPr>
            <a:lvl4pPr marL="1371600" indent="0">
              <a:buNone/>
              <a:defRPr sz="3000" b="1">
                <a:solidFill>
                  <a:srgbClr val="0099CC"/>
                </a:solidFill>
                <a:latin typeface="Arial" charset="0"/>
                <a:ea typeface="Arial" charset="0"/>
                <a:cs typeface="Arial" charset="0"/>
              </a:defRPr>
            </a:lvl4pPr>
            <a:lvl5pPr marL="1828800" indent="0">
              <a:buNone/>
              <a:defRPr sz="3000" b="1">
                <a:solidFill>
                  <a:srgbClr val="0099CC"/>
                </a:solidFill>
                <a:latin typeface="Arial" charset="0"/>
                <a:ea typeface="Arial" charset="0"/>
                <a:cs typeface="Arial" charset="0"/>
              </a:defRPr>
            </a:lvl5pPr>
          </a:lstStyle>
          <a:p>
            <a:r>
              <a:rPr lang="en-US"/>
              <a:t>Click to edit Master subtitle style</a:t>
            </a:r>
          </a:p>
        </p:txBody>
      </p:sp>
      <p:sp>
        <p:nvSpPr>
          <p:cNvPr id="2" name="Title 1"/>
          <p:cNvSpPr>
            <a:spLocks noGrp="1"/>
          </p:cNvSpPr>
          <p:nvPr>
            <p:ph type="title"/>
          </p:nvPr>
        </p:nvSpPr>
        <p:spPr>
          <a:xfrm>
            <a:off x="1015072" y="1453895"/>
            <a:ext cx="9945536" cy="630942"/>
          </a:xfrm>
          <a:prstGeom prst="rect">
            <a:avLst/>
          </a:prstGeom>
        </p:spPr>
        <p:txBody>
          <a:bodyPr lIns="0" tIns="0" rIns="0" bIns="0">
            <a:spAutoFit/>
          </a:bodyPr>
          <a:lstStyle>
            <a:lvl1pPr algn="l">
              <a:defRPr sz="4100" b="1" i="0">
                <a:solidFill>
                  <a:schemeClr val="bg2"/>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9694261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6355AC4-4172-4D97-A146-1DE5CA2E85D9}" type="datetimeFigureOut">
              <a:rPr lang="en-GB" smtClean="0"/>
              <a:t>07/10/2024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63BB1D-2C29-4FA5-B765-2023B8E18DE1}" type="slidenum">
              <a:rPr lang="en-GB" smtClean="0"/>
              <a:t>‹#›</a:t>
            </a:fld>
            <a:endParaRPr lang="en-GB"/>
          </a:p>
        </p:txBody>
      </p:sp>
    </p:spTree>
    <p:extLst>
      <p:ext uri="{BB962C8B-B14F-4D97-AF65-F5344CB8AC3E}">
        <p14:creationId xmlns:p14="http://schemas.microsoft.com/office/powerpoint/2010/main" val="408314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6355AC4-4172-4D97-A146-1DE5CA2E85D9}" type="datetimeFigureOut">
              <a:rPr lang="en-GB" smtClean="0"/>
              <a:t>07/10/2024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63BB1D-2C29-4FA5-B765-2023B8E18DE1}" type="slidenum">
              <a:rPr lang="en-GB" smtClean="0"/>
              <a:t>‹#›</a:t>
            </a:fld>
            <a:endParaRPr lang="en-GB"/>
          </a:p>
        </p:txBody>
      </p:sp>
    </p:spTree>
    <p:extLst>
      <p:ext uri="{BB962C8B-B14F-4D97-AF65-F5344CB8AC3E}">
        <p14:creationId xmlns:p14="http://schemas.microsoft.com/office/powerpoint/2010/main" val="33775092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6355AC4-4172-4D97-A146-1DE5CA2E85D9}" type="datetimeFigureOut">
              <a:rPr lang="en-GB" smtClean="0"/>
              <a:t>07/10/2024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63BB1D-2C29-4FA5-B765-2023B8E18DE1}" type="slidenum">
              <a:rPr lang="en-GB" smtClean="0"/>
              <a:t>‹#›</a:t>
            </a:fld>
            <a:endParaRPr lang="en-GB"/>
          </a:p>
        </p:txBody>
      </p:sp>
    </p:spTree>
    <p:extLst>
      <p:ext uri="{BB962C8B-B14F-4D97-AF65-F5344CB8AC3E}">
        <p14:creationId xmlns:p14="http://schemas.microsoft.com/office/powerpoint/2010/main" val="1237211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6355AC4-4172-4D97-A146-1DE5CA2E85D9}" type="datetimeFigureOut">
              <a:rPr lang="en-GB" smtClean="0"/>
              <a:t>07/10/2024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63BB1D-2C29-4FA5-B765-2023B8E18DE1}" type="slidenum">
              <a:rPr lang="en-GB" smtClean="0"/>
              <a:t>‹#›</a:t>
            </a:fld>
            <a:endParaRPr lang="en-GB"/>
          </a:p>
        </p:txBody>
      </p:sp>
    </p:spTree>
    <p:extLst>
      <p:ext uri="{BB962C8B-B14F-4D97-AF65-F5344CB8AC3E}">
        <p14:creationId xmlns:p14="http://schemas.microsoft.com/office/powerpoint/2010/main" val="35217606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0946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144096" y="-1304130"/>
            <a:ext cx="12468225" cy="8612505"/>
          </a:xfrm>
          <a:prstGeom prst="rect">
            <a:avLst/>
          </a:prstGeom>
        </p:spPr>
      </p:pic>
      <p:sp>
        <p:nvSpPr>
          <p:cNvPr id="14" name="Text Placeholder 5">
            <a:extLst>
              <a:ext uri="{FF2B5EF4-FFF2-40B4-BE49-F238E27FC236}">
                <a16:creationId xmlns:a16="http://schemas.microsoft.com/office/drawing/2014/main" id="{B53A195E-1660-654A-8108-D6AFA3C18B87}"/>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2" name="Text Placeholder 11">
            <a:extLst>
              <a:ext uri="{FF2B5EF4-FFF2-40B4-BE49-F238E27FC236}">
                <a16:creationId xmlns:a16="http://schemas.microsoft.com/office/drawing/2014/main" id="{4C43D625-8B2E-1E49-8D7D-0CD6A4EC76F6}"/>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63853" y="2084269"/>
            <a:ext cx="10058400" cy="5657850"/>
          </a:xfrm>
          <a:prstGeom prst="rect">
            <a:avLst/>
          </a:prstGeom>
        </p:spPr>
      </p:pic>
      <p:pic>
        <p:nvPicPr>
          <p:cNvPr id="2" name="Picture 1"/>
          <p:cNvPicPr>
            <a:picLocks noChangeAspect="1"/>
          </p:cNvPicPr>
          <p:nvPr userDrawn="1"/>
        </p:nvPicPr>
        <p:blipFill rotWithShape="1">
          <a:blip r:embed="rId5">
            <a:extLst>
              <a:ext uri="{28A0092B-C50C-407E-A947-70E740481C1C}">
                <a14:useLocalDpi xmlns:a14="http://schemas.microsoft.com/office/drawing/2010/main" val="0"/>
              </a:ext>
            </a:extLst>
          </a:blip>
          <a:srcRect l="35831" t="14493" r="24462"/>
          <a:stretch/>
        </p:blipFill>
        <p:spPr>
          <a:xfrm>
            <a:off x="5762210" y="217315"/>
            <a:ext cx="5571083" cy="6748262"/>
          </a:xfrm>
          <a:prstGeom prst="rect">
            <a:avLst/>
          </a:prstGeom>
        </p:spPr>
      </p:pic>
    </p:spTree>
    <p:extLst>
      <p:ext uri="{BB962C8B-B14F-4D97-AF65-F5344CB8AC3E}">
        <p14:creationId xmlns:p14="http://schemas.microsoft.com/office/powerpoint/2010/main" val="22085978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5" name="Picture 14">
            <a:extLst>
              <a:ext uri="{FF2B5EF4-FFF2-40B4-BE49-F238E27FC236}">
                <a16:creationId xmlns:a16="http://schemas.microsoft.com/office/drawing/2014/main" id="{A3FA01E7-4C26-024E-97E0-E9E82AE3D8F2}"/>
              </a:ext>
            </a:extLst>
          </p:cNvPr>
          <p:cNvPicPr>
            <a:picLocks noChangeAspect="1"/>
          </p:cNvPicPr>
          <p:nvPr userDrawn="1"/>
        </p:nvPicPr>
        <p:blipFill>
          <a:blip r:embed="rId4"/>
          <a:srcRect/>
          <a:stretch/>
        </p:blipFill>
        <p:spPr>
          <a:xfrm>
            <a:off x="-467958" y="3225406"/>
            <a:ext cx="8287812" cy="3488568"/>
          </a:xfrm>
          <a:prstGeom prst="rect">
            <a:avLst/>
          </a:prstGeom>
        </p:spPr>
      </p:pic>
      <p:pic>
        <p:nvPicPr>
          <p:cNvPr id="4" name="Picture 3" descr="A person smiling for the camera&#10;&#10;Description automatically generated with low confidence">
            <a:extLst>
              <a:ext uri="{FF2B5EF4-FFF2-40B4-BE49-F238E27FC236}">
                <a16:creationId xmlns:a16="http://schemas.microsoft.com/office/drawing/2014/main" id="{1A141490-5034-4643-9D01-5028962395CC}"/>
              </a:ext>
            </a:extLst>
          </p:cNvPr>
          <p:cNvPicPr>
            <a:picLocks noChangeAspect="1"/>
          </p:cNvPicPr>
          <p:nvPr userDrawn="1"/>
        </p:nvPicPr>
        <p:blipFill>
          <a:blip r:embed="rId5"/>
          <a:stretch>
            <a:fillRect/>
          </a:stretch>
        </p:blipFill>
        <p:spPr>
          <a:xfrm>
            <a:off x="5067303" y="794766"/>
            <a:ext cx="4970869" cy="10240674"/>
          </a:xfrm>
          <a:prstGeom prst="rect">
            <a:avLst/>
          </a:prstGeom>
        </p:spPr>
      </p:pic>
      <p:sp>
        <p:nvSpPr>
          <p:cNvPr id="13" name="Text Placeholder 11">
            <a:extLst>
              <a:ext uri="{FF2B5EF4-FFF2-40B4-BE49-F238E27FC236}">
                <a16:creationId xmlns:a16="http://schemas.microsoft.com/office/drawing/2014/main" id="{EDC7330C-1B6D-BA41-B752-2EC5D46B69F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7596E864-17D4-B743-87BC-90EF3DEE68DA}"/>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965060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5" name="Picture 14">
            <a:extLst>
              <a:ext uri="{FF2B5EF4-FFF2-40B4-BE49-F238E27FC236}">
                <a16:creationId xmlns:a16="http://schemas.microsoft.com/office/drawing/2014/main" id="{7A148596-FF87-9E46-9522-923B2A1F2B30}"/>
              </a:ext>
            </a:extLst>
          </p:cNvPr>
          <p:cNvPicPr>
            <a:picLocks noChangeAspect="1"/>
          </p:cNvPicPr>
          <p:nvPr userDrawn="1"/>
        </p:nvPicPr>
        <p:blipFill>
          <a:blip r:embed="rId4"/>
          <a:srcRect/>
          <a:stretch/>
        </p:blipFill>
        <p:spPr>
          <a:xfrm>
            <a:off x="-1073428" y="3302143"/>
            <a:ext cx="8882151" cy="3738741"/>
          </a:xfrm>
          <a:prstGeom prst="rect">
            <a:avLst/>
          </a:prstGeom>
        </p:spPr>
      </p:pic>
      <p:pic>
        <p:nvPicPr>
          <p:cNvPr id="13" name="Picture 12" descr="A picture containing person, person, standing, posing&#10;&#10;Description automatically generated">
            <a:extLst>
              <a:ext uri="{FF2B5EF4-FFF2-40B4-BE49-F238E27FC236}">
                <a16:creationId xmlns:a16="http://schemas.microsoft.com/office/drawing/2014/main" id="{CCD3FB8C-85C8-CC41-BB0F-5E013579A506}"/>
              </a:ext>
            </a:extLst>
          </p:cNvPr>
          <p:cNvPicPr>
            <a:picLocks noChangeAspect="1"/>
          </p:cNvPicPr>
          <p:nvPr userDrawn="1"/>
        </p:nvPicPr>
        <p:blipFill>
          <a:blip r:embed="rId5"/>
          <a:stretch>
            <a:fillRect/>
          </a:stretch>
        </p:blipFill>
        <p:spPr>
          <a:xfrm>
            <a:off x="4463278" y="484084"/>
            <a:ext cx="6931519" cy="6456880"/>
          </a:xfrm>
          <a:prstGeom prst="rect">
            <a:avLst/>
          </a:prstGeom>
        </p:spPr>
      </p:pic>
      <p:sp>
        <p:nvSpPr>
          <p:cNvPr id="14" name="Text Placeholder 11">
            <a:extLst>
              <a:ext uri="{FF2B5EF4-FFF2-40B4-BE49-F238E27FC236}">
                <a16:creationId xmlns:a16="http://schemas.microsoft.com/office/drawing/2014/main" id="{0A1FEC01-A21C-DA41-9B8A-D3578508A6AD}"/>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6" name="Text Placeholder 5">
            <a:extLst>
              <a:ext uri="{FF2B5EF4-FFF2-40B4-BE49-F238E27FC236}">
                <a16:creationId xmlns:a16="http://schemas.microsoft.com/office/drawing/2014/main" id="{DAEC8B79-53CE-5F4D-B87F-387260B52A59}"/>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0149310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CD5CC0E5-08B3-464A-885F-59E6296F6EA6}"/>
              </a:ext>
            </a:extLst>
          </p:cNvPr>
          <p:cNvPicPr>
            <a:picLocks noChangeAspect="1"/>
          </p:cNvPicPr>
          <p:nvPr userDrawn="1"/>
        </p:nvPicPr>
        <p:blipFill>
          <a:blip r:embed="rId4"/>
          <a:stretch>
            <a:fillRect/>
          </a:stretch>
        </p:blipFill>
        <p:spPr>
          <a:xfrm>
            <a:off x="-1163254" y="3312901"/>
            <a:ext cx="7962087" cy="3351461"/>
          </a:xfrm>
          <a:prstGeom prst="rect">
            <a:avLst/>
          </a:prstGeom>
        </p:spPr>
      </p:pic>
      <p:sp>
        <p:nvSpPr>
          <p:cNvPr id="10" name="Text Placeholder 11">
            <a:extLst>
              <a:ext uri="{FF2B5EF4-FFF2-40B4-BE49-F238E27FC236}">
                <a16:creationId xmlns:a16="http://schemas.microsoft.com/office/drawing/2014/main" id="{5D724160-6B51-2F40-B918-942BD445B7E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a:t>Type description here</a:t>
            </a:r>
          </a:p>
        </p:txBody>
      </p:sp>
      <p:sp>
        <p:nvSpPr>
          <p:cNvPr id="4" name="Text Placeholder 3">
            <a:extLst>
              <a:ext uri="{FF2B5EF4-FFF2-40B4-BE49-F238E27FC236}">
                <a16:creationId xmlns:a16="http://schemas.microsoft.com/office/drawing/2014/main" id="{E511B041-5A14-4B46-A5E3-657476A301D8}"/>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a:t>Type Heading here</a:t>
            </a:r>
          </a:p>
        </p:txBody>
      </p:sp>
      <p:pic>
        <p:nvPicPr>
          <p:cNvPr id="2" name="Picture 1"/>
          <p:cNvPicPr>
            <a:picLocks noChangeAspect="1"/>
          </p:cNvPicPr>
          <p:nvPr userDrawn="1"/>
        </p:nvPicPr>
        <p:blipFill rotWithShape="1">
          <a:blip r:embed="rId5">
            <a:extLst>
              <a:ext uri="{28A0092B-C50C-407E-A947-70E740481C1C}">
                <a14:useLocalDpi xmlns:a14="http://schemas.microsoft.com/office/drawing/2010/main" val="0"/>
              </a:ext>
            </a:extLst>
          </a:blip>
          <a:srcRect l="40208" t="730" r="33356" b="15243"/>
          <a:stretch/>
        </p:blipFill>
        <p:spPr>
          <a:xfrm>
            <a:off x="5980385" y="-352782"/>
            <a:ext cx="4067539" cy="7272148"/>
          </a:xfrm>
          <a:prstGeom prst="rect">
            <a:avLst/>
          </a:prstGeom>
        </p:spPr>
      </p:pic>
    </p:spTree>
    <p:extLst>
      <p:ext uri="{BB962C8B-B14F-4D97-AF65-F5344CB8AC3E}">
        <p14:creationId xmlns:p14="http://schemas.microsoft.com/office/powerpoint/2010/main" val="19980809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2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18938" y="-1299600"/>
            <a:ext cx="12468225" cy="86125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8B79B9E1-C1F9-494F-80CE-6816B7E390A4}"/>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10" name="Text Placeholder 11">
            <a:extLst>
              <a:ext uri="{FF2B5EF4-FFF2-40B4-BE49-F238E27FC236}">
                <a16:creationId xmlns:a16="http://schemas.microsoft.com/office/drawing/2014/main" id="{4B8AB1F6-605C-084C-9FE0-6B7691D78F00}"/>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D8273D9C-478B-9443-BA3D-96B19E28C2F7}"/>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4031002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p:nvPr>
        </p:nvSpPr>
        <p:spPr>
          <a:xfrm>
            <a:off x="6578490" y="3058581"/>
            <a:ext cx="4786764" cy="430887"/>
          </a:xfrm>
          <a:prstGeom prst="rect">
            <a:avLst/>
          </a:prstGeom>
        </p:spPr>
        <p:txBody>
          <a:bodyPr wrap="square" lIns="0" tIns="0" rIns="0" bIns="0">
            <a:spAutoFit/>
          </a:bodyPr>
          <a:lstStyle>
            <a:lvl1pPr marL="0" indent="0" algn="l">
              <a:spcBef>
                <a:spcPts val="0"/>
              </a:spcBef>
              <a:buNone/>
              <a:defRPr sz="2800" b="1" i="0" baseline="0">
                <a:solidFill>
                  <a:schemeClr val="tx1"/>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a:t>
            </a:r>
          </a:p>
        </p:txBody>
      </p:sp>
      <p:sp>
        <p:nvSpPr>
          <p:cNvPr id="33" name="Text Placeholder 32"/>
          <p:cNvSpPr>
            <a:spLocks noGrp="1"/>
          </p:cNvSpPr>
          <p:nvPr>
            <p:ph type="body" sz="quarter" idx="10"/>
          </p:nvPr>
        </p:nvSpPr>
        <p:spPr>
          <a:xfrm>
            <a:off x="6579613" y="3567493"/>
            <a:ext cx="4805563" cy="1606594"/>
          </a:xfrm>
          <a:prstGeom prst="rect">
            <a:avLst/>
          </a:prstGeom>
        </p:spPr>
        <p:txBody>
          <a:bodyPr vert="horz" wrap="square" lIns="0" tIns="0" rIns="0" bIns="0">
            <a:spAutoFit/>
          </a:bodyPr>
          <a:lstStyle>
            <a:lvl1pPr marL="0" indent="0">
              <a:spcBef>
                <a:spcPts val="0"/>
              </a:spcBef>
              <a:spcAft>
                <a:spcPts val="0"/>
              </a:spcAft>
              <a:buNone/>
              <a:defRPr sz="1800">
                <a:latin typeface="Arial"/>
              </a:defRPr>
            </a:lvl1pPr>
            <a:lvl2pPr marL="742950" indent="-285750">
              <a:buFont typeface="Arial" charset="0"/>
              <a:buChar char="•"/>
              <a:defRPr sz="1800"/>
            </a:lvl2pPr>
            <a:lvl3pPr>
              <a:defRPr sz="1800"/>
            </a:lvl3pPr>
            <a:lvl4pPr marL="1600200" indent="-228600">
              <a:buFont typeface="Arial" charset="0"/>
              <a:buChar char="•"/>
              <a:defRPr sz="1800"/>
            </a:lvl4pPr>
            <a:lvl5pPr marL="2057400" indent="-228600">
              <a:buFont typeface="Arial"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1"/>
          <p:cNvSpPr>
            <a:spLocks noGrp="1"/>
          </p:cNvSpPr>
          <p:nvPr>
            <p:ph type="title"/>
          </p:nvPr>
        </p:nvSpPr>
        <p:spPr>
          <a:xfrm>
            <a:off x="6580450" y="1791776"/>
            <a:ext cx="4804727" cy="1261884"/>
          </a:xfrm>
          <a:prstGeom prst="rect">
            <a:avLst/>
          </a:prstGeom>
        </p:spPr>
        <p:txBody>
          <a:bodyPr wrap="square" lIns="0" tIns="0" rIns="0" bIns="0">
            <a:spAutoFit/>
          </a:bodyPr>
          <a:lstStyle>
            <a:lvl1pPr algn="l">
              <a:defRPr sz="4100" b="1" i="0" cap="none">
                <a:solidFill>
                  <a:schemeClr val="bg2"/>
                </a:solidFill>
                <a:latin typeface="Arial"/>
                <a:cs typeface="Arial"/>
              </a:defRPr>
            </a:lvl1pPr>
          </a:lstStyle>
          <a:p>
            <a:r>
              <a:rPr lang="en-US"/>
              <a:t>Click to edit Master title</a:t>
            </a:r>
          </a:p>
        </p:txBody>
      </p:sp>
    </p:spTree>
    <p:extLst>
      <p:ext uri="{BB962C8B-B14F-4D97-AF65-F5344CB8AC3E}">
        <p14:creationId xmlns:p14="http://schemas.microsoft.com/office/powerpoint/2010/main" val="5262927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3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0808"/>
            <a:ext cx="12468225" cy="86125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1464EABC-5EE5-4E42-8707-86B609F98A82}"/>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10" name="Text Placeholder 11">
            <a:extLst>
              <a:ext uri="{FF2B5EF4-FFF2-40B4-BE49-F238E27FC236}">
                <a16:creationId xmlns:a16="http://schemas.microsoft.com/office/drawing/2014/main" id="{8F3C4CC0-5AAB-1243-ABA2-B281A3724AEE}"/>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2FCEBC83-98B5-2044-ADE7-88A62F6BDC95}"/>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8427339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4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8AA064C0-AF87-7044-A82F-14A2D0057724}"/>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10" name="Text Placeholder 11">
            <a:extLst>
              <a:ext uri="{FF2B5EF4-FFF2-40B4-BE49-F238E27FC236}">
                <a16:creationId xmlns:a16="http://schemas.microsoft.com/office/drawing/2014/main" id="{2E9537C3-4EA3-3D4C-A36E-A6C52C2BBEC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527EB1E4-0E11-E04F-8A37-DBF1AC8B142B}"/>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40672349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5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2045"/>
            <a:ext cx="12432181" cy="858760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CD5CC0E5-08B3-464A-885F-59E6296F6EA6}"/>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15" name="Text Placeholder 11">
            <a:extLst>
              <a:ext uri="{FF2B5EF4-FFF2-40B4-BE49-F238E27FC236}">
                <a16:creationId xmlns:a16="http://schemas.microsoft.com/office/drawing/2014/main" id="{8AA38C17-1B8A-DB45-AC2D-81B39A1507EF}"/>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a:t>Type description here</a:t>
            </a:r>
          </a:p>
        </p:txBody>
      </p:sp>
      <p:sp>
        <p:nvSpPr>
          <p:cNvPr id="16" name="Text Placeholder 3">
            <a:extLst>
              <a:ext uri="{FF2B5EF4-FFF2-40B4-BE49-F238E27FC236}">
                <a16:creationId xmlns:a16="http://schemas.microsoft.com/office/drawing/2014/main" id="{442363F3-BC61-734B-8766-59E5EA4DA82C}"/>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a:t>Type Heading here</a:t>
            </a:r>
          </a:p>
        </p:txBody>
      </p:sp>
    </p:spTree>
    <p:extLst>
      <p:ext uri="{BB962C8B-B14F-4D97-AF65-F5344CB8AC3E}">
        <p14:creationId xmlns:p14="http://schemas.microsoft.com/office/powerpoint/2010/main" val="22034730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7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2" name="Picture 11">
            <a:extLst>
              <a:ext uri="{FF2B5EF4-FFF2-40B4-BE49-F238E27FC236}">
                <a16:creationId xmlns:a16="http://schemas.microsoft.com/office/drawing/2014/main" id="{920650B4-F245-484A-B1DD-447FCBA94B6E}"/>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10" name="Text Placeholder 11">
            <a:extLst>
              <a:ext uri="{FF2B5EF4-FFF2-40B4-BE49-F238E27FC236}">
                <a16:creationId xmlns:a16="http://schemas.microsoft.com/office/drawing/2014/main" id="{3B8627C6-44FB-1248-82FA-C488A1896590}"/>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ACEF3CD7-E885-5A4F-8275-8604C92498C6}"/>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3302393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8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1980"/>
            <a:ext cx="12468225" cy="8612505"/>
          </a:xfrm>
          <a:prstGeom prst="rect">
            <a:avLst/>
          </a:prstGeom>
        </p:spPr>
      </p:pic>
      <p:pic>
        <p:nvPicPr>
          <p:cNvPr id="12" name="Picture 11">
            <a:extLst>
              <a:ext uri="{FF2B5EF4-FFF2-40B4-BE49-F238E27FC236}">
                <a16:creationId xmlns:a16="http://schemas.microsoft.com/office/drawing/2014/main" id="{7D26CC88-3086-4741-9586-5EEEDBBE330D}"/>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10" name="Text Placeholder 11">
            <a:extLst>
              <a:ext uri="{FF2B5EF4-FFF2-40B4-BE49-F238E27FC236}">
                <a16:creationId xmlns:a16="http://schemas.microsoft.com/office/drawing/2014/main" id="{DD970C54-399E-3645-B551-BAC41A6D785E}"/>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0F696068-7F03-A747-8E32-F0103BA2664A}"/>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1397650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9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85086"/>
            <a:ext cx="12468225" cy="8612505"/>
          </a:xfrm>
          <a:prstGeom prst="rect">
            <a:avLst/>
          </a:prstGeom>
        </p:spPr>
      </p:pic>
      <p:pic>
        <p:nvPicPr>
          <p:cNvPr id="12" name="Picture 11">
            <a:extLst>
              <a:ext uri="{FF2B5EF4-FFF2-40B4-BE49-F238E27FC236}">
                <a16:creationId xmlns:a16="http://schemas.microsoft.com/office/drawing/2014/main" id="{75BD21DB-FF37-5541-9AC0-767FAEDD513F}"/>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10" name="Text Placeholder 11">
            <a:extLst>
              <a:ext uri="{FF2B5EF4-FFF2-40B4-BE49-F238E27FC236}">
                <a16:creationId xmlns:a16="http://schemas.microsoft.com/office/drawing/2014/main" id="{C6C19D77-3822-F64E-956D-733A4DF647E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02802774-BA82-724F-AB81-AE25B069487A}"/>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8901478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0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128941" y="-1299302"/>
            <a:ext cx="12432181" cy="8587608"/>
          </a:xfrm>
          <a:prstGeom prst="rect">
            <a:avLst/>
          </a:prstGeom>
        </p:spPr>
      </p:pic>
      <p:pic>
        <p:nvPicPr>
          <p:cNvPr id="12" name="Picture 11">
            <a:extLst>
              <a:ext uri="{FF2B5EF4-FFF2-40B4-BE49-F238E27FC236}">
                <a16:creationId xmlns:a16="http://schemas.microsoft.com/office/drawing/2014/main" id="{47E5E201-7156-D74D-B082-8697152B4F99}"/>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15" name="Text Placeholder 11">
            <a:extLst>
              <a:ext uri="{FF2B5EF4-FFF2-40B4-BE49-F238E27FC236}">
                <a16:creationId xmlns:a16="http://schemas.microsoft.com/office/drawing/2014/main" id="{4DB8CE2D-E001-8C46-95A9-A11808880AE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a:t>Type description here</a:t>
            </a:r>
          </a:p>
        </p:txBody>
      </p:sp>
      <p:sp>
        <p:nvSpPr>
          <p:cNvPr id="16" name="Text Placeholder 3">
            <a:extLst>
              <a:ext uri="{FF2B5EF4-FFF2-40B4-BE49-F238E27FC236}">
                <a16:creationId xmlns:a16="http://schemas.microsoft.com/office/drawing/2014/main" id="{8C8DDC90-0ED8-0340-AB14-7E3970D2F829}"/>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a:t>Type Heading here</a:t>
            </a:r>
          </a:p>
        </p:txBody>
      </p:sp>
    </p:spTree>
    <p:extLst>
      <p:ext uri="{BB962C8B-B14F-4D97-AF65-F5344CB8AC3E}">
        <p14:creationId xmlns:p14="http://schemas.microsoft.com/office/powerpoint/2010/main" val="9282769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2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1980"/>
            <a:ext cx="12468225" cy="8612505"/>
          </a:xfrm>
          <a:prstGeom prst="rect">
            <a:avLst/>
          </a:prstGeom>
        </p:spPr>
      </p:pic>
      <p:pic>
        <p:nvPicPr>
          <p:cNvPr id="11" name="Picture 10">
            <a:extLst>
              <a:ext uri="{FF2B5EF4-FFF2-40B4-BE49-F238E27FC236}">
                <a16:creationId xmlns:a16="http://schemas.microsoft.com/office/drawing/2014/main" id="{B6FE6EF1-6693-564F-8152-2F4774DF95DB}"/>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10" name="Text Placeholder 11">
            <a:extLst>
              <a:ext uri="{FF2B5EF4-FFF2-40B4-BE49-F238E27FC236}">
                <a16:creationId xmlns:a16="http://schemas.microsoft.com/office/drawing/2014/main" id="{97C74292-7469-1747-82B2-9A56C2BBB2D4}"/>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5D02CEEB-8A89-084E-AC35-4F08F94AB3BE}"/>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27061596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3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1" name="Picture 10">
            <a:extLst>
              <a:ext uri="{FF2B5EF4-FFF2-40B4-BE49-F238E27FC236}">
                <a16:creationId xmlns:a16="http://schemas.microsoft.com/office/drawing/2014/main" id="{DB3E7218-2A5B-D64A-8204-BE877915434B}"/>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14" name="Text Placeholder 11">
            <a:extLst>
              <a:ext uri="{FF2B5EF4-FFF2-40B4-BE49-F238E27FC236}">
                <a16:creationId xmlns:a16="http://schemas.microsoft.com/office/drawing/2014/main" id="{BBF69272-7131-F94E-93EC-EA94336F196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5" name="Text Placeholder 5">
            <a:extLst>
              <a:ext uri="{FF2B5EF4-FFF2-40B4-BE49-F238E27FC236}">
                <a16:creationId xmlns:a16="http://schemas.microsoft.com/office/drawing/2014/main" id="{5129FAEB-5244-3146-BD09-D08936800F2F}"/>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42116978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4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1" name="Picture 10">
            <a:extLst>
              <a:ext uri="{FF2B5EF4-FFF2-40B4-BE49-F238E27FC236}">
                <a16:creationId xmlns:a16="http://schemas.microsoft.com/office/drawing/2014/main" id="{41E090E5-6304-2F49-9B7C-963C89A7ABA2}"/>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10" name="Text Placeholder 11">
            <a:extLst>
              <a:ext uri="{FF2B5EF4-FFF2-40B4-BE49-F238E27FC236}">
                <a16:creationId xmlns:a16="http://schemas.microsoft.com/office/drawing/2014/main" id="{EE42718C-27B2-014A-89D9-2B8B88BB13E5}"/>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52C60AC1-24E8-DA4C-933E-8BC8450A395E}"/>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806359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p:nvPr>
        </p:nvSpPr>
        <p:spPr>
          <a:xfrm>
            <a:off x="6578490" y="3058581"/>
            <a:ext cx="4786764" cy="430887"/>
          </a:xfrm>
          <a:prstGeom prst="rect">
            <a:avLst/>
          </a:prstGeom>
        </p:spPr>
        <p:txBody>
          <a:bodyPr wrap="square" lIns="0" tIns="0" rIns="0" bIns="0">
            <a:spAutoFit/>
          </a:bodyPr>
          <a:lstStyle>
            <a:lvl1pPr marL="0" indent="0" algn="l">
              <a:spcBef>
                <a:spcPts val="0"/>
              </a:spcBef>
              <a:buNone/>
              <a:defRPr sz="2800" b="1" i="0" baseline="0">
                <a:solidFill>
                  <a:schemeClr val="tx1"/>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a:t>
            </a:r>
          </a:p>
        </p:txBody>
      </p:sp>
      <p:sp>
        <p:nvSpPr>
          <p:cNvPr id="33" name="Text Placeholder 32"/>
          <p:cNvSpPr>
            <a:spLocks noGrp="1"/>
          </p:cNvSpPr>
          <p:nvPr>
            <p:ph type="body" sz="quarter" idx="10"/>
          </p:nvPr>
        </p:nvSpPr>
        <p:spPr>
          <a:xfrm>
            <a:off x="6579613" y="3567493"/>
            <a:ext cx="4805563" cy="1606594"/>
          </a:xfrm>
          <a:prstGeom prst="rect">
            <a:avLst/>
          </a:prstGeom>
        </p:spPr>
        <p:txBody>
          <a:bodyPr vert="horz" wrap="square" lIns="0" tIns="0" rIns="0" bIns="0">
            <a:spAutoFit/>
          </a:bodyPr>
          <a:lstStyle>
            <a:lvl1pPr marL="0" indent="0">
              <a:spcBef>
                <a:spcPts val="0"/>
              </a:spcBef>
              <a:spcAft>
                <a:spcPts val="0"/>
              </a:spcAft>
              <a:buNone/>
              <a:defRPr sz="1800">
                <a:latin typeface="Arial"/>
              </a:defRPr>
            </a:lvl1pPr>
            <a:lvl2pPr marL="742950" indent="-285750">
              <a:buFont typeface="Arial" charset="0"/>
              <a:buChar char="•"/>
              <a:defRPr sz="1800"/>
            </a:lvl2pPr>
            <a:lvl3pPr>
              <a:defRPr sz="1800"/>
            </a:lvl3pPr>
            <a:lvl4pPr marL="1600200" indent="-228600">
              <a:buFont typeface="Arial" charset="0"/>
              <a:buChar char="•"/>
              <a:defRPr sz="1800"/>
            </a:lvl4pPr>
            <a:lvl5pPr marL="2057400" indent="-228600">
              <a:buFont typeface="Arial"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1"/>
          <p:cNvSpPr>
            <a:spLocks noGrp="1"/>
          </p:cNvSpPr>
          <p:nvPr>
            <p:ph type="title"/>
          </p:nvPr>
        </p:nvSpPr>
        <p:spPr>
          <a:xfrm>
            <a:off x="6580450" y="1791776"/>
            <a:ext cx="4804727" cy="1261884"/>
          </a:xfrm>
          <a:prstGeom prst="rect">
            <a:avLst/>
          </a:prstGeom>
        </p:spPr>
        <p:txBody>
          <a:bodyPr wrap="square" lIns="0" tIns="0" rIns="0" bIns="0">
            <a:spAutoFit/>
          </a:bodyPr>
          <a:lstStyle>
            <a:lvl1pPr algn="l">
              <a:defRPr sz="4100" b="1" i="0" cap="none">
                <a:solidFill>
                  <a:schemeClr val="bg2"/>
                </a:solidFill>
                <a:latin typeface="Arial"/>
                <a:cs typeface="Arial"/>
              </a:defRPr>
            </a:lvl1pPr>
          </a:lstStyle>
          <a:p>
            <a:r>
              <a:rPr lang="en-US"/>
              <a:t>Click to edit Master title</a:t>
            </a:r>
          </a:p>
        </p:txBody>
      </p:sp>
      <p:sp>
        <p:nvSpPr>
          <p:cNvPr id="3" name="Picture Placeholder 2">
            <a:extLst>
              <a:ext uri="{FF2B5EF4-FFF2-40B4-BE49-F238E27FC236}">
                <a16:creationId xmlns:a16="http://schemas.microsoft.com/office/drawing/2014/main" id="{F68E17AF-F15B-1B48-B359-863BF751216F}"/>
              </a:ext>
            </a:extLst>
          </p:cNvPr>
          <p:cNvSpPr>
            <a:spLocks noGrp="1"/>
          </p:cNvSpPr>
          <p:nvPr>
            <p:ph type="pic" sz="quarter" idx="11"/>
          </p:nvPr>
        </p:nvSpPr>
        <p:spPr>
          <a:xfrm>
            <a:off x="1" y="1514476"/>
            <a:ext cx="5863167" cy="5343525"/>
          </a:xfrm>
          <a:prstGeom prst="rect">
            <a:avLst/>
          </a:prstGeom>
        </p:spPr>
        <p:txBody>
          <a:bodyPr/>
          <a:lstStyle/>
          <a:p>
            <a:endParaRPr lang="en-US"/>
          </a:p>
        </p:txBody>
      </p:sp>
    </p:spTree>
    <p:extLst>
      <p:ext uri="{BB962C8B-B14F-4D97-AF65-F5344CB8AC3E}">
        <p14:creationId xmlns:p14="http://schemas.microsoft.com/office/powerpoint/2010/main" val="34888243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5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1" name="Picture 10">
            <a:extLst>
              <a:ext uri="{FF2B5EF4-FFF2-40B4-BE49-F238E27FC236}">
                <a16:creationId xmlns:a16="http://schemas.microsoft.com/office/drawing/2014/main" id="{24DBB46C-1676-1046-8102-C87CD56D3EEB}"/>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15" name="Text Placeholder 11">
            <a:extLst>
              <a:ext uri="{FF2B5EF4-FFF2-40B4-BE49-F238E27FC236}">
                <a16:creationId xmlns:a16="http://schemas.microsoft.com/office/drawing/2014/main" id="{029F391B-6259-5340-9786-562B3E3C0D7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a:t>Type description here</a:t>
            </a:r>
          </a:p>
        </p:txBody>
      </p:sp>
      <p:sp>
        <p:nvSpPr>
          <p:cNvPr id="16" name="Text Placeholder 3">
            <a:extLst>
              <a:ext uri="{FF2B5EF4-FFF2-40B4-BE49-F238E27FC236}">
                <a16:creationId xmlns:a16="http://schemas.microsoft.com/office/drawing/2014/main" id="{8C3575C4-B8F3-3941-B8C8-317360D110FD}"/>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a:t>Type Heading here</a:t>
            </a:r>
          </a:p>
        </p:txBody>
      </p:sp>
    </p:spTree>
    <p:extLst>
      <p:ext uri="{BB962C8B-B14F-4D97-AF65-F5344CB8AC3E}">
        <p14:creationId xmlns:p14="http://schemas.microsoft.com/office/powerpoint/2010/main" val="38252615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7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8" name="Picture 7">
            <a:extLst>
              <a:ext uri="{FF2B5EF4-FFF2-40B4-BE49-F238E27FC236}">
                <a16:creationId xmlns:a16="http://schemas.microsoft.com/office/drawing/2014/main" id="{6B020C7B-91A1-D94A-B069-8F7F7FBAB8CE}"/>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0" name="Text Placeholder 11">
            <a:extLst>
              <a:ext uri="{FF2B5EF4-FFF2-40B4-BE49-F238E27FC236}">
                <a16:creationId xmlns:a16="http://schemas.microsoft.com/office/drawing/2014/main" id="{FBD0B422-ABA4-144F-85D4-B1BA80860341}"/>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1234D51E-02B9-664A-9E9A-F41832F2252E}"/>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2999226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8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8" name="Picture 7">
            <a:extLst>
              <a:ext uri="{FF2B5EF4-FFF2-40B4-BE49-F238E27FC236}">
                <a16:creationId xmlns:a16="http://schemas.microsoft.com/office/drawing/2014/main" id="{7FBAF386-1067-0F42-9DF1-EC5D5D8FBED2}"/>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0" name="Text Placeholder 11">
            <a:extLst>
              <a:ext uri="{FF2B5EF4-FFF2-40B4-BE49-F238E27FC236}">
                <a16:creationId xmlns:a16="http://schemas.microsoft.com/office/drawing/2014/main" id="{31819A66-AE34-B149-8DD6-09B8C95DD84E}"/>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CE21C8B0-6AB0-5E44-908E-8D9240D6CB21}"/>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328588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9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8" name="Picture 7">
            <a:extLst>
              <a:ext uri="{FF2B5EF4-FFF2-40B4-BE49-F238E27FC236}">
                <a16:creationId xmlns:a16="http://schemas.microsoft.com/office/drawing/2014/main" id="{B1E7619C-BCC3-A84C-8229-5BED1769507E}"/>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0" name="Text Placeholder 11">
            <a:extLst>
              <a:ext uri="{FF2B5EF4-FFF2-40B4-BE49-F238E27FC236}">
                <a16:creationId xmlns:a16="http://schemas.microsoft.com/office/drawing/2014/main" id="{F50C25E8-CBBF-BA42-8543-9C80E367E1AF}"/>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0EC3B3E9-1287-804E-940A-8A1A81F96CF1}"/>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9728186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0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8" name="Picture 7">
            <a:extLst>
              <a:ext uri="{FF2B5EF4-FFF2-40B4-BE49-F238E27FC236}">
                <a16:creationId xmlns:a16="http://schemas.microsoft.com/office/drawing/2014/main" id="{2189B45D-C9F5-D748-949A-AF470CAAEA93}"/>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5" name="Text Placeholder 11">
            <a:extLst>
              <a:ext uri="{FF2B5EF4-FFF2-40B4-BE49-F238E27FC236}">
                <a16:creationId xmlns:a16="http://schemas.microsoft.com/office/drawing/2014/main" id="{BE41FE29-F6BD-F04D-86FB-09256508417E}"/>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a:t>Type description here</a:t>
            </a:r>
          </a:p>
        </p:txBody>
      </p:sp>
      <p:sp>
        <p:nvSpPr>
          <p:cNvPr id="16" name="Text Placeholder 3">
            <a:extLst>
              <a:ext uri="{FF2B5EF4-FFF2-40B4-BE49-F238E27FC236}">
                <a16:creationId xmlns:a16="http://schemas.microsoft.com/office/drawing/2014/main" id="{D959FF24-5B81-9249-9B0B-8BA0B415E8F0}"/>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a:t>Type Heading here</a:t>
            </a:r>
          </a:p>
        </p:txBody>
      </p:sp>
    </p:spTree>
    <p:extLst>
      <p:ext uri="{BB962C8B-B14F-4D97-AF65-F5344CB8AC3E}">
        <p14:creationId xmlns:p14="http://schemas.microsoft.com/office/powerpoint/2010/main" val="4990101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32057" y="-1324199"/>
            <a:ext cx="12468225" cy="8612505"/>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10" name="Text Placeholder 11">
            <a:extLst>
              <a:ext uri="{FF2B5EF4-FFF2-40B4-BE49-F238E27FC236}">
                <a16:creationId xmlns:a16="http://schemas.microsoft.com/office/drawing/2014/main" id="{141D0BCB-AB70-0145-BA86-A20885BAAB9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3" name="Text Placeholder 5">
            <a:extLst>
              <a:ext uri="{FF2B5EF4-FFF2-40B4-BE49-F238E27FC236}">
                <a16:creationId xmlns:a16="http://schemas.microsoft.com/office/drawing/2014/main" id="{F74A9007-A491-E044-A4C4-78F737E36E3A}"/>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7202179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10" name="Text Placeholder 11">
            <a:extLst>
              <a:ext uri="{FF2B5EF4-FFF2-40B4-BE49-F238E27FC236}">
                <a16:creationId xmlns:a16="http://schemas.microsoft.com/office/drawing/2014/main" id="{AF97EB47-A8F4-7E4B-9506-7D8D182EABAD}"/>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3" name="Text Placeholder 5">
            <a:extLst>
              <a:ext uri="{FF2B5EF4-FFF2-40B4-BE49-F238E27FC236}">
                <a16:creationId xmlns:a16="http://schemas.microsoft.com/office/drawing/2014/main" id="{ACDFBDB3-5B38-1A41-871E-F46931489330}"/>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28963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10" name="Text Placeholder 11">
            <a:extLst>
              <a:ext uri="{FF2B5EF4-FFF2-40B4-BE49-F238E27FC236}">
                <a16:creationId xmlns:a16="http://schemas.microsoft.com/office/drawing/2014/main" id="{208886C5-4CBA-694E-9EC1-1212B32DC7F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5" name="Text Placeholder 5">
            <a:extLst>
              <a:ext uri="{FF2B5EF4-FFF2-40B4-BE49-F238E27FC236}">
                <a16:creationId xmlns:a16="http://schemas.microsoft.com/office/drawing/2014/main" id="{0467B13B-1B98-D84C-8408-0937EEC05CA1}"/>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5325723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15" name="Text Placeholder 11">
            <a:extLst>
              <a:ext uri="{FF2B5EF4-FFF2-40B4-BE49-F238E27FC236}">
                <a16:creationId xmlns:a16="http://schemas.microsoft.com/office/drawing/2014/main" id="{A7802EA8-6EF8-AF42-AC6C-9405776144E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a:t>Type description here</a:t>
            </a:r>
          </a:p>
        </p:txBody>
      </p:sp>
      <p:sp>
        <p:nvSpPr>
          <p:cNvPr id="16" name="Text Placeholder 3">
            <a:extLst>
              <a:ext uri="{FF2B5EF4-FFF2-40B4-BE49-F238E27FC236}">
                <a16:creationId xmlns:a16="http://schemas.microsoft.com/office/drawing/2014/main" id="{3AA28693-3F3D-EB4D-9372-702894124EDA}"/>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a:t>Type Heading here</a:t>
            </a:r>
          </a:p>
        </p:txBody>
      </p:sp>
    </p:spTree>
    <p:extLst>
      <p:ext uri="{BB962C8B-B14F-4D97-AF65-F5344CB8AC3E}">
        <p14:creationId xmlns:p14="http://schemas.microsoft.com/office/powerpoint/2010/main" val="5974314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648B643A-89BB-4442-B258-1B984B162227}"/>
              </a:ext>
            </a:extLst>
          </p:cNvPr>
          <p:cNvPicPr>
            <a:picLocks noChangeAspect="1"/>
          </p:cNvPicPr>
          <p:nvPr userDrawn="1"/>
        </p:nvPicPr>
        <p:blipFill>
          <a:blip r:embed="rId4"/>
          <a:stretch>
            <a:fillRect/>
          </a:stretch>
        </p:blipFill>
        <p:spPr>
          <a:xfrm>
            <a:off x="10168462" y="391541"/>
            <a:ext cx="1581150" cy="806450"/>
          </a:xfrm>
          <a:prstGeom prst="rect">
            <a:avLst/>
          </a:prstGeom>
        </p:spPr>
      </p:pic>
      <p:sp>
        <p:nvSpPr>
          <p:cNvPr id="17" name="Text Placeholder 5">
            <a:extLst>
              <a:ext uri="{FF2B5EF4-FFF2-40B4-BE49-F238E27FC236}">
                <a16:creationId xmlns:a16="http://schemas.microsoft.com/office/drawing/2014/main" id="{2CDA35B9-EB17-B446-9C9A-24AB085C40BF}"/>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pic>
        <p:nvPicPr>
          <p:cNvPr id="9" name="Picture 8" descr="A picture containing text, sign&#10;&#10;Description automatically generated">
            <a:extLst>
              <a:ext uri="{FF2B5EF4-FFF2-40B4-BE49-F238E27FC236}">
                <a16:creationId xmlns:a16="http://schemas.microsoft.com/office/drawing/2014/main" id="{4A2EE2B9-6AB3-5A4D-8DF0-34863544DBE1}"/>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11">
            <a:extLst>
              <a:ext uri="{FF2B5EF4-FFF2-40B4-BE49-F238E27FC236}">
                <a16:creationId xmlns:a16="http://schemas.microsoft.com/office/drawing/2014/main" id="{C703CB74-987A-6043-B132-8E7410594A49}"/>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809555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p:nvPr>
        </p:nvSpPr>
        <p:spPr>
          <a:xfrm>
            <a:off x="6578490" y="3058581"/>
            <a:ext cx="4786764" cy="430887"/>
          </a:xfrm>
          <a:prstGeom prst="rect">
            <a:avLst/>
          </a:prstGeom>
        </p:spPr>
        <p:txBody>
          <a:bodyPr wrap="square" lIns="0" tIns="0" rIns="0" bIns="0">
            <a:spAutoFit/>
          </a:bodyPr>
          <a:lstStyle>
            <a:lvl1pPr marL="0" indent="0" algn="l">
              <a:spcBef>
                <a:spcPts val="0"/>
              </a:spcBef>
              <a:buNone/>
              <a:defRPr sz="2800" b="1" i="0" baseline="0">
                <a:solidFill>
                  <a:schemeClr val="tx1"/>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a:t>
            </a:r>
          </a:p>
        </p:txBody>
      </p:sp>
      <p:sp>
        <p:nvSpPr>
          <p:cNvPr id="33" name="Text Placeholder 32"/>
          <p:cNvSpPr>
            <a:spLocks noGrp="1"/>
          </p:cNvSpPr>
          <p:nvPr>
            <p:ph type="body" sz="quarter" idx="10"/>
          </p:nvPr>
        </p:nvSpPr>
        <p:spPr>
          <a:xfrm>
            <a:off x="6579613" y="3567493"/>
            <a:ext cx="4805563" cy="1606594"/>
          </a:xfrm>
          <a:prstGeom prst="rect">
            <a:avLst/>
          </a:prstGeom>
        </p:spPr>
        <p:txBody>
          <a:bodyPr vert="horz" wrap="square" lIns="0" tIns="0" rIns="0" bIns="0">
            <a:spAutoFit/>
          </a:bodyPr>
          <a:lstStyle>
            <a:lvl1pPr marL="0" indent="0">
              <a:spcBef>
                <a:spcPts val="0"/>
              </a:spcBef>
              <a:spcAft>
                <a:spcPts val="0"/>
              </a:spcAft>
              <a:buNone/>
              <a:defRPr sz="1800">
                <a:latin typeface="Arial"/>
              </a:defRPr>
            </a:lvl1pPr>
            <a:lvl2pPr marL="742950" indent="-285750">
              <a:buFont typeface="Arial" charset="0"/>
              <a:buChar char="•"/>
              <a:defRPr sz="1800"/>
            </a:lvl2pPr>
            <a:lvl3pPr>
              <a:defRPr sz="1800"/>
            </a:lvl3pPr>
            <a:lvl4pPr marL="1600200" indent="-228600">
              <a:buFont typeface="Arial" charset="0"/>
              <a:buChar char="•"/>
              <a:defRPr sz="1800"/>
            </a:lvl4pPr>
            <a:lvl5pPr marL="2057400" indent="-228600">
              <a:buFont typeface="Arial"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1"/>
          <p:cNvSpPr>
            <a:spLocks noGrp="1"/>
          </p:cNvSpPr>
          <p:nvPr>
            <p:ph type="title"/>
          </p:nvPr>
        </p:nvSpPr>
        <p:spPr>
          <a:xfrm>
            <a:off x="6580450" y="1791776"/>
            <a:ext cx="4804727" cy="1261884"/>
          </a:xfrm>
          <a:prstGeom prst="rect">
            <a:avLst/>
          </a:prstGeom>
        </p:spPr>
        <p:txBody>
          <a:bodyPr wrap="square" lIns="0" tIns="0" rIns="0" bIns="0">
            <a:spAutoFit/>
          </a:bodyPr>
          <a:lstStyle>
            <a:lvl1pPr algn="l">
              <a:defRPr sz="4100" b="1" i="0" cap="none">
                <a:solidFill>
                  <a:schemeClr val="bg2"/>
                </a:solidFill>
                <a:latin typeface="Arial"/>
                <a:cs typeface="Arial"/>
              </a:defRPr>
            </a:lvl1pPr>
          </a:lstStyle>
          <a:p>
            <a:r>
              <a:rPr lang="en-US"/>
              <a:t>Click to edit Master title</a:t>
            </a:r>
          </a:p>
        </p:txBody>
      </p:sp>
      <p:sp>
        <p:nvSpPr>
          <p:cNvPr id="3" name="Picture Placeholder 2">
            <a:extLst>
              <a:ext uri="{FF2B5EF4-FFF2-40B4-BE49-F238E27FC236}">
                <a16:creationId xmlns:a16="http://schemas.microsoft.com/office/drawing/2014/main" id="{F68E17AF-F15B-1B48-B359-863BF751216F}"/>
              </a:ext>
            </a:extLst>
          </p:cNvPr>
          <p:cNvSpPr>
            <a:spLocks noGrp="1"/>
          </p:cNvSpPr>
          <p:nvPr>
            <p:ph type="pic" sz="quarter" idx="11"/>
          </p:nvPr>
        </p:nvSpPr>
        <p:spPr>
          <a:xfrm>
            <a:off x="1" y="0"/>
            <a:ext cx="5863167" cy="6533424"/>
          </a:xfrm>
          <a:prstGeom prst="rect">
            <a:avLst/>
          </a:prstGeom>
        </p:spPr>
        <p:txBody>
          <a:bodyPr/>
          <a:lstStyle/>
          <a:p>
            <a:endParaRPr lang="en-US"/>
          </a:p>
        </p:txBody>
      </p:sp>
    </p:spTree>
    <p:extLst>
      <p:ext uri="{BB962C8B-B14F-4D97-AF65-F5344CB8AC3E}">
        <p14:creationId xmlns:p14="http://schemas.microsoft.com/office/powerpoint/2010/main" val="10728161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4" name="Picture 13">
            <a:extLst>
              <a:ext uri="{FF2B5EF4-FFF2-40B4-BE49-F238E27FC236}">
                <a16:creationId xmlns:a16="http://schemas.microsoft.com/office/drawing/2014/main" id="{8DD35917-254D-9549-B5CB-CE041643D7BE}"/>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15" name="Picture 14" descr="Graphical user interface, text, website&#10;&#10;Description automatically generated">
            <a:extLst>
              <a:ext uri="{FF2B5EF4-FFF2-40B4-BE49-F238E27FC236}">
                <a16:creationId xmlns:a16="http://schemas.microsoft.com/office/drawing/2014/main" id="{948D7C32-D52E-494F-832B-CF43291ED3B1}"/>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9DE7C7D-F322-F042-8B0B-58288B619807}"/>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38C6CF76-0937-F841-9289-504F92821A01}"/>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1" name="Text Placeholder 11">
            <a:extLst>
              <a:ext uri="{FF2B5EF4-FFF2-40B4-BE49-F238E27FC236}">
                <a16:creationId xmlns:a16="http://schemas.microsoft.com/office/drawing/2014/main" id="{10B58281-CAA9-9C41-8E3A-BE2CF3BF926C}"/>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4633383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4" name="Picture 13">
            <a:extLst>
              <a:ext uri="{FF2B5EF4-FFF2-40B4-BE49-F238E27FC236}">
                <a16:creationId xmlns:a16="http://schemas.microsoft.com/office/drawing/2014/main" id="{6CCCAFA4-D873-C541-A557-EC1DE3FEFF67}"/>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15" name="Picture 14" descr="Graphical user interface, text, website&#10;&#10;Description automatically generated">
            <a:extLst>
              <a:ext uri="{FF2B5EF4-FFF2-40B4-BE49-F238E27FC236}">
                <a16:creationId xmlns:a16="http://schemas.microsoft.com/office/drawing/2014/main" id="{4AECAADC-4588-5941-A53A-FA67F11D072A}"/>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D22FCDA1-03D1-DF47-8AE0-1BC330C858EA}"/>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07E0D92A-1626-364B-BA50-5018A850E662}"/>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1" name="Text Placeholder 11">
            <a:extLst>
              <a:ext uri="{FF2B5EF4-FFF2-40B4-BE49-F238E27FC236}">
                <a16:creationId xmlns:a16="http://schemas.microsoft.com/office/drawing/2014/main" id="{823E3098-85D5-884C-AB24-36D557A48AD3}"/>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9001355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21" name="Picture 20">
            <a:extLst>
              <a:ext uri="{FF2B5EF4-FFF2-40B4-BE49-F238E27FC236}">
                <a16:creationId xmlns:a16="http://schemas.microsoft.com/office/drawing/2014/main" id="{D08325B1-DE6B-8341-BED9-F5497D22E079}"/>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22" name="Picture 21" descr="Graphical user interface, text, website&#10;&#10;Description automatically generated">
            <a:extLst>
              <a:ext uri="{FF2B5EF4-FFF2-40B4-BE49-F238E27FC236}">
                <a16:creationId xmlns:a16="http://schemas.microsoft.com/office/drawing/2014/main" id="{29F7EF16-201C-B44F-8E00-054C5C8C5A04}"/>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5D02A7CE-EA03-0B4C-B6F7-78AAFDB5A340}"/>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91C563CB-2C73-7444-A1A9-DEDA869EA766}"/>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1" name="Text Placeholder 11">
            <a:extLst>
              <a:ext uri="{FF2B5EF4-FFF2-40B4-BE49-F238E27FC236}">
                <a16:creationId xmlns:a16="http://schemas.microsoft.com/office/drawing/2014/main" id="{24D2D975-5783-5944-80CD-4E3D70C89360}"/>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7732468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D801FDC-1A59-F746-B028-24115C1F5A27}"/>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B9ED9A9E-0B74-F24D-BB95-ADE28F5AD714}"/>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0B97341A-350C-E64E-B189-DF92ECAD4ABC}"/>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10CA84C5-C3A4-6548-8FFE-71EC69930F33}"/>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4039212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3" name="Picture 12">
            <a:extLst>
              <a:ext uri="{FF2B5EF4-FFF2-40B4-BE49-F238E27FC236}">
                <a16:creationId xmlns:a16="http://schemas.microsoft.com/office/drawing/2014/main" id="{0118FB27-1A0A-EB42-9415-192ECE1DAA23}"/>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66FD26E6-230E-774B-A9B5-1242C93E92CD}"/>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2784EDD-38D5-5C40-B896-52C7384A048D}"/>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D1876F74-855B-F444-8D2A-7A840AFE3531}"/>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3B44E234-23AC-374F-9BF1-3F56796D5B48}"/>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38140939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3" name="Picture 12">
            <a:extLst>
              <a:ext uri="{FF2B5EF4-FFF2-40B4-BE49-F238E27FC236}">
                <a16:creationId xmlns:a16="http://schemas.microsoft.com/office/drawing/2014/main" id="{C18AC974-F38A-7644-B27E-1AB18E47FE65}"/>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ED1439AC-6B6F-A34D-8E5F-B3571E28665E}"/>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B051E3D-1403-1C46-9959-3D9E205A3103}"/>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C31BB00D-ED29-884E-8AF9-8518863FB733}"/>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31B1F33E-22E5-FE42-8083-571DDF79E6E9}"/>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6846465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3" name="Picture 12">
            <a:extLst>
              <a:ext uri="{FF2B5EF4-FFF2-40B4-BE49-F238E27FC236}">
                <a16:creationId xmlns:a16="http://schemas.microsoft.com/office/drawing/2014/main" id="{767B4C60-2EEE-F14F-91A2-A744F2615AC9}"/>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AB3A59D1-E64A-7D4C-A740-8C7B6ADEA456}"/>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33DB3AA4-A7A0-D349-B50A-98337F519974}"/>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04D5367A-7304-AF48-B39D-4A4172DC075B}"/>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E7E24856-0E36-8D45-9C28-06F15180BABC}"/>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6362104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20" name="Picture 19">
            <a:extLst>
              <a:ext uri="{FF2B5EF4-FFF2-40B4-BE49-F238E27FC236}">
                <a16:creationId xmlns:a16="http://schemas.microsoft.com/office/drawing/2014/main" id="{FAB4D1BB-E2A5-5A4F-B0AC-94F79FED9F73}"/>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36662F50-02DC-AD40-910F-F0697F91CED3}"/>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85AEB2F1-BB11-1149-B4AD-32E69FFB0227}"/>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75AC629B-D33F-D744-A26D-211809A75ACA}"/>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AA4D7F96-0A94-B540-9E77-589D7A33AED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0577988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9AF1A4DA-EFFF-5A49-BD67-CDEE6E78A727}"/>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DFE12BA3-09BD-0140-884A-61D79209E591}"/>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5C739924-0BCD-514C-984A-A162ADE89DB4}"/>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C5BCA992-5020-5D4E-8EEB-BBE999BA1FF5}"/>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620154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2" name="Picture 11">
            <a:extLst>
              <a:ext uri="{FF2B5EF4-FFF2-40B4-BE49-F238E27FC236}">
                <a16:creationId xmlns:a16="http://schemas.microsoft.com/office/drawing/2014/main" id="{37BD0D9C-25DB-C24D-AA22-C46D56036CE5}"/>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D436B0E-35D8-6F46-9A18-AA682CA273F4}"/>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47992FF8-8AFE-5C40-8B29-F86C3CC92714}"/>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A7B8F075-2D85-A94F-A8CF-DD13C9D4AE9D}"/>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78CF8EEB-B87C-F945-BA76-E2292EDFD104}"/>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631109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p:nvPr>
        </p:nvSpPr>
        <p:spPr>
          <a:xfrm>
            <a:off x="846725" y="2031226"/>
            <a:ext cx="10507348" cy="461665"/>
          </a:xfrm>
          <a:prstGeom prst="rect">
            <a:avLst/>
          </a:prstGeom>
        </p:spPr>
        <p:txBody>
          <a:bodyPr lIns="0" tIns="0" rIns="0" bIns="0">
            <a:spAutoFit/>
          </a:bodyPr>
          <a:lstStyle>
            <a:lvl1pPr marL="0" indent="0" algn="l">
              <a:spcBef>
                <a:spcPts val="0"/>
              </a:spcBef>
              <a:buNone/>
              <a:defRPr sz="3000" b="1" i="0" baseline="0">
                <a:solidFill>
                  <a:schemeClr val="tx1"/>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 Master subtitle style</a:t>
            </a:r>
          </a:p>
        </p:txBody>
      </p:sp>
      <p:sp>
        <p:nvSpPr>
          <p:cNvPr id="23" name="Title 1"/>
          <p:cNvSpPr>
            <a:spLocks noGrp="1"/>
          </p:cNvSpPr>
          <p:nvPr>
            <p:ph type="title"/>
          </p:nvPr>
        </p:nvSpPr>
        <p:spPr>
          <a:xfrm>
            <a:off x="850733" y="1343541"/>
            <a:ext cx="10503339" cy="630942"/>
          </a:xfrm>
          <a:prstGeom prst="rect">
            <a:avLst/>
          </a:prstGeom>
        </p:spPr>
        <p:txBody>
          <a:bodyPr wrap="square" lIns="0" tIns="0" rIns="0" bIns="0">
            <a:spAutoFit/>
          </a:bodyPr>
          <a:lstStyle>
            <a:lvl1pPr algn="l">
              <a:defRPr sz="4100" b="1" i="0" cap="none">
                <a:solidFill>
                  <a:schemeClr val="bg2"/>
                </a:solidFill>
                <a:latin typeface="Arial"/>
                <a:cs typeface="Arial"/>
              </a:defRPr>
            </a:lvl1pPr>
          </a:lstStyle>
          <a:p>
            <a:r>
              <a:rPr lang="en-US"/>
              <a:t>Click to edit Master title style</a:t>
            </a:r>
          </a:p>
        </p:txBody>
      </p:sp>
      <p:sp>
        <p:nvSpPr>
          <p:cNvPr id="33" name="Text Placeholder 32"/>
          <p:cNvSpPr>
            <a:spLocks noGrp="1"/>
          </p:cNvSpPr>
          <p:nvPr>
            <p:ph type="body" sz="quarter" idx="10"/>
          </p:nvPr>
        </p:nvSpPr>
        <p:spPr>
          <a:xfrm>
            <a:off x="845739" y="2540138"/>
            <a:ext cx="10508333" cy="1606594"/>
          </a:xfrm>
          <a:prstGeom prst="rect">
            <a:avLst/>
          </a:prstGeom>
        </p:spPr>
        <p:txBody>
          <a:bodyPr vert="horz" wrap="square" lIns="0" tIns="0" rIns="0" bIns="0">
            <a:spAutoFit/>
          </a:bodyPr>
          <a:lstStyle>
            <a:lvl1pPr marL="0" indent="0">
              <a:spcBef>
                <a:spcPts val="0"/>
              </a:spcBef>
              <a:spcAft>
                <a:spcPts val="0"/>
              </a:spcAft>
              <a:buNone/>
              <a:defRPr sz="1800">
                <a:latin typeface="Arial"/>
              </a:defRPr>
            </a:lvl1pPr>
            <a:lvl2pPr marL="742950" indent="-285750">
              <a:buFont typeface="Arial" charset="0"/>
              <a:buChar char="•"/>
              <a:defRPr sz="1800"/>
            </a:lvl2pPr>
            <a:lvl3pPr>
              <a:defRPr sz="1800"/>
            </a:lvl3pPr>
            <a:lvl4pPr marL="1600200" indent="-228600">
              <a:buFont typeface="Arial" charset="0"/>
              <a:buChar char="•"/>
              <a:defRPr sz="1800"/>
            </a:lvl4pPr>
            <a:lvl5pPr marL="2057400" indent="-228600">
              <a:buFont typeface="Arial"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21402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2" name="Picture 11">
            <a:extLst>
              <a:ext uri="{FF2B5EF4-FFF2-40B4-BE49-F238E27FC236}">
                <a16:creationId xmlns:a16="http://schemas.microsoft.com/office/drawing/2014/main" id="{1E5BB425-B20D-B045-A7EA-A1C604103533}"/>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8CCDFF9-1C24-E34B-806F-F14131285E10}"/>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1DEF9D48-7957-104C-B062-BF52B075BFCC}"/>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577B5800-9FFE-FE4B-9AEC-678569603414}"/>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0802D930-25AB-6D45-9CEC-210857298A4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37328434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2" name="Picture 11">
            <a:extLst>
              <a:ext uri="{FF2B5EF4-FFF2-40B4-BE49-F238E27FC236}">
                <a16:creationId xmlns:a16="http://schemas.microsoft.com/office/drawing/2014/main" id="{1E931594-A2E1-9347-AE69-22F998E0827D}"/>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7A3D06FF-6224-7941-9847-6C35E7104782}"/>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1AB96521-3048-044A-9659-31C67D311826}"/>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4E0C0E37-A8A5-4F46-88C0-83DEE3DE1B49}"/>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A81EC3EE-4D87-AA4D-AFF4-2ECD3B2ACF8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3207323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19" name="Picture 18">
            <a:extLst>
              <a:ext uri="{FF2B5EF4-FFF2-40B4-BE49-F238E27FC236}">
                <a16:creationId xmlns:a16="http://schemas.microsoft.com/office/drawing/2014/main" id="{3D9D114C-8084-764E-AC67-0038E3156A58}"/>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4154CA67-8A55-8E40-9702-297E758D9FAD}"/>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127A9CC9-049F-A842-9F99-9CF4614CF756}"/>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F6C3AE03-8E1A-764B-8FD7-3F1F03D6CA24}"/>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E423824D-9A5E-4648-B5ED-1043273F37C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5908439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19323DC2-DABD-DE47-8547-36B8E6CC6AF5}"/>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EADE370F-BFAF-EB48-BFEB-1D71B813AC7F}"/>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F392B522-CF6F-074A-85B5-3852673EF44B}"/>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FF513AAE-9C90-EA43-B134-4E69BD56C92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41019849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1" name="Picture 10">
            <a:extLst>
              <a:ext uri="{FF2B5EF4-FFF2-40B4-BE49-F238E27FC236}">
                <a16:creationId xmlns:a16="http://schemas.microsoft.com/office/drawing/2014/main" id="{AD442D53-B514-0D4A-9E77-48264C38C2B1}"/>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717FC095-DB12-9E44-B5BC-FA596C722407}"/>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1D70859C-16FA-1B43-AFF0-BCD66A9DBDE3}"/>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BAC6536B-5147-9345-9E6B-703FA546AF7A}"/>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1934F7DF-3CE8-2A47-B177-D83C3FCAA4AF}"/>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0311406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1" name="Picture 10">
            <a:extLst>
              <a:ext uri="{FF2B5EF4-FFF2-40B4-BE49-F238E27FC236}">
                <a16:creationId xmlns:a16="http://schemas.microsoft.com/office/drawing/2014/main" id="{8EF26EAB-E469-4241-BE81-B2C7C8B949BD}"/>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EA099AF5-3912-D146-B5C5-03122F04CC3D}"/>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EEBD1932-751A-504D-986C-E7218F7B2A0E}"/>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77353193-8A1A-824A-A93B-8D51F70EBDF2}"/>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7268295F-E230-9544-8C8E-165A2CC4C1DF}"/>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38077879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1" name="Picture 10">
            <a:extLst>
              <a:ext uri="{FF2B5EF4-FFF2-40B4-BE49-F238E27FC236}">
                <a16:creationId xmlns:a16="http://schemas.microsoft.com/office/drawing/2014/main" id="{2C0FC17E-3ACB-4846-B094-6EE38829632D}"/>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F82EED5D-EF1F-6D48-B2DA-FF9579584536}"/>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4AC0103-BF57-1C46-BC86-14E0C71C9F38}"/>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701E1045-7BA8-4546-99DE-B85954019D40}"/>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FF86C59D-B3B6-094E-A485-CAD851EE4BE6}"/>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8305776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18" name="Picture 17">
            <a:extLst>
              <a:ext uri="{FF2B5EF4-FFF2-40B4-BE49-F238E27FC236}">
                <a16:creationId xmlns:a16="http://schemas.microsoft.com/office/drawing/2014/main" id="{0C8D7921-73F7-B042-982E-493632DFA91A}"/>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4A3E9EEE-230A-FB45-A1DA-2A28C53A2E54}"/>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642156C1-EBF6-D949-9960-3BECC21321E6}"/>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9E964EAF-2338-A54E-A7FD-FBA00717CFE7}"/>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BB89EB84-6465-5E49-BD81-D44EAA8946AB}"/>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4039974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0A0AC06-889A-F44D-AA73-A70566AC0EC6}"/>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B6A43E65-8C72-6F45-B105-6716150EE687}"/>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F20DBEB4-1A03-2340-BF6E-99E3A4AD8D08}"/>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1BFB2325-2BAC-1547-8105-C54051AD0376}"/>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9081263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C7A4B6A-F169-5840-A5C9-8705C749895E}"/>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11" name="Picture 10" descr="Graphical user interface, text, website&#10;&#10;Description automatically generated">
            <a:extLst>
              <a:ext uri="{FF2B5EF4-FFF2-40B4-BE49-F238E27FC236}">
                <a16:creationId xmlns:a16="http://schemas.microsoft.com/office/drawing/2014/main" id="{51E27CE3-0B14-EF49-AD98-F87328BBEC25}"/>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D8AC908-51CB-764C-9D48-0D0267023D4B}"/>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EE684C14-2C91-E844-924D-563346D85718}"/>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DC4B5EB9-3D19-A74C-81FE-D471691566F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024304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p:nvPr>
        </p:nvSpPr>
        <p:spPr>
          <a:xfrm>
            <a:off x="846725" y="2031226"/>
            <a:ext cx="10507348" cy="461665"/>
          </a:xfrm>
          <a:prstGeom prst="rect">
            <a:avLst/>
          </a:prstGeom>
        </p:spPr>
        <p:txBody>
          <a:bodyPr lIns="0" tIns="0" rIns="0" bIns="0">
            <a:spAutoFit/>
          </a:bodyPr>
          <a:lstStyle>
            <a:lvl1pPr marL="0" indent="0" algn="l">
              <a:spcBef>
                <a:spcPts val="0"/>
              </a:spcBef>
              <a:buNone/>
              <a:defRPr sz="3000" b="1" i="0" baseline="0">
                <a:solidFill>
                  <a:schemeClr val="tx1"/>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 Master subtitle style</a:t>
            </a:r>
          </a:p>
        </p:txBody>
      </p:sp>
      <p:sp>
        <p:nvSpPr>
          <p:cNvPr id="23" name="Title 1"/>
          <p:cNvSpPr>
            <a:spLocks noGrp="1"/>
          </p:cNvSpPr>
          <p:nvPr>
            <p:ph type="title"/>
          </p:nvPr>
        </p:nvSpPr>
        <p:spPr>
          <a:xfrm>
            <a:off x="850733" y="1343541"/>
            <a:ext cx="10503339" cy="630942"/>
          </a:xfrm>
          <a:prstGeom prst="rect">
            <a:avLst/>
          </a:prstGeom>
        </p:spPr>
        <p:txBody>
          <a:bodyPr wrap="square" lIns="0" tIns="0" rIns="0" bIns="0">
            <a:spAutoFit/>
          </a:bodyPr>
          <a:lstStyle>
            <a:lvl1pPr algn="l">
              <a:defRPr sz="4100" b="1" i="0" cap="none">
                <a:solidFill>
                  <a:schemeClr val="bg2"/>
                </a:solidFill>
                <a:latin typeface="Arial"/>
                <a:cs typeface="Arial"/>
              </a:defRPr>
            </a:lvl1pPr>
          </a:lstStyle>
          <a:p>
            <a:r>
              <a:rPr lang="en-US"/>
              <a:t>Click to edit Master title style</a:t>
            </a:r>
          </a:p>
        </p:txBody>
      </p:sp>
      <p:sp>
        <p:nvSpPr>
          <p:cNvPr id="33" name="Text Placeholder 32"/>
          <p:cNvSpPr>
            <a:spLocks noGrp="1"/>
          </p:cNvSpPr>
          <p:nvPr>
            <p:ph type="body" sz="quarter" idx="10"/>
          </p:nvPr>
        </p:nvSpPr>
        <p:spPr>
          <a:xfrm>
            <a:off x="845739" y="2540138"/>
            <a:ext cx="10508333" cy="1606594"/>
          </a:xfrm>
          <a:prstGeom prst="rect">
            <a:avLst/>
          </a:prstGeom>
        </p:spPr>
        <p:txBody>
          <a:bodyPr vert="horz" wrap="square" lIns="0" tIns="0" rIns="0" bIns="0">
            <a:spAutoFit/>
          </a:bodyPr>
          <a:lstStyle>
            <a:lvl1pPr marL="0" indent="0">
              <a:spcBef>
                <a:spcPts val="0"/>
              </a:spcBef>
              <a:spcAft>
                <a:spcPts val="0"/>
              </a:spcAft>
              <a:buNone/>
              <a:defRPr sz="1800">
                <a:latin typeface="Arial"/>
              </a:defRPr>
            </a:lvl1pPr>
            <a:lvl2pPr marL="742950" indent="-285750">
              <a:buFont typeface="Arial" charset="0"/>
              <a:buChar char="•"/>
              <a:defRPr sz="1800"/>
            </a:lvl2pPr>
            <a:lvl3pPr>
              <a:defRPr sz="1800"/>
            </a:lvl3pPr>
            <a:lvl4pPr marL="1600200" indent="-228600">
              <a:buFont typeface="Arial" charset="0"/>
              <a:buChar char="•"/>
              <a:defRPr sz="1800"/>
            </a:lvl4pPr>
            <a:lvl5pPr marL="2057400" indent="-228600">
              <a:buFont typeface="Arial"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19456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C7A4B6A-F169-5840-A5C9-8705C749895E}"/>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11" name="Picture 10" descr="Graphical user interface, text, website&#10;&#10;Description automatically generated">
            <a:extLst>
              <a:ext uri="{FF2B5EF4-FFF2-40B4-BE49-F238E27FC236}">
                <a16:creationId xmlns:a16="http://schemas.microsoft.com/office/drawing/2014/main" id="{DB810939-77EC-3644-8BC1-665918D3F4BC}"/>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4B3DCE9A-44AA-CE46-BB49-E7934B49CED7}"/>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38EC4A07-7F48-7D4E-830A-2D92329CF477}"/>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DD7A5156-FDFB-B447-8B09-8F02160821F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3318073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C7A4B6A-F169-5840-A5C9-8705C749895E}"/>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11" name="Picture 10" descr="Graphical user interface, text, website&#10;&#10;Description automatically generated">
            <a:extLst>
              <a:ext uri="{FF2B5EF4-FFF2-40B4-BE49-F238E27FC236}">
                <a16:creationId xmlns:a16="http://schemas.microsoft.com/office/drawing/2014/main" id="{46F5EC5A-D97B-BA4D-8ED9-9183F944A204}"/>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D323BB19-5DA0-E941-B27C-79DE67398E4E}"/>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85AB0088-05A0-D84F-A161-9D301412543F}"/>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0237AE29-019C-2640-A707-657FE3853836}"/>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4652982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7AE9C1CD-AAE4-0D4F-BD6D-95E43B128180}"/>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F7B66B55-C6AD-AA4C-A247-F1CE96B5FAEA}"/>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2D53C6B1-DEC9-B244-8471-A52946B11445}"/>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9C2719E5-AEF7-8544-A5EF-E7F12A511C1B}"/>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A3A26F29-E8EF-0641-8CE6-17A770415E2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30298443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7AE9C1CD-AAE4-0D4F-BD6D-95E43B128180}"/>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653578D8-02C4-284A-B49B-A4C1BB162CE7}"/>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2592A5FE-3EE7-ED4D-9109-4E299AFF851C}"/>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A3E6508B-A0EE-2745-ADDD-630048394A9D}"/>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25094473-C219-B847-97CF-163D4D89D2F9}"/>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972803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42B75E9-0A65-E549-821A-040E16012B49}"/>
              </a:ext>
            </a:extLst>
          </p:cNvPr>
          <p:cNvPicPr>
            <a:picLocks noChangeAspect="1"/>
          </p:cNvPicPr>
          <p:nvPr userDrawn="1"/>
        </p:nvPicPr>
        <p:blipFill>
          <a:blip r:embed="rId2"/>
          <a:srcRect/>
          <a:stretch/>
        </p:blipFill>
        <p:spPr>
          <a:xfrm>
            <a:off x="-1" y="-602428"/>
            <a:ext cx="5658523" cy="8545231"/>
          </a:xfrm>
          <a:prstGeom prst="rect">
            <a:avLst/>
          </a:prstGeom>
        </p:spPr>
      </p:pic>
      <p:pic>
        <p:nvPicPr>
          <p:cNvPr id="16" name="Picture 15">
            <a:extLst>
              <a:ext uri="{FF2B5EF4-FFF2-40B4-BE49-F238E27FC236}">
                <a16:creationId xmlns:a16="http://schemas.microsoft.com/office/drawing/2014/main" id="{9DB919B0-3EA0-B44B-AA4D-90F4864FB852}"/>
              </a:ext>
            </a:extLst>
          </p:cNvPr>
          <p:cNvPicPr>
            <a:picLocks noChangeAspect="1"/>
          </p:cNvPicPr>
          <p:nvPr userDrawn="1"/>
        </p:nvPicPr>
        <p:blipFill>
          <a:blip r:embed="rId3"/>
          <a:srcRect/>
          <a:stretch/>
        </p:blipFill>
        <p:spPr>
          <a:xfrm>
            <a:off x="875495" y="0"/>
            <a:ext cx="12162234" cy="6857999"/>
          </a:xfrm>
          <a:prstGeom prst="rect">
            <a:avLst/>
          </a:prstGeom>
        </p:spPr>
      </p:pic>
      <p:pic>
        <p:nvPicPr>
          <p:cNvPr id="19" name="Picture 18" descr="Graphical user interface, text, website&#10;&#10;Description automatically generated">
            <a:extLst>
              <a:ext uri="{FF2B5EF4-FFF2-40B4-BE49-F238E27FC236}">
                <a16:creationId xmlns:a16="http://schemas.microsoft.com/office/drawing/2014/main" id="{BBEE5E69-C9B1-6542-B9A4-06B5CCC82BE6}"/>
              </a:ext>
            </a:extLst>
          </p:cNvPr>
          <p:cNvPicPr>
            <a:picLocks noChangeAspect="1"/>
          </p:cNvPicPr>
          <p:nvPr userDrawn="1"/>
        </p:nvPicPr>
        <p:blipFill>
          <a:blip r:embed="rId4"/>
          <a:stretch>
            <a:fillRect/>
          </a:stretch>
        </p:blipFill>
        <p:spPr>
          <a:xfrm>
            <a:off x="10168462" y="391541"/>
            <a:ext cx="1581150" cy="806450"/>
          </a:xfrm>
          <a:prstGeom prst="rect">
            <a:avLst/>
          </a:prstGeom>
        </p:spPr>
      </p:pic>
      <p:sp>
        <p:nvSpPr>
          <p:cNvPr id="11" name="Text Placeholder 5">
            <a:extLst>
              <a:ext uri="{FF2B5EF4-FFF2-40B4-BE49-F238E27FC236}">
                <a16:creationId xmlns:a16="http://schemas.microsoft.com/office/drawing/2014/main" id="{E5DE5D1C-E438-D044-95ED-CA8BD7D978FA}"/>
              </a:ext>
            </a:extLst>
          </p:cNvPr>
          <p:cNvSpPr>
            <a:spLocks noGrp="1"/>
          </p:cNvSpPr>
          <p:nvPr>
            <p:ph type="body" sz="quarter" idx="12" hasCustomPrompt="1"/>
          </p:nvPr>
        </p:nvSpPr>
        <p:spPr>
          <a:xfrm>
            <a:off x="5884772" y="2031620"/>
            <a:ext cx="5202327"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7" name="Text Placeholder 11">
            <a:extLst>
              <a:ext uri="{FF2B5EF4-FFF2-40B4-BE49-F238E27FC236}">
                <a16:creationId xmlns:a16="http://schemas.microsoft.com/office/drawing/2014/main" id="{713804BC-8A61-D94F-A0AB-1A71C4C5C786}"/>
              </a:ext>
            </a:extLst>
          </p:cNvPr>
          <p:cNvSpPr>
            <a:spLocks noGrp="1"/>
          </p:cNvSpPr>
          <p:nvPr>
            <p:ph type="body" sz="quarter" idx="13" hasCustomPrompt="1"/>
          </p:nvPr>
        </p:nvSpPr>
        <p:spPr>
          <a:xfrm>
            <a:off x="5884554" y="3236836"/>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1845215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E1C84FE-4872-F046-9B76-270268026D77}"/>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E3B8EE77-E704-A846-88EE-2CD45BE4F5F5}"/>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742AA5E-E3FC-6347-B269-796EDD5400AE}"/>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6" name="Text Placeholder 5">
            <a:extLst>
              <a:ext uri="{FF2B5EF4-FFF2-40B4-BE49-F238E27FC236}">
                <a16:creationId xmlns:a16="http://schemas.microsoft.com/office/drawing/2014/main" id="{79E3A09B-5DAC-D646-A2F1-A9878220F3F1}"/>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sp>
        <p:nvSpPr>
          <p:cNvPr id="17" name="Text Placeholder 5">
            <a:extLst>
              <a:ext uri="{FF2B5EF4-FFF2-40B4-BE49-F238E27FC236}">
                <a16:creationId xmlns:a16="http://schemas.microsoft.com/office/drawing/2014/main" id="{22E55B67-8419-1647-9839-E323A1DFBC76}"/>
              </a:ext>
            </a:extLst>
          </p:cNvPr>
          <p:cNvSpPr>
            <a:spLocks noGrp="1"/>
          </p:cNvSpPr>
          <p:nvPr>
            <p:ph type="body" sz="quarter" idx="13" hasCustomPrompt="1"/>
          </p:nvPr>
        </p:nvSpPr>
        <p:spPr>
          <a:xfrm>
            <a:off x="812279" y="1984975"/>
            <a:ext cx="6244504"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pic>
        <p:nvPicPr>
          <p:cNvPr id="14" name="Picture 13" descr="A picture containing text, sign&#10;&#10;Description automatically generated">
            <a:extLst>
              <a:ext uri="{FF2B5EF4-FFF2-40B4-BE49-F238E27FC236}">
                <a16:creationId xmlns:a16="http://schemas.microsoft.com/office/drawing/2014/main" id="{D89F89D2-A657-1043-8B63-2BB144BBC858}"/>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9" name="Text Placeholder 11">
            <a:extLst>
              <a:ext uri="{FF2B5EF4-FFF2-40B4-BE49-F238E27FC236}">
                <a16:creationId xmlns:a16="http://schemas.microsoft.com/office/drawing/2014/main" id="{1B0B9284-C77F-0845-9FD6-5A27AB397A65}"/>
              </a:ext>
            </a:extLst>
          </p:cNvPr>
          <p:cNvSpPr>
            <a:spLocks noGrp="1"/>
          </p:cNvSpPr>
          <p:nvPr>
            <p:ph type="body" sz="quarter" idx="14" hasCustomPrompt="1"/>
          </p:nvPr>
        </p:nvSpPr>
        <p:spPr>
          <a:xfrm>
            <a:off x="812279" y="3182571"/>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0915109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812279" y="1883900"/>
            <a:ext cx="10766808"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Tree>
    <p:extLst>
      <p:ext uri="{BB962C8B-B14F-4D97-AF65-F5344CB8AC3E}">
        <p14:creationId xmlns:p14="http://schemas.microsoft.com/office/powerpoint/2010/main" val="9299586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9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812279" y="1883900"/>
            <a:ext cx="4933201"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8" name="Text Placeholder 4">
            <a:extLst>
              <a:ext uri="{FF2B5EF4-FFF2-40B4-BE49-F238E27FC236}">
                <a16:creationId xmlns:a16="http://schemas.microsoft.com/office/drawing/2014/main" id="{9F7BBEB3-2BF9-0344-AA8C-DBBF840C3ADE}"/>
              </a:ext>
            </a:extLst>
          </p:cNvPr>
          <p:cNvSpPr>
            <a:spLocks noGrp="1"/>
          </p:cNvSpPr>
          <p:nvPr>
            <p:ph type="body" sz="quarter" idx="14" hasCustomPrompt="1"/>
          </p:nvPr>
        </p:nvSpPr>
        <p:spPr>
          <a:xfrm>
            <a:off x="6446520" y="1883900"/>
            <a:ext cx="4933201"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Tree>
    <p:extLst>
      <p:ext uri="{BB962C8B-B14F-4D97-AF65-F5344CB8AC3E}">
        <p14:creationId xmlns:p14="http://schemas.microsoft.com/office/powerpoint/2010/main" val="37746854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0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812280"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8" name="Text Placeholder 4">
            <a:extLst>
              <a:ext uri="{FF2B5EF4-FFF2-40B4-BE49-F238E27FC236}">
                <a16:creationId xmlns:a16="http://schemas.microsoft.com/office/drawing/2014/main" id="{9F7BBEB3-2BF9-0344-AA8C-DBBF840C3ADE}"/>
              </a:ext>
            </a:extLst>
          </p:cNvPr>
          <p:cNvSpPr>
            <a:spLocks noGrp="1"/>
          </p:cNvSpPr>
          <p:nvPr>
            <p:ph type="body" sz="quarter" idx="14" hasCustomPrompt="1"/>
          </p:nvPr>
        </p:nvSpPr>
        <p:spPr>
          <a:xfrm>
            <a:off x="5158741"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10" name="Picture Placeholder 2">
            <a:extLst>
              <a:ext uri="{FF2B5EF4-FFF2-40B4-BE49-F238E27FC236}">
                <a16:creationId xmlns:a16="http://schemas.microsoft.com/office/drawing/2014/main" id="{1B5347D2-8ECE-4243-B9C1-54B05DECC6E9}"/>
              </a:ext>
            </a:extLst>
          </p:cNvPr>
          <p:cNvSpPr>
            <a:spLocks noGrp="1"/>
          </p:cNvSpPr>
          <p:nvPr>
            <p:ph type="pic" sz="quarter" idx="15"/>
          </p:nvPr>
        </p:nvSpPr>
        <p:spPr>
          <a:xfrm>
            <a:off x="9505202" y="1884363"/>
            <a:ext cx="2243886" cy="3335337"/>
          </a:xfrm>
        </p:spPr>
        <p:txBody>
          <a:bodyPr/>
          <a:lstStyle/>
          <a:p>
            <a:endParaRPr lang="en-US"/>
          </a:p>
        </p:txBody>
      </p:sp>
    </p:spTree>
    <p:extLst>
      <p:ext uri="{BB962C8B-B14F-4D97-AF65-F5344CB8AC3E}">
        <p14:creationId xmlns:p14="http://schemas.microsoft.com/office/powerpoint/2010/main" val="23258097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1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3455991"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8" name="Text Placeholder 4">
            <a:extLst>
              <a:ext uri="{FF2B5EF4-FFF2-40B4-BE49-F238E27FC236}">
                <a16:creationId xmlns:a16="http://schemas.microsoft.com/office/drawing/2014/main" id="{9F7BBEB3-2BF9-0344-AA8C-DBBF840C3ADE}"/>
              </a:ext>
            </a:extLst>
          </p:cNvPr>
          <p:cNvSpPr>
            <a:spLocks noGrp="1"/>
          </p:cNvSpPr>
          <p:nvPr>
            <p:ph type="body" sz="quarter" idx="14" hasCustomPrompt="1"/>
          </p:nvPr>
        </p:nvSpPr>
        <p:spPr>
          <a:xfrm>
            <a:off x="7802452"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10" name="Picture Placeholder 2">
            <a:extLst>
              <a:ext uri="{FF2B5EF4-FFF2-40B4-BE49-F238E27FC236}">
                <a16:creationId xmlns:a16="http://schemas.microsoft.com/office/drawing/2014/main" id="{1B5347D2-8ECE-4243-B9C1-54B05DECC6E9}"/>
              </a:ext>
            </a:extLst>
          </p:cNvPr>
          <p:cNvSpPr>
            <a:spLocks noGrp="1"/>
          </p:cNvSpPr>
          <p:nvPr>
            <p:ph type="pic" sz="quarter" idx="15"/>
          </p:nvPr>
        </p:nvSpPr>
        <p:spPr>
          <a:xfrm>
            <a:off x="812279" y="1884363"/>
            <a:ext cx="2243886" cy="3335337"/>
          </a:xfrm>
        </p:spPr>
        <p:txBody>
          <a:bodyPr/>
          <a:lstStyle/>
          <a:p>
            <a:endParaRPr lang="en-US"/>
          </a:p>
        </p:txBody>
      </p:sp>
    </p:spTree>
    <p:extLst>
      <p:ext uri="{BB962C8B-B14F-4D97-AF65-F5344CB8AC3E}">
        <p14:creationId xmlns:p14="http://schemas.microsoft.com/office/powerpoint/2010/main" val="16876888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0.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42" Type="http://schemas.openxmlformats.org/officeDocument/2006/relationships/slideLayout" Target="../slideLayouts/slideLayout85.xml"/><Relationship Id="rId47" Type="http://schemas.openxmlformats.org/officeDocument/2006/relationships/slideLayout" Target="../slideLayouts/slideLayout90.xml"/><Relationship Id="rId50" Type="http://schemas.openxmlformats.org/officeDocument/2006/relationships/slideLayout" Target="../slideLayouts/slideLayout93.xml"/><Relationship Id="rId55" Type="http://schemas.openxmlformats.org/officeDocument/2006/relationships/slideLayout" Target="../slideLayouts/slideLayout98.xml"/><Relationship Id="rId63" Type="http://schemas.openxmlformats.org/officeDocument/2006/relationships/theme" Target="../theme/theme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41" Type="http://schemas.openxmlformats.org/officeDocument/2006/relationships/slideLayout" Target="../slideLayouts/slideLayout84.xml"/><Relationship Id="rId54" Type="http://schemas.openxmlformats.org/officeDocument/2006/relationships/slideLayout" Target="../slideLayouts/slideLayout97.xml"/><Relationship Id="rId62" Type="http://schemas.openxmlformats.org/officeDocument/2006/relationships/slideLayout" Target="../slideLayouts/slideLayout10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45" Type="http://schemas.openxmlformats.org/officeDocument/2006/relationships/slideLayout" Target="../slideLayouts/slideLayout88.xml"/><Relationship Id="rId53" Type="http://schemas.openxmlformats.org/officeDocument/2006/relationships/slideLayout" Target="../slideLayouts/slideLayout96.xml"/><Relationship Id="rId58" Type="http://schemas.openxmlformats.org/officeDocument/2006/relationships/slideLayout" Target="../slideLayouts/slideLayout101.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49" Type="http://schemas.openxmlformats.org/officeDocument/2006/relationships/slideLayout" Target="../slideLayouts/slideLayout92.xml"/><Relationship Id="rId57" Type="http://schemas.openxmlformats.org/officeDocument/2006/relationships/slideLayout" Target="../slideLayouts/slideLayout100.xml"/><Relationship Id="rId61" Type="http://schemas.openxmlformats.org/officeDocument/2006/relationships/slideLayout" Target="../slideLayouts/slideLayout104.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4" Type="http://schemas.openxmlformats.org/officeDocument/2006/relationships/slideLayout" Target="../slideLayouts/slideLayout87.xml"/><Relationship Id="rId52" Type="http://schemas.openxmlformats.org/officeDocument/2006/relationships/slideLayout" Target="../slideLayouts/slideLayout95.xml"/><Relationship Id="rId60" Type="http://schemas.openxmlformats.org/officeDocument/2006/relationships/slideLayout" Target="../slideLayouts/slideLayout10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slideLayout" Target="../slideLayouts/slideLayout86.xml"/><Relationship Id="rId48" Type="http://schemas.openxmlformats.org/officeDocument/2006/relationships/slideLayout" Target="../slideLayouts/slideLayout91.xml"/><Relationship Id="rId56" Type="http://schemas.openxmlformats.org/officeDocument/2006/relationships/slideLayout" Target="../slideLayouts/slideLayout99.xml"/><Relationship Id="rId8" Type="http://schemas.openxmlformats.org/officeDocument/2006/relationships/slideLayout" Target="../slideLayouts/slideLayout51.xml"/><Relationship Id="rId51" Type="http://schemas.openxmlformats.org/officeDocument/2006/relationships/slideLayout" Target="../slideLayouts/slideLayout94.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46" Type="http://schemas.openxmlformats.org/officeDocument/2006/relationships/slideLayout" Target="../slideLayouts/slideLayout89.xml"/><Relationship Id="rId59" Type="http://schemas.openxmlformats.org/officeDocument/2006/relationships/slideLayout" Target="../slideLayouts/slideLayout10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image" Target="../media/image38.png"/><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917411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pitchFamily="-65" charset="-128"/>
          <a:cs typeface="+mj-cs"/>
        </a:defRPr>
      </a:lvl1pPr>
      <a:lvl2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2pPr>
      <a:lvl3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3pPr>
      <a:lvl4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4pPr>
      <a:lvl5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65"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87428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pitchFamily="-65" charset="-128"/>
          <a:cs typeface="+mj-cs"/>
        </a:defRPr>
      </a:lvl1pPr>
      <a:lvl2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2pPr>
      <a:lvl3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3pPr>
      <a:lvl4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4pPr>
      <a:lvl5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65"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09343870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1462" y="857232"/>
            <a:ext cx="11049077"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Rectangle 3"/>
          <p:cNvSpPr>
            <a:spLocks noGrp="1" noChangeArrowheads="1"/>
          </p:cNvSpPr>
          <p:nvPr>
            <p:ph type="body" idx="1"/>
          </p:nvPr>
        </p:nvSpPr>
        <p:spPr bwMode="auto">
          <a:xfrm>
            <a:off x="609600" y="2143117"/>
            <a:ext cx="10972800" cy="398304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E4165752-5775-494F-9A0E-5764D22CB26D}" type="datetimeFigureOut">
              <a:rPr lang="en-GB" smtClean="0">
                <a:solidFill>
                  <a:srgbClr val="000000"/>
                </a:solidFill>
              </a:rPr>
              <a:pPr/>
              <a:t>07/10/2024</a:t>
            </a:fld>
            <a:endParaRPr lang="en-GB">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GB">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671ED05-CB59-4568-B234-0B709E41E1A2}" type="slidenum">
              <a:rPr lang="en-GB" smtClean="0">
                <a:solidFill>
                  <a:srgbClr val="000000"/>
                </a:solidFill>
              </a:rPr>
              <a:pPr/>
              <a:t>‹#›</a:t>
            </a:fld>
            <a:endParaRPr lang="en-GB">
              <a:solidFill>
                <a:srgbClr val="000000"/>
              </a:solidFill>
            </a:endParaRPr>
          </a:p>
        </p:txBody>
      </p:sp>
      <p:pic>
        <p:nvPicPr>
          <p:cNvPr id="7" name="Picture 8"/>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0" y="0"/>
            <a:ext cx="12192000" cy="812800"/>
          </a:xfrm>
          <a:prstGeom prst="rect">
            <a:avLst/>
          </a:prstGeom>
          <a:noFill/>
        </p:spPr>
      </p:pic>
    </p:spTree>
    <p:extLst>
      <p:ext uri="{BB962C8B-B14F-4D97-AF65-F5344CB8AC3E}">
        <p14:creationId xmlns:p14="http://schemas.microsoft.com/office/powerpoint/2010/main" val="1998716534"/>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355AC4-4172-4D97-A146-1DE5CA2E85D9}" type="datetimeFigureOut">
              <a:rPr lang="en-GB" smtClean="0"/>
              <a:t>07/10/2024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63BB1D-2C29-4FA5-B765-2023B8E18DE1}" type="slidenum">
              <a:rPr lang="en-GB" smtClean="0"/>
              <a:t>‹#›</a:t>
            </a:fld>
            <a:endParaRPr lang="en-GB"/>
          </a:p>
        </p:txBody>
      </p:sp>
    </p:spTree>
    <p:extLst>
      <p:ext uri="{BB962C8B-B14F-4D97-AF65-F5344CB8AC3E}">
        <p14:creationId xmlns:p14="http://schemas.microsoft.com/office/powerpoint/2010/main" val="2529719916"/>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FAC3A5-8DCD-FA49-BC02-AC3C98A060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2306AAB-87E4-2B49-A569-F72DB1A9DD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2192EE4-ADC2-CB46-86A7-D26C6DEA1F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56AA98-2768-4D45-83C1-8315F6F6E1CC}" type="datetimeFigureOut">
              <a:rPr lang="en-US" smtClean="0"/>
              <a:t>10/7/2024</a:t>
            </a:fld>
            <a:endParaRPr lang="en-US"/>
          </a:p>
        </p:txBody>
      </p:sp>
      <p:sp>
        <p:nvSpPr>
          <p:cNvPr id="5" name="Footer Placeholder 4">
            <a:extLst>
              <a:ext uri="{FF2B5EF4-FFF2-40B4-BE49-F238E27FC236}">
                <a16:creationId xmlns:a16="http://schemas.microsoft.com/office/drawing/2014/main" id="{0DA54F68-9294-7C4D-9A58-BE8907281A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22968F-8A9E-E348-B23E-E783265379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B0D142-1B03-BC40-A2C3-A8EF1618708E}" type="slidenum">
              <a:rPr lang="en-US" smtClean="0"/>
              <a:t>‹#›</a:t>
            </a:fld>
            <a:endParaRPr lang="en-US"/>
          </a:p>
        </p:txBody>
      </p:sp>
    </p:spTree>
    <p:extLst>
      <p:ext uri="{BB962C8B-B14F-4D97-AF65-F5344CB8AC3E}">
        <p14:creationId xmlns:p14="http://schemas.microsoft.com/office/powerpoint/2010/main" val="2553910147"/>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 id="2147483848" r:id="rId18"/>
    <p:sldLayoutId id="2147483849" r:id="rId19"/>
    <p:sldLayoutId id="2147483850" r:id="rId20"/>
    <p:sldLayoutId id="2147483851" r:id="rId21"/>
    <p:sldLayoutId id="2147483852" r:id="rId22"/>
    <p:sldLayoutId id="2147483853" r:id="rId23"/>
    <p:sldLayoutId id="2147483854" r:id="rId24"/>
    <p:sldLayoutId id="2147483855" r:id="rId25"/>
    <p:sldLayoutId id="2147483856" r:id="rId26"/>
    <p:sldLayoutId id="2147483857" r:id="rId27"/>
    <p:sldLayoutId id="2147483858" r:id="rId28"/>
    <p:sldLayoutId id="2147483859" r:id="rId29"/>
    <p:sldLayoutId id="2147483860" r:id="rId30"/>
    <p:sldLayoutId id="2147483861" r:id="rId31"/>
    <p:sldLayoutId id="2147483862" r:id="rId32"/>
    <p:sldLayoutId id="2147483863" r:id="rId33"/>
    <p:sldLayoutId id="2147483864" r:id="rId34"/>
    <p:sldLayoutId id="2147483865" r:id="rId35"/>
    <p:sldLayoutId id="2147483866" r:id="rId36"/>
    <p:sldLayoutId id="2147483867" r:id="rId37"/>
    <p:sldLayoutId id="2147483868" r:id="rId38"/>
    <p:sldLayoutId id="2147483869" r:id="rId39"/>
    <p:sldLayoutId id="2147483870" r:id="rId40"/>
    <p:sldLayoutId id="2147483871" r:id="rId41"/>
    <p:sldLayoutId id="2147483872" r:id="rId42"/>
    <p:sldLayoutId id="2147483873" r:id="rId43"/>
    <p:sldLayoutId id="2147483874" r:id="rId44"/>
    <p:sldLayoutId id="2147483875" r:id="rId45"/>
    <p:sldLayoutId id="2147483876" r:id="rId46"/>
    <p:sldLayoutId id="2147483877" r:id="rId47"/>
    <p:sldLayoutId id="2147483878" r:id="rId48"/>
    <p:sldLayoutId id="2147483879" r:id="rId49"/>
    <p:sldLayoutId id="2147483880" r:id="rId50"/>
    <p:sldLayoutId id="2147483881" r:id="rId51"/>
    <p:sldLayoutId id="2147483882" r:id="rId52"/>
    <p:sldLayoutId id="2147483883" r:id="rId53"/>
    <p:sldLayoutId id="2147483884" r:id="rId54"/>
    <p:sldLayoutId id="2147483885" r:id="rId55"/>
    <p:sldLayoutId id="2147483886" r:id="rId56"/>
    <p:sldLayoutId id="2147483887" r:id="rId57"/>
    <p:sldLayoutId id="2147483888" r:id="rId58"/>
    <p:sldLayoutId id="2147483889" r:id="rId59"/>
    <p:sldLayoutId id="2147483890" r:id="rId60"/>
    <p:sldLayoutId id="2147483891" r:id="rId61"/>
    <p:sldLayoutId id="2147483892" r:id="rId6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523307918"/>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2E2E30-812A-4FDD-88D7-3D9F8447ADFB}" type="datetimeFigureOut">
              <a:rPr lang="en-GB" smtClean="0"/>
              <a:t>07/10/2024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9DEB21-FC7D-4E09-A5C4-3C4C3EE3E79F}" type="slidenum">
              <a:rPr lang="en-GB" smtClean="0"/>
              <a:t>‹#›</a:t>
            </a:fld>
            <a:endParaRPr lang="en-GB"/>
          </a:p>
        </p:txBody>
      </p:sp>
      <p:grpSp>
        <p:nvGrpSpPr>
          <p:cNvPr id="7" name="Group 6"/>
          <p:cNvGrpSpPr/>
          <p:nvPr userDrawn="1"/>
        </p:nvGrpSpPr>
        <p:grpSpPr>
          <a:xfrm>
            <a:off x="0" y="0"/>
            <a:ext cx="12192000" cy="977900"/>
            <a:chOff x="0" y="0"/>
            <a:chExt cx="12192000" cy="977900"/>
          </a:xfrm>
        </p:grpSpPr>
        <p:sp>
          <p:nvSpPr>
            <p:cNvPr id="8" name="Rectangle 7"/>
            <p:cNvSpPr/>
            <p:nvPr/>
          </p:nvSpPr>
          <p:spPr>
            <a:xfrm>
              <a:off x="0" y="0"/>
              <a:ext cx="12192000" cy="9779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nvGrpSpPr>
            <p:cNvPr id="9" name="Group 8"/>
            <p:cNvGrpSpPr/>
            <p:nvPr/>
          </p:nvGrpSpPr>
          <p:grpSpPr>
            <a:xfrm>
              <a:off x="92164" y="83662"/>
              <a:ext cx="12014902" cy="894238"/>
              <a:chOff x="92164" y="83662"/>
              <a:chExt cx="12014902" cy="894238"/>
            </a:xfrm>
          </p:grpSpPr>
          <p:pic>
            <p:nvPicPr>
              <p:cNvPr id="11" name="Picture 1" descr="A picture containing text&#10;&#10;Description automatically generated"/>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45826" y="83662"/>
                <a:ext cx="7761240" cy="8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a:off x="92164" y="977900"/>
                <a:ext cx="12010085"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095704" y="204953"/>
              <a:ext cx="3066393" cy="461665"/>
            </a:xfrm>
            <a:prstGeom prst="rect">
              <a:avLst/>
            </a:prstGeom>
            <a:noFill/>
          </p:spPr>
          <p:txBody>
            <a:bodyPr wrap="square" rtlCol="0">
              <a:spAutoFit/>
            </a:bodyPr>
            <a:lstStyle/>
            <a:p>
              <a:pPr algn="ctr"/>
              <a:r>
                <a:rPr lang="en-GB" sz="2400" b="1">
                  <a:solidFill>
                    <a:schemeClr val="accent1">
                      <a:lumMod val="75000"/>
                    </a:schemeClr>
                  </a:solidFill>
                  <a:latin typeface="Arial" panose="020B0604020202020204" pitchFamily="34" charset="0"/>
                  <a:cs typeface="Arial" panose="020B0604020202020204" pitchFamily="34" charset="0"/>
                </a:rPr>
                <a:t>AHP Leadership</a:t>
              </a:r>
            </a:p>
          </p:txBody>
        </p:sp>
      </p:grpSp>
    </p:spTree>
    <p:extLst>
      <p:ext uri="{BB962C8B-B14F-4D97-AF65-F5344CB8AC3E}">
        <p14:creationId xmlns:p14="http://schemas.microsoft.com/office/powerpoint/2010/main" val="1354359281"/>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96.xml"/></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110.xml"/><Relationship Id="rId4" Type="http://schemas.openxmlformats.org/officeDocument/2006/relationships/image" Target="../media/image75.emf"/></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110.xml"/><Relationship Id="rId4" Type="http://schemas.openxmlformats.org/officeDocument/2006/relationships/image" Target="../media/image76.emf"/></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96.xml"/></Relationships>
</file>

<file path=ppt/slides/_rels/slide13.xml.rels><?xml version="1.0" encoding="UTF-8" standalone="yes"?>
<Relationships xmlns="http://schemas.openxmlformats.org/package/2006/relationships"><Relationship Id="rId3" Type="http://schemas.openxmlformats.org/officeDocument/2006/relationships/hyperlink" Target="mailto:Fionakelly2@nhs.net" TargetMode="External"/><Relationship Id="rId2" Type="http://schemas.openxmlformats.org/officeDocument/2006/relationships/notesSlide" Target="../notesSlides/notesSlide13.xml"/><Relationship Id="rId1" Type="http://schemas.openxmlformats.org/officeDocument/2006/relationships/slideLayout" Target="../slideLayouts/slideLayout38.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18" Type="http://schemas.openxmlformats.org/officeDocument/2006/relationships/hyperlink" Target="https://x.com/hashtag/mentalhealth?src=hashtag_click" TargetMode="External"/><Relationship Id="rId26" Type="http://schemas.openxmlformats.org/officeDocument/2006/relationships/hyperlink" Target="https://x.com/NHS_ELFT" TargetMode="External"/><Relationship Id="rId3" Type="http://schemas.openxmlformats.org/officeDocument/2006/relationships/image" Target="../media/image46.png"/><Relationship Id="rId21" Type="http://schemas.openxmlformats.org/officeDocument/2006/relationships/image" Target="../media/image61.jpeg"/><Relationship Id="rId7" Type="http://schemas.openxmlformats.org/officeDocument/2006/relationships/image" Target="../media/image50.jpeg"/><Relationship Id="rId12" Type="http://schemas.openxmlformats.org/officeDocument/2006/relationships/image" Target="../media/image55.jpeg"/><Relationship Id="rId17" Type="http://schemas.openxmlformats.org/officeDocument/2006/relationships/hyperlink" Target="https://x.com/hashtag/forensicdramatherapy?src=hashtag_click" TargetMode="External"/><Relationship Id="rId25" Type="http://schemas.openxmlformats.org/officeDocument/2006/relationships/image" Target="../media/image65.jpeg"/><Relationship Id="rId33" Type="http://schemas.openxmlformats.org/officeDocument/2006/relationships/image" Target="../media/image67.png"/><Relationship Id="rId2" Type="http://schemas.openxmlformats.org/officeDocument/2006/relationships/notesSlide" Target="../notesSlides/notesSlide3.xml"/><Relationship Id="rId16" Type="http://schemas.openxmlformats.org/officeDocument/2006/relationships/hyperlink" Target="https://x.com/hashtag/systematicreview?src=hashtag_click" TargetMode="External"/><Relationship Id="rId20" Type="http://schemas.openxmlformats.org/officeDocument/2006/relationships/image" Target="../media/image60.jpeg"/><Relationship Id="rId29" Type="http://schemas.openxmlformats.org/officeDocument/2006/relationships/hyperlink" Target="https://x.com/hashtag/Codesigned?src=hashtag_click" TargetMode="External"/><Relationship Id="rId1" Type="http://schemas.openxmlformats.org/officeDocument/2006/relationships/slideLayout" Target="../slideLayouts/slideLayout34.xml"/><Relationship Id="rId6" Type="http://schemas.openxmlformats.org/officeDocument/2006/relationships/image" Target="../media/image49.jpeg"/><Relationship Id="rId11" Type="http://schemas.openxmlformats.org/officeDocument/2006/relationships/image" Target="../media/image54.jpeg"/><Relationship Id="rId24" Type="http://schemas.openxmlformats.org/officeDocument/2006/relationships/image" Target="../media/image64.png"/><Relationship Id="rId32" Type="http://schemas.openxmlformats.org/officeDocument/2006/relationships/image" Target="../media/image66.png"/><Relationship Id="rId5" Type="http://schemas.openxmlformats.org/officeDocument/2006/relationships/image" Target="../media/image48.jpeg"/><Relationship Id="rId15" Type="http://schemas.openxmlformats.org/officeDocument/2006/relationships/image" Target="../media/image58.jpeg"/><Relationship Id="rId23" Type="http://schemas.openxmlformats.org/officeDocument/2006/relationships/image" Target="../media/image63.jpeg"/><Relationship Id="rId28" Type="http://schemas.openxmlformats.org/officeDocument/2006/relationships/hyperlink" Target="https://x.com/hashtag/ArtsTherapies?src=hashtag_click" TargetMode="External"/><Relationship Id="rId10" Type="http://schemas.openxmlformats.org/officeDocument/2006/relationships/image" Target="../media/image53.jpeg"/><Relationship Id="rId19" Type="http://schemas.openxmlformats.org/officeDocument/2006/relationships/image" Target="../media/image59.jpeg"/><Relationship Id="rId31" Type="http://schemas.openxmlformats.org/officeDocument/2006/relationships/hyperlink" Target="https://x.com/hashtag/BodilyDistressDisorders?src=hashtag_click" TargetMode="External"/><Relationship Id="rId4" Type="http://schemas.openxmlformats.org/officeDocument/2006/relationships/image" Target="../media/image47.jpeg"/><Relationship Id="rId9" Type="http://schemas.openxmlformats.org/officeDocument/2006/relationships/image" Target="../media/image52.png"/><Relationship Id="rId14" Type="http://schemas.openxmlformats.org/officeDocument/2006/relationships/image" Target="../media/image57.jpeg"/><Relationship Id="rId22" Type="http://schemas.openxmlformats.org/officeDocument/2006/relationships/image" Target="../media/image62.jpeg"/><Relationship Id="rId27" Type="http://schemas.openxmlformats.org/officeDocument/2006/relationships/hyperlink" Target="https://x.com/hashtag/BLMK?src=hashtag_click" TargetMode="External"/><Relationship Id="rId30" Type="http://schemas.openxmlformats.org/officeDocument/2006/relationships/hyperlink" Target="https://x.com/hashtag/ServiceModel?src=hashtag_clic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123.xml"/><Relationship Id="rId5" Type="http://schemas.openxmlformats.org/officeDocument/2006/relationships/image" Target="../media/image70.png"/><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xml"/><Relationship Id="rId1" Type="http://schemas.openxmlformats.org/officeDocument/2006/relationships/slideLayout" Target="../slideLayouts/slideLayout112.xml"/></Relationships>
</file>

<file path=ppt/slides/_rels/slide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110.xml"/><Relationship Id="rId5" Type="http://schemas.openxmlformats.org/officeDocument/2006/relationships/image" Target="../media/image67.png"/><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110.xml"/><Relationship Id="rId5" Type="http://schemas.openxmlformats.org/officeDocument/2006/relationships/image" Target="../media/image74.emf"/><Relationship Id="rId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rmAutofit/>
          </a:bodyPr>
          <a:lstStyle/>
          <a:p>
            <a:r>
              <a:rPr lang="en-GB" sz="3600" b="1" dirty="0"/>
              <a:t>Welcome!</a:t>
            </a:r>
          </a:p>
        </p:txBody>
      </p:sp>
      <p:pic>
        <p:nvPicPr>
          <p:cNvPr id="4" name="Picture 3" descr="C:\Users\KellyF\Downloads\Outlook-qc5xnoiz.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4937" y="2013995"/>
            <a:ext cx="7222602" cy="3197796"/>
          </a:xfrm>
          <a:prstGeom prst="rect">
            <a:avLst/>
          </a:prstGeom>
          <a:noFill/>
          <a:ln>
            <a:noFill/>
          </a:ln>
        </p:spPr>
      </p:pic>
      <p:sp>
        <p:nvSpPr>
          <p:cNvPr id="5" name="TextBox 4"/>
          <p:cNvSpPr txBox="1"/>
          <p:nvPr/>
        </p:nvSpPr>
        <p:spPr>
          <a:xfrm>
            <a:off x="2910296" y="5402752"/>
            <a:ext cx="6159202" cy="954107"/>
          </a:xfrm>
          <a:prstGeom prst="rect">
            <a:avLst/>
          </a:prstGeom>
          <a:solidFill>
            <a:srgbClr val="FFFF00"/>
          </a:solidFill>
        </p:spPr>
        <p:txBody>
          <a:bodyPr wrap="square" lIns="91440" tIns="45720" rIns="91440" bIns="45720" rtlCol="0" anchor="t">
            <a:spAutoFit/>
          </a:bodyPr>
          <a:lstStyle/>
          <a:p>
            <a:r>
              <a:rPr lang="en-GB" sz="2800" dirty="0"/>
              <a:t>#ELFTAHPCONFERENCE2024 #</a:t>
            </a:r>
            <a:r>
              <a:rPr lang="en-GB" sz="2800" dirty="0" err="1" smtClean="0"/>
              <a:t>AHPsDay</a:t>
            </a:r>
            <a:endParaRPr lang="en-GB" sz="2800" dirty="0"/>
          </a:p>
        </p:txBody>
      </p:sp>
    </p:spTree>
    <p:extLst>
      <p:ext uri="{BB962C8B-B14F-4D97-AF65-F5344CB8AC3E}">
        <p14:creationId xmlns:p14="http://schemas.microsoft.com/office/powerpoint/2010/main" val="1015816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177031" y="1750093"/>
            <a:ext cx="2786965" cy="625932"/>
          </a:xfrm>
        </p:spPr>
        <p:txBody>
          <a:bodyPr/>
          <a:lstStyle/>
          <a:p>
            <a:r>
              <a:rPr lang="en-GB" dirty="0" smtClean="0"/>
              <a:t>Activities so Far:</a:t>
            </a:r>
            <a:endParaRPr lang="en-GB" dirty="0"/>
          </a:p>
        </p:txBody>
      </p:sp>
      <p:sp>
        <p:nvSpPr>
          <p:cNvPr id="4" name="Content Placeholder 3"/>
          <p:cNvSpPr>
            <a:spLocks noGrp="1"/>
          </p:cNvSpPr>
          <p:nvPr>
            <p:ph sz="half" idx="2"/>
          </p:nvPr>
        </p:nvSpPr>
        <p:spPr>
          <a:xfrm>
            <a:off x="7750628" y="2657475"/>
            <a:ext cx="4148059" cy="3684588"/>
          </a:xfrm>
        </p:spPr>
        <p:txBody>
          <a:bodyPr>
            <a:normAutofit lnSpcReduction="10000"/>
          </a:bodyPr>
          <a:lstStyle/>
          <a:p>
            <a:r>
              <a:rPr lang="en-GB" dirty="0" smtClean="0"/>
              <a:t>Support </a:t>
            </a:r>
            <a:r>
              <a:rPr lang="en-GB" dirty="0"/>
              <a:t>r</a:t>
            </a:r>
            <a:r>
              <a:rPr lang="en-GB" dirty="0" smtClean="0"/>
              <a:t>ecruitment </a:t>
            </a:r>
            <a:r>
              <a:rPr lang="en-GB" dirty="0"/>
              <a:t>and </a:t>
            </a:r>
            <a:r>
              <a:rPr lang="en-GB" dirty="0" smtClean="0"/>
              <a:t>retention Projects</a:t>
            </a:r>
          </a:p>
          <a:p>
            <a:r>
              <a:rPr lang="en-GB" dirty="0" smtClean="0"/>
              <a:t>Connect to Trust Workforce </a:t>
            </a:r>
            <a:r>
              <a:rPr lang="en-GB" dirty="0"/>
              <a:t>Steering </a:t>
            </a:r>
            <a:r>
              <a:rPr lang="en-GB" dirty="0" smtClean="0"/>
              <a:t>groups</a:t>
            </a:r>
          </a:p>
          <a:p>
            <a:r>
              <a:rPr lang="en-GB" dirty="0" smtClean="0"/>
              <a:t>Advanced roles AHP Network &amp; expansion </a:t>
            </a:r>
          </a:p>
          <a:p>
            <a:r>
              <a:rPr lang="en-GB" dirty="0" smtClean="0"/>
              <a:t>AHP Workforce Research project </a:t>
            </a:r>
            <a:endParaRPr lang="en-GB" dirty="0"/>
          </a:p>
          <a:p>
            <a:endParaRPr lang="en-GB" dirty="0"/>
          </a:p>
        </p:txBody>
      </p:sp>
      <p:sp>
        <p:nvSpPr>
          <p:cNvPr id="5" name="Text Placeholder 4"/>
          <p:cNvSpPr>
            <a:spLocks noGrp="1"/>
          </p:cNvSpPr>
          <p:nvPr>
            <p:ph type="body" sz="quarter" idx="3"/>
          </p:nvPr>
        </p:nvSpPr>
        <p:spPr>
          <a:xfrm>
            <a:off x="7636318" y="1873475"/>
            <a:ext cx="2289629" cy="823912"/>
          </a:xfrm>
        </p:spPr>
        <p:txBody>
          <a:bodyPr/>
          <a:lstStyle/>
          <a:p>
            <a:r>
              <a:rPr lang="en-GB" dirty="0" smtClean="0"/>
              <a:t>What’s Next?</a:t>
            </a:r>
            <a:endParaRPr lang="en-GB" dirty="0"/>
          </a:p>
        </p:txBody>
      </p:sp>
      <p:pic>
        <p:nvPicPr>
          <p:cNvPr id="10" name="Picture 9" descr="A logo for a company&#10;&#10;Description automatically generated">
            <a:extLst>
              <a:ext uri="{FF2B5EF4-FFF2-40B4-BE49-F238E27FC236}">
                <a16:creationId xmlns:a16="http://schemas.microsoft.com/office/drawing/2014/main" id="{194C6D31-37D3-80C3-0FEE-1C86B89C2CF3}"/>
              </a:ext>
            </a:extLst>
          </p:cNvPr>
          <p:cNvPicPr>
            <a:picLocks noChangeAspect="1"/>
          </p:cNvPicPr>
          <p:nvPr/>
        </p:nvPicPr>
        <p:blipFill>
          <a:blip r:embed="rId3"/>
          <a:stretch>
            <a:fillRect/>
          </a:stretch>
        </p:blipFill>
        <p:spPr>
          <a:xfrm>
            <a:off x="9925947" y="321572"/>
            <a:ext cx="1704975" cy="847725"/>
          </a:xfrm>
          <a:prstGeom prst="rect">
            <a:avLst/>
          </a:prstGeom>
        </p:spPr>
      </p:pic>
      <p:sp>
        <p:nvSpPr>
          <p:cNvPr id="12" name="TextBox 11"/>
          <p:cNvSpPr txBox="1"/>
          <p:nvPr/>
        </p:nvSpPr>
        <p:spPr>
          <a:xfrm>
            <a:off x="2867705" y="343726"/>
            <a:ext cx="6798809" cy="1200329"/>
          </a:xfrm>
          <a:prstGeom prst="rect">
            <a:avLst/>
          </a:prstGeom>
          <a:solidFill>
            <a:srgbClr val="FFC000"/>
          </a:solidFill>
        </p:spPr>
        <p:txBody>
          <a:bodyPr wrap="square" rtlCol="0">
            <a:spAutoFit/>
          </a:bodyPr>
          <a:lstStyle/>
          <a:p>
            <a:pPr>
              <a:defRPr/>
            </a:pPr>
            <a:r>
              <a:rPr lang="en-US" sz="2400" b="1" i="1" dirty="0">
                <a:solidFill>
                  <a:srgbClr val="000000"/>
                </a:solidFill>
                <a:cs typeface="Arial"/>
              </a:rPr>
              <a:t>We will Grow and Develop diverse AHP careers with equity of </a:t>
            </a:r>
            <a:r>
              <a:rPr lang="en-US" sz="2400" b="1" i="1" dirty="0" smtClean="0">
                <a:solidFill>
                  <a:srgbClr val="000000"/>
                </a:solidFill>
                <a:cs typeface="Arial"/>
              </a:rPr>
              <a:t>opportunities</a:t>
            </a:r>
          </a:p>
          <a:p>
            <a:pPr>
              <a:defRPr/>
            </a:pPr>
            <a:r>
              <a:rPr lang="en-GB" sz="2400" dirty="0" smtClean="0"/>
              <a:t>Leads</a:t>
            </a:r>
            <a:r>
              <a:rPr lang="en-GB" sz="2400" dirty="0"/>
              <a:t>: Graham </a:t>
            </a:r>
            <a:r>
              <a:rPr lang="en-GB" sz="2400" dirty="0" err="1"/>
              <a:t>Copnell</a:t>
            </a:r>
            <a:r>
              <a:rPr lang="en-GB" sz="2400" dirty="0"/>
              <a:t>/Julie Archer/Nicola </a:t>
            </a:r>
            <a:r>
              <a:rPr lang="en-GB" sz="2400" dirty="0" err="1"/>
              <a:t>Larter</a:t>
            </a:r>
            <a:r>
              <a:rPr lang="en-GB" sz="2400" dirty="0"/>
              <a:t>  </a:t>
            </a:r>
          </a:p>
        </p:txBody>
      </p:sp>
      <p:sp>
        <p:nvSpPr>
          <p:cNvPr id="13" name="Content Placeholder 3"/>
          <p:cNvSpPr txBox="1">
            <a:spLocks/>
          </p:cNvSpPr>
          <p:nvPr/>
        </p:nvSpPr>
        <p:spPr>
          <a:xfrm>
            <a:off x="3040356" y="2698748"/>
            <a:ext cx="3376092"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16" name="7-Point Star 15"/>
          <p:cNvSpPr/>
          <p:nvPr/>
        </p:nvSpPr>
        <p:spPr>
          <a:xfrm>
            <a:off x="-81062" y="1972694"/>
            <a:ext cx="3570514" cy="4369369"/>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AHP Support Worker Project:</a:t>
            </a:r>
          </a:p>
          <a:p>
            <a:pPr algn="ctr"/>
            <a:endParaRPr lang="en-GB" b="1" dirty="0" smtClean="0"/>
          </a:p>
          <a:p>
            <a:pPr marL="285750" indent="-285750" algn="ctr">
              <a:buFont typeface="Arial" panose="020B0604020202020204" pitchFamily="34" charset="0"/>
              <a:buChar char="•"/>
            </a:pPr>
            <a:r>
              <a:rPr lang="en-GB" dirty="0" smtClean="0"/>
              <a:t>Identified </a:t>
            </a:r>
            <a:r>
              <a:rPr lang="en-GB" dirty="0"/>
              <a:t>145 AHP support staff </a:t>
            </a:r>
            <a:endParaRPr lang="en-GB" dirty="0" smtClean="0"/>
          </a:p>
          <a:p>
            <a:pPr marL="285750" indent="-285750" algn="ctr">
              <a:buFont typeface="Arial" panose="020B0604020202020204" pitchFamily="34" charset="0"/>
              <a:buChar char="•"/>
            </a:pPr>
            <a:r>
              <a:rPr lang="en-GB" dirty="0"/>
              <a:t>Support Worker Survey (over 80 Reponses</a:t>
            </a:r>
          </a:p>
        </p:txBody>
      </p:sp>
      <p:sp>
        <p:nvSpPr>
          <p:cNvPr id="11" name="Rounded Rectangle 9">
            <a:extLst>
              <a:ext uri="{FF2B5EF4-FFF2-40B4-BE49-F238E27FC236}">
                <a16:creationId xmlns:a16="http://schemas.microsoft.com/office/drawing/2014/main" id="{3C6CAFB8-9570-4767-905E-921CF9B5A986}"/>
              </a:ext>
            </a:extLst>
          </p:cNvPr>
          <p:cNvSpPr/>
          <p:nvPr/>
        </p:nvSpPr>
        <p:spPr>
          <a:xfrm>
            <a:off x="337278" y="371364"/>
            <a:ext cx="2300843" cy="1278607"/>
          </a:xfrm>
          <a:prstGeom prst="roundRect">
            <a:avLst>
              <a:gd name="adj" fmla="val 464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0000" anchor="b"/>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  AHP Workforce Development </a:t>
            </a:r>
          </a:p>
        </p:txBody>
      </p:sp>
      <p:pic>
        <p:nvPicPr>
          <p:cNvPr id="14" name="Picture 3">
            <a:extLst>
              <a:ext uri="{FF2B5EF4-FFF2-40B4-BE49-F238E27FC236}">
                <a16:creationId xmlns:a16="http://schemas.microsoft.com/office/drawing/2014/main" id="{9BF6E439-3D05-4170-A113-C3CE94823F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230" y="381827"/>
            <a:ext cx="1118952" cy="474916"/>
          </a:xfrm>
          <a:prstGeom prst="rect">
            <a:avLst/>
          </a:prstGeom>
          <a:solidFill>
            <a:schemeClr val="accent4"/>
          </a:solidFill>
          <a:ln w="9525">
            <a:solidFill>
              <a:schemeClr val="bg1"/>
            </a:solidFill>
            <a:miter lim="800000"/>
            <a:headEnd/>
            <a:tailEnd/>
          </a:ln>
          <a:effectLst/>
        </p:spPr>
      </p:pic>
      <p:sp>
        <p:nvSpPr>
          <p:cNvPr id="2" name="Rectangle 1"/>
          <p:cNvSpPr/>
          <p:nvPr/>
        </p:nvSpPr>
        <p:spPr>
          <a:xfrm>
            <a:off x="3113373" y="2144701"/>
            <a:ext cx="4522945" cy="4708981"/>
          </a:xfrm>
          <a:prstGeom prst="rect">
            <a:avLst/>
          </a:prstGeom>
        </p:spPr>
        <p:txBody>
          <a:bodyPr wrap="square">
            <a:spAutoFit/>
          </a:bodyPr>
          <a:lstStyle/>
          <a:p>
            <a:pPr marL="285750" indent="-285750">
              <a:buFont typeface="Wingdings" panose="05000000000000000000" pitchFamily="2" charset="2"/>
              <a:buChar char="ü"/>
            </a:pPr>
            <a:endParaRPr lang="en-US" sz="2000" dirty="0"/>
          </a:p>
          <a:p>
            <a:pPr marL="285750" lvl="0" indent="-285750">
              <a:buFont typeface="Wingdings" panose="05000000000000000000" pitchFamily="2" charset="2"/>
              <a:buChar char="ü"/>
              <a:defRPr/>
            </a:pPr>
            <a:r>
              <a:rPr lang="en-US" sz="2000" dirty="0" smtClean="0"/>
              <a:t>Draft AHP Workforce Information Dashboard</a:t>
            </a:r>
          </a:p>
          <a:p>
            <a:pPr marL="285750" lvl="0" indent="-285750">
              <a:buFont typeface="Wingdings" panose="05000000000000000000" pitchFamily="2" charset="2"/>
              <a:buChar char="ü"/>
              <a:defRPr/>
            </a:pPr>
            <a:endParaRPr lang="en-US" sz="2000" dirty="0" smtClean="0"/>
          </a:p>
          <a:p>
            <a:pPr marL="285750" lvl="0" indent="-285750">
              <a:buFont typeface="Wingdings" panose="05000000000000000000" pitchFamily="2" charset="2"/>
              <a:buChar char="ü"/>
              <a:defRPr/>
            </a:pPr>
            <a:r>
              <a:rPr lang="en-US" sz="2000" dirty="0" smtClean="0"/>
              <a:t>Internationally recruited AHPs pastoral support and resources </a:t>
            </a:r>
          </a:p>
          <a:p>
            <a:pPr marL="285750" lvl="0" indent="-285750">
              <a:buFont typeface="Wingdings" panose="05000000000000000000" pitchFamily="2" charset="2"/>
              <a:buChar char="ü"/>
              <a:defRPr/>
            </a:pPr>
            <a:endParaRPr lang="en-US" sz="2000" dirty="0" smtClean="0"/>
          </a:p>
          <a:p>
            <a:pPr marL="285750" lvl="0" indent="-285750">
              <a:buFont typeface="Wingdings" panose="05000000000000000000" pitchFamily="2" charset="2"/>
              <a:buChar char="ü"/>
              <a:defRPr/>
            </a:pPr>
            <a:r>
              <a:rPr lang="en-GB" sz="2000" dirty="0" smtClean="0"/>
              <a:t>X23 AHP Apprentices graduating 2024.</a:t>
            </a:r>
          </a:p>
          <a:p>
            <a:pPr marL="285750" lvl="0" indent="-285750">
              <a:buFont typeface="Wingdings" panose="05000000000000000000" pitchFamily="2" charset="2"/>
              <a:buChar char="ü"/>
              <a:defRPr/>
            </a:pPr>
            <a:endParaRPr lang="en-US" sz="2000" dirty="0" smtClean="0"/>
          </a:p>
          <a:p>
            <a:pPr marL="285750" lvl="0" indent="-285750">
              <a:buFont typeface="Wingdings" panose="05000000000000000000" pitchFamily="2" charset="2"/>
              <a:buChar char="ü"/>
              <a:defRPr/>
            </a:pPr>
            <a:r>
              <a:rPr lang="en-US" sz="2000" dirty="0" smtClean="0"/>
              <a:t>ELFT AHP Preceptorship </a:t>
            </a:r>
            <a:r>
              <a:rPr lang="en-US" sz="2000" dirty="0" err="1" smtClean="0"/>
              <a:t>Programme</a:t>
            </a:r>
            <a:r>
              <a:rPr lang="en-US" sz="2000" dirty="0" smtClean="0"/>
              <a:t> award.</a:t>
            </a:r>
          </a:p>
          <a:p>
            <a:pPr marL="285750" lvl="0" indent="-285750">
              <a:buFont typeface="Wingdings" panose="05000000000000000000" pitchFamily="2" charset="2"/>
              <a:buChar char="ü"/>
              <a:defRPr/>
            </a:pPr>
            <a:endParaRPr lang="en-US" sz="2000" dirty="0" smtClean="0"/>
          </a:p>
          <a:p>
            <a:pPr marL="285750" lvl="0" indent="-285750">
              <a:buFont typeface="Wingdings" panose="05000000000000000000" pitchFamily="2" charset="2"/>
              <a:buChar char="ü"/>
              <a:defRPr/>
            </a:pPr>
            <a:r>
              <a:rPr lang="en-US" sz="2000" dirty="0" smtClean="0"/>
              <a:t>X9 AHP Trainee Advanced roles </a:t>
            </a:r>
            <a:endParaRPr lang="en-GB" sz="2000" dirty="0" smtClean="0"/>
          </a:p>
          <a:p>
            <a:pPr marL="285750" lvl="0" indent="-285750">
              <a:buFont typeface="Wingdings" panose="05000000000000000000" pitchFamily="2" charset="2"/>
              <a:buChar char="ü"/>
              <a:defRPr/>
            </a:pPr>
            <a:endParaRPr lang="en-GB" sz="2000" dirty="0" smtClean="0"/>
          </a:p>
          <a:p>
            <a:pPr marL="285750" lvl="0" indent="-285750">
              <a:buFont typeface="Wingdings" panose="05000000000000000000" pitchFamily="2" charset="2"/>
              <a:buChar char="ü"/>
              <a:defRPr/>
            </a:pPr>
            <a:r>
              <a:rPr lang="en-GB" sz="2000" dirty="0" smtClean="0">
                <a:ea typeface="Calibri" panose="020F0502020204030204" pitchFamily="34" charset="0"/>
                <a:cs typeface="Times New Roman" panose="02020603050405020304" pitchFamily="18" charset="0"/>
              </a:rPr>
              <a:t>B7 Practice Education Facilitator (FTC) </a:t>
            </a:r>
            <a:endParaRPr lang="en-GB"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5148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772006" y="1858738"/>
            <a:ext cx="2786965" cy="823912"/>
          </a:xfrm>
        </p:spPr>
        <p:txBody>
          <a:bodyPr/>
          <a:lstStyle/>
          <a:p>
            <a:r>
              <a:rPr lang="en-GB" dirty="0" smtClean="0"/>
              <a:t>Activities so Far:</a:t>
            </a:r>
            <a:endParaRPr lang="en-GB" dirty="0"/>
          </a:p>
        </p:txBody>
      </p:sp>
      <p:sp>
        <p:nvSpPr>
          <p:cNvPr id="4" name="Content Placeholder 3"/>
          <p:cNvSpPr>
            <a:spLocks noGrp="1"/>
          </p:cNvSpPr>
          <p:nvPr>
            <p:ph sz="half" idx="2"/>
          </p:nvPr>
        </p:nvSpPr>
        <p:spPr>
          <a:xfrm>
            <a:off x="7750629" y="2657475"/>
            <a:ext cx="3626984" cy="3684588"/>
          </a:xfrm>
        </p:spPr>
        <p:txBody>
          <a:bodyPr>
            <a:normAutofit/>
          </a:bodyPr>
          <a:lstStyle/>
          <a:p>
            <a:pPr marL="457200" lvl="1" indent="0">
              <a:lnSpc>
                <a:spcPct val="107000"/>
              </a:lnSpc>
              <a:buNone/>
            </a:pPr>
            <a:r>
              <a:rPr lang="en-US" sz="2800" dirty="0"/>
              <a:t> </a:t>
            </a:r>
            <a:endParaRPr lang="en-US" sz="2800" dirty="0" smtClean="0"/>
          </a:p>
          <a:p>
            <a:endParaRPr lang="en-GB" dirty="0"/>
          </a:p>
        </p:txBody>
      </p:sp>
      <p:sp>
        <p:nvSpPr>
          <p:cNvPr id="5" name="Text Placeholder 4"/>
          <p:cNvSpPr>
            <a:spLocks noGrp="1"/>
          </p:cNvSpPr>
          <p:nvPr>
            <p:ph type="body" sz="quarter" idx="3"/>
          </p:nvPr>
        </p:nvSpPr>
        <p:spPr>
          <a:xfrm>
            <a:off x="7636318" y="1873475"/>
            <a:ext cx="2289629" cy="823912"/>
          </a:xfrm>
        </p:spPr>
        <p:txBody>
          <a:bodyPr/>
          <a:lstStyle/>
          <a:p>
            <a:r>
              <a:rPr lang="en-GB" dirty="0" smtClean="0"/>
              <a:t>What’s Next?</a:t>
            </a:r>
            <a:endParaRPr lang="en-GB" dirty="0"/>
          </a:p>
        </p:txBody>
      </p:sp>
      <p:pic>
        <p:nvPicPr>
          <p:cNvPr id="10" name="Picture 9" descr="A logo for a company&#10;&#10;Description automatically generated">
            <a:extLst>
              <a:ext uri="{FF2B5EF4-FFF2-40B4-BE49-F238E27FC236}">
                <a16:creationId xmlns:a16="http://schemas.microsoft.com/office/drawing/2014/main" id="{194C6D31-37D3-80C3-0FEE-1C86B89C2CF3}"/>
              </a:ext>
            </a:extLst>
          </p:cNvPr>
          <p:cNvPicPr>
            <a:picLocks noChangeAspect="1"/>
          </p:cNvPicPr>
          <p:nvPr/>
        </p:nvPicPr>
        <p:blipFill>
          <a:blip r:embed="rId3"/>
          <a:stretch>
            <a:fillRect/>
          </a:stretch>
        </p:blipFill>
        <p:spPr>
          <a:xfrm>
            <a:off x="9925947" y="321572"/>
            <a:ext cx="1704975" cy="847725"/>
          </a:xfrm>
          <a:prstGeom prst="rect">
            <a:avLst/>
          </a:prstGeom>
        </p:spPr>
      </p:pic>
      <p:sp>
        <p:nvSpPr>
          <p:cNvPr id="12" name="TextBox 11"/>
          <p:cNvSpPr txBox="1"/>
          <p:nvPr/>
        </p:nvSpPr>
        <p:spPr>
          <a:xfrm>
            <a:off x="2867705" y="343726"/>
            <a:ext cx="7097486" cy="1200329"/>
          </a:xfrm>
          <a:prstGeom prst="rect">
            <a:avLst/>
          </a:prstGeom>
          <a:solidFill>
            <a:srgbClr val="7030A0"/>
          </a:solidFill>
        </p:spPr>
        <p:txBody>
          <a:bodyPr wrap="square" rtlCol="0">
            <a:spAutoFit/>
          </a:bodyPr>
          <a:lstStyle/>
          <a:p>
            <a:pPr lvl="0">
              <a:defRPr/>
            </a:pPr>
            <a:r>
              <a:rPr lang="en-US" sz="2400" b="1" dirty="0">
                <a:solidFill>
                  <a:srgbClr val="000000"/>
                </a:solidFill>
                <a:cs typeface="Arial"/>
              </a:rPr>
              <a:t>We will deliver High Quality, Safe, Effective and Sustainable Healthcare </a:t>
            </a:r>
            <a:endParaRPr lang="en-US" sz="2400" b="1" dirty="0" smtClean="0">
              <a:solidFill>
                <a:srgbClr val="000000"/>
              </a:solidFill>
              <a:cs typeface="Arial"/>
            </a:endParaRPr>
          </a:p>
          <a:p>
            <a:pPr>
              <a:defRPr/>
            </a:pPr>
            <a:r>
              <a:rPr lang="en-GB" sz="2400" dirty="0"/>
              <a:t>Leads: Julie Archer, Graham </a:t>
            </a:r>
            <a:r>
              <a:rPr lang="en-GB" sz="2400" dirty="0" err="1"/>
              <a:t>Copnell</a:t>
            </a:r>
            <a:r>
              <a:rPr lang="en-GB" sz="2400" dirty="0"/>
              <a:t> and AHP </a:t>
            </a:r>
            <a:r>
              <a:rPr lang="en-GB" sz="2400" dirty="0" smtClean="0"/>
              <a:t>Leads </a:t>
            </a:r>
            <a:endParaRPr lang="en-GB" sz="2400" dirty="0"/>
          </a:p>
        </p:txBody>
      </p:sp>
      <p:sp>
        <p:nvSpPr>
          <p:cNvPr id="13" name="Content Placeholder 3"/>
          <p:cNvSpPr txBox="1">
            <a:spLocks/>
          </p:cNvSpPr>
          <p:nvPr/>
        </p:nvSpPr>
        <p:spPr>
          <a:xfrm>
            <a:off x="3040356" y="2698748"/>
            <a:ext cx="3376092"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16" name="7-Point Star 15"/>
          <p:cNvSpPr/>
          <p:nvPr/>
        </p:nvSpPr>
        <p:spPr>
          <a:xfrm>
            <a:off x="49966" y="2235200"/>
            <a:ext cx="3389919" cy="4106863"/>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b="1" dirty="0" smtClean="0"/>
          </a:p>
          <a:p>
            <a:pPr lvl="0"/>
            <a:endParaRPr lang="en-US" sz="1600" b="1" dirty="0"/>
          </a:p>
          <a:p>
            <a:pPr lvl="0"/>
            <a:endParaRPr lang="en-US" sz="1600" b="1" dirty="0" smtClean="0"/>
          </a:p>
          <a:p>
            <a:pPr lvl="0" algn="ctr"/>
            <a:r>
              <a:rPr lang="en-US" sz="1600" b="1" dirty="0" smtClean="0"/>
              <a:t>AHP </a:t>
            </a:r>
            <a:r>
              <a:rPr lang="en-US" sz="1600" b="1" dirty="0"/>
              <a:t>Job </a:t>
            </a:r>
            <a:endParaRPr lang="en-US" sz="1600" b="1" dirty="0" smtClean="0"/>
          </a:p>
          <a:p>
            <a:pPr lvl="0" algn="ctr"/>
            <a:r>
              <a:rPr lang="en-US" sz="1600" b="1" dirty="0" smtClean="0"/>
              <a:t>planning </a:t>
            </a:r>
            <a:r>
              <a:rPr lang="en-US" sz="1600" b="1" dirty="0"/>
              <a:t>Project </a:t>
            </a:r>
            <a:r>
              <a:rPr lang="en-GB" sz="1600" b="1" dirty="0"/>
              <a:t> </a:t>
            </a:r>
            <a:endParaRPr lang="en-GB" sz="1600" b="1" dirty="0" smtClean="0"/>
          </a:p>
          <a:p>
            <a:pPr lvl="0"/>
            <a:endParaRPr lang="en-GB" sz="1600" b="1" dirty="0"/>
          </a:p>
          <a:p>
            <a:pPr lvl="0"/>
            <a:r>
              <a:rPr lang="en-GB" sz="1600" b="1" dirty="0" smtClean="0"/>
              <a:t>Business </a:t>
            </a:r>
            <a:r>
              <a:rPr lang="en-GB" sz="1600" b="1" dirty="0"/>
              <a:t>case </a:t>
            </a:r>
            <a:r>
              <a:rPr lang="en-GB" sz="1600" b="1" dirty="0" smtClean="0"/>
              <a:t>e-job planning software</a:t>
            </a:r>
          </a:p>
          <a:p>
            <a:pPr lvl="0"/>
            <a:endParaRPr lang="en-GB" sz="1600" b="1" dirty="0"/>
          </a:p>
          <a:p>
            <a:pPr lvl="0"/>
            <a:r>
              <a:rPr lang="en-GB" sz="1600" b="1" dirty="0" smtClean="0"/>
              <a:t>x8 </a:t>
            </a:r>
            <a:r>
              <a:rPr lang="en-GB" sz="1600" b="1" dirty="0"/>
              <a:t>early adopter pilot </a:t>
            </a:r>
            <a:r>
              <a:rPr lang="en-GB" sz="1600" b="1" dirty="0" smtClean="0"/>
              <a:t>sites  co-design</a:t>
            </a:r>
            <a:r>
              <a:rPr lang="en-GB" sz="1600" b="1" dirty="0"/>
              <a:t>, test </a:t>
            </a:r>
            <a:r>
              <a:rPr lang="en-GB" sz="1600" b="1" dirty="0" smtClean="0"/>
              <a:t>and learn</a:t>
            </a:r>
          </a:p>
        </p:txBody>
      </p:sp>
      <p:sp>
        <p:nvSpPr>
          <p:cNvPr id="11" name="Rounded Rectangle 9">
            <a:extLst>
              <a:ext uri="{FF2B5EF4-FFF2-40B4-BE49-F238E27FC236}">
                <a16:creationId xmlns:a16="http://schemas.microsoft.com/office/drawing/2014/main" id="{3C6CAFB8-9570-4767-905E-921CF9B5A986}"/>
              </a:ext>
            </a:extLst>
          </p:cNvPr>
          <p:cNvSpPr/>
          <p:nvPr/>
        </p:nvSpPr>
        <p:spPr>
          <a:xfrm>
            <a:off x="0" y="178420"/>
            <a:ext cx="2654091" cy="1755095"/>
          </a:xfrm>
          <a:prstGeom prst="roundRect">
            <a:avLst>
              <a:gd name="adj" fmla="val 4648"/>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0000" anchor="b"/>
          <a:lstStyle/>
          <a:p>
            <a:pPr lvl="0" algn="ctr">
              <a:lnSpc>
                <a:spcPts val="1700"/>
              </a:lnSpc>
              <a:defRPr/>
            </a:pPr>
            <a:r>
              <a:rPr lang="en-GB" sz="2400" b="1" dirty="0">
                <a:solidFill>
                  <a:prstClr val="white"/>
                </a:solidFill>
              </a:rPr>
              <a:t>High Quality, Safe, Effective &amp; Sustainable Healthcare</a:t>
            </a:r>
          </a:p>
        </p:txBody>
      </p:sp>
      <p:pic>
        <p:nvPicPr>
          <p:cNvPr id="14" name="Picture 5">
            <a:extLst>
              <a:ext uri="{FF2B5EF4-FFF2-40B4-BE49-F238E27FC236}">
                <a16:creationId xmlns:a16="http://schemas.microsoft.com/office/drawing/2014/main" id="{93D2E1DC-D336-4504-9364-82E67B95A3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945" y="178420"/>
            <a:ext cx="838200" cy="534988"/>
          </a:xfrm>
          <a:prstGeom prst="rect">
            <a:avLst/>
          </a:prstGeom>
          <a:solidFill>
            <a:srgbClr val="7030A0"/>
          </a:solidFill>
          <a:ln>
            <a:noFill/>
          </a:ln>
          <a:effectLst/>
        </p:spPr>
      </p:pic>
      <p:sp>
        <p:nvSpPr>
          <p:cNvPr id="2" name="Rectangle 1"/>
          <p:cNvSpPr/>
          <p:nvPr/>
        </p:nvSpPr>
        <p:spPr>
          <a:xfrm>
            <a:off x="3295413" y="2773745"/>
            <a:ext cx="4281714" cy="3416320"/>
          </a:xfrm>
          <a:prstGeom prst="rect">
            <a:avLst/>
          </a:prstGeom>
        </p:spPr>
        <p:txBody>
          <a:bodyPr wrap="square">
            <a:spAutoFit/>
          </a:bodyPr>
          <a:lstStyle/>
          <a:p>
            <a:pPr marL="285750" lvl="0" indent="-285750">
              <a:buFont typeface="Arial" panose="020B0604020202020204" pitchFamily="34" charset="0"/>
              <a:buChar char="•"/>
            </a:pPr>
            <a:r>
              <a:rPr lang="en-US" sz="2400" b="1" dirty="0" smtClean="0">
                <a:cs typeface="Calibri"/>
                <a:sym typeface="Wingdings" panose="05000000000000000000" pitchFamily="2" charset="2"/>
              </a:rPr>
              <a:t></a:t>
            </a:r>
            <a:r>
              <a:rPr lang="en-US" sz="2400" b="1" dirty="0">
                <a:cs typeface="Calibri"/>
              </a:rPr>
              <a:t>AHPs supporting physical healthcare in mental health &amp; Population Health groups </a:t>
            </a:r>
          </a:p>
          <a:p>
            <a:pPr marL="285750" lvl="0" indent="-285750">
              <a:buFont typeface="Arial" panose="020B0604020202020204" pitchFamily="34" charset="0"/>
              <a:buChar char="•"/>
            </a:pPr>
            <a:r>
              <a:rPr lang="en-US" sz="2400" b="1" dirty="0" smtClean="0">
                <a:cs typeface="Calibri"/>
                <a:sym typeface="Wingdings" panose="05000000000000000000" pitchFamily="2" charset="2"/>
              </a:rPr>
              <a:t>Exploring </a:t>
            </a:r>
            <a:r>
              <a:rPr lang="en-US" sz="2400" b="1" dirty="0" smtClean="0">
                <a:cs typeface="Calibri"/>
              </a:rPr>
              <a:t>AHP </a:t>
            </a:r>
            <a:r>
              <a:rPr lang="en-US" sz="2400" b="1" dirty="0">
                <a:cs typeface="Calibri"/>
              </a:rPr>
              <a:t>Quality Dashboard Framework </a:t>
            </a:r>
            <a:endParaRPr lang="en-US" sz="2400" b="1" dirty="0" smtClean="0">
              <a:cs typeface="Calibri"/>
            </a:endParaRPr>
          </a:p>
          <a:p>
            <a:pPr marL="285750" lvl="0" indent="-285750">
              <a:buFont typeface="Arial" panose="020B0604020202020204" pitchFamily="34" charset="0"/>
              <a:buChar char="•"/>
            </a:pPr>
            <a:r>
              <a:rPr lang="en-US" sz="2400" b="1" dirty="0" smtClean="0">
                <a:cs typeface="Calibri"/>
                <a:sym typeface="Wingdings" panose="05000000000000000000" pitchFamily="2" charset="2"/>
              </a:rPr>
              <a:t></a:t>
            </a:r>
            <a:r>
              <a:rPr lang="en-US" sz="2400" b="1" dirty="0">
                <a:cs typeface="Calibri"/>
              </a:rPr>
              <a:t>Digital pathway innovations (MSK/CAHMS/Forensic)   </a:t>
            </a:r>
          </a:p>
          <a:p>
            <a:pPr marL="285750" lvl="0" indent="-285750">
              <a:buFont typeface="Arial" panose="020B0604020202020204" pitchFamily="34" charset="0"/>
              <a:buChar char="•"/>
            </a:pPr>
            <a:r>
              <a:rPr lang="en-US" sz="2400" b="1" dirty="0">
                <a:cs typeface="Calibri"/>
                <a:sym typeface="Wingdings" panose="05000000000000000000" pitchFamily="2" charset="2"/>
              </a:rPr>
              <a:t></a:t>
            </a:r>
            <a:r>
              <a:rPr lang="en-US" sz="2400" b="1" dirty="0">
                <a:cs typeface="Calibri"/>
              </a:rPr>
              <a:t>AHPs linked to Trust Climate Network </a:t>
            </a:r>
          </a:p>
        </p:txBody>
      </p:sp>
      <p:sp>
        <p:nvSpPr>
          <p:cNvPr id="6" name="Rectangle 5"/>
          <p:cNvSpPr/>
          <p:nvPr/>
        </p:nvSpPr>
        <p:spPr>
          <a:xfrm>
            <a:off x="8079673" y="2376110"/>
            <a:ext cx="3551249" cy="3385542"/>
          </a:xfrm>
          <a:prstGeom prst="rect">
            <a:avLst/>
          </a:prstGeom>
        </p:spPr>
        <p:txBody>
          <a:bodyPr wrap="square">
            <a:spAutoFit/>
          </a:bodyPr>
          <a:lstStyle/>
          <a:p>
            <a:endParaRPr lang="en-GB" b="1" dirty="0"/>
          </a:p>
          <a:p>
            <a:pPr marL="285750" indent="-285750">
              <a:buFont typeface="Wingdings" panose="05000000000000000000" pitchFamily="2" charset="2"/>
              <a:buChar char="Ø"/>
            </a:pPr>
            <a:r>
              <a:rPr lang="en-GB" sz="2800" b="1" dirty="0"/>
              <a:t>Share &amp; build on learning from AHP </a:t>
            </a:r>
            <a:r>
              <a:rPr lang="en-GB" sz="2800" b="1" dirty="0" smtClean="0"/>
              <a:t>Time In Motion &amp; Job </a:t>
            </a:r>
            <a:r>
              <a:rPr lang="en-GB" sz="2800" b="1" dirty="0"/>
              <a:t>Planning Pilots </a:t>
            </a:r>
            <a:endParaRPr lang="en-GB" sz="2800" b="1" dirty="0">
              <a:ea typeface="Calibri"/>
              <a:cs typeface="Calibri"/>
            </a:endParaRPr>
          </a:p>
          <a:p>
            <a:pPr marL="285750" indent="-285750">
              <a:buFont typeface="Wingdings" panose="05000000000000000000" pitchFamily="2" charset="2"/>
              <a:buChar char="Ø"/>
            </a:pPr>
            <a:r>
              <a:rPr lang="en-GB" sz="2800" b="1" dirty="0"/>
              <a:t>Grow and establish AHP Digital and Greener Champions </a:t>
            </a:r>
          </a:p>
        </p:txBody>
      </p:sp>
    </p:spTree>
    <p:extLst>
      <p:ext uri="{BB962C8B-B14F-4D97-AF65-F5344CB8AC3E}">
        <p14:creationId xmlns:p14="http://schemas.microsoft.com/office/powerpoint/2010/main" val="3085509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vert="horz" lIns="91440" tIns="45720" rIns="91440" bIns="45720" rtlCol="0" anchor="t">
            <a:normAutofit/>
          </a:bodyPr>
          <a:lstStyle/>
          <a:p>
            <a:r>
              <a:rPr lang="en-GB" sz="2000" dirty="0">
                <a:latin typeface="Arial"/>
                <a:cs typeface="Arial"/>
              </a:rPr>
              <a:t>Invitation to Sign Up and Get Involved</a:t>
            </a:r>
            <a:r>
              <a:rPr lang="en-GB" dirty="0">
                <a:latin typeface="Arial"/>
                <a:cs typeface="Arial"/>
              </a:rPr>
              <a:t>:</a:t>
            </a:r>
          </a:p>
        </p:txBody>
      </p:sp>
      <p:sp>
        <p:nvSpPr>
          <p:cNvPr id="3" name="Text Placeholder 2"/>
          <p:cNvSpPr>
            <a:spLocks noGrp="1"/>
          </p:cNvSpPr>
          <p:nvPr>
            <p:ph type="body" sz="quarter" idx="13"/>
          </p:nvPr>
        </p:nvSpPr>
        <p:spPr>
          <a:xfrm>
            <a:off x="4833257" y="1419442"/>
            <a:ext cx="6760344" cy="5010387"/>
          </a:xfrm>
        </p:spPr>
        <p:txBody>
          <a:bodyPr vert="horz" lIns="91440" tIns="45720" rIns="91440" bIns="45720" rtlCol="0" anchor="t">
            <a:noAutofit/>
          </a:bodyPr>
          <a:lstStyle/>
          <a:p>
            <a:endParaRPr lang="en-GB" sz="1900" dirty="0"/>
          </a:p>
          <a:p>
            <a:r>
              <a:rPr lang="en-GB" sz="1600" b="1" dirty="0"/>
              <a:t>Who can get involved?</a:t>
            </a:r>
            <a:endParaRPr lang="en-GB" sz="1600" b="1" dirty="0">
              <a:cs typeface="Arial"/>
            </a:endParaRPr>
          </a:p>
          <a:p>
            <a:pPr marL="285750" indent="-285750">
              <a:buFont typeface="Wingdings" panose="020B0604020202020204" pitchFamily="34" charset="0"/>
              <a:buChar char="ü"/>
            </a:pPr>
            <a:r>
              <a:rPr lang="en-GB" sz="1600" dirty="0"/>
              <a:t>Any member of the ELFT AHP Community Registered and Support staff </a:t>
            </a:r>
            <a:endParaRPr lang="en-GB" sz="1600" dirty="0">
              <a:cs typeface="Arial" panose="020B0604020202020204"/>
            </a:endParaRPr>
          </a:p>
          <a:p>
            <a:r>
              <a:rPr lang="en-GB" sz="1600" b="1" dirty="0"/>
              <a:t>What is the commitment?</a:t>
            </a:r>
            <a:endParaRPr lang="en-GB" sz="1600" b="1" dirty="0">
              <a:cs typeface="Arial"/>
            </a:endParaRPr>
          </a:p>
          <a:p>
            <a:pPr marL="285750" indent="-285750">
              <a:buFont typeface="Wingdings" panose="020B0604020202020204" pitchFamily="34" charset="0"/>
              <a:buChar char="ü"/>
            </a:pPr>
            <a:r>
              <a:rPr lang="en-GB" sz="1600" dirty="0"/>
              <a:t>You will receive invitations to get involved in </a:t>
            </a:r>
            <a:r>
              <a:rPr lang="en-GB" sz="1600" dirty="0" smtClean="0"/>
              <a:t>work within area of interest</a:t>
            </a:r>
            <a:endParaRPr lang="en-GB" sz="1600" dirty="0">
              <a:cs typeface="Arial" panose="020B0604020202020204"/>
            </a:endParaRPr>
          </a:p>
          <a:p>
            <a:pPr marL="285750" indent="-285750">
              <a:buFont typeface="Wingdings" panose="020B0604020202020204" pitchFamily="34" charset="0"/>
              <a:buChar char="ü"/>
            </a:pPr>
            <a:r>
              <a:rPr lang="en-GB" sz="1600" dirty="0"/>
              <a:t>Time limited </a:t>
            </a:r>
            <a:r>
              <a:rPr lang="en-GB" sz="1600" dirty="0" smtClean="0"/>
              <a:t>workshops/task </a:t>
            </a:r>
            <a:r>
              <a:rPr lang="en-GB" sz="1600" dirty="0"/>
              <a:t>and finish/QI </a:t>
            </a:r>
            <a:r>
              <a:rPr lang="en-GB" sz="1600" dirty="0" smtClean="0"/>
              <a:t>groups</a:t>
            </a:r>
            <a:endParaRPr lang="en-GB" sz="1600" dirty="0">
              <a:cs typeface="Arial" panose="020B0604020202020204"/>
            </a:endParaRPr>
          </a:p>
          <a:p>
            <a:r>
              <a:rPr lang="en-GB" sz="1600" b="1" dirty="0"/>
              <a:t>Why get involved? </a:t>
            </a:r>
            <a:endParaRPr lang="en-GB" sz="1600" b="1" dirty="0">
              <a:cs typeface="Arial"/>
            </a:endParaRPr>
          </a:p>
          <a:p>
            <a:pPr marL="342900" indent="-342900">
              <a:buFont typeface="Wingdings" panose="020B0604020202020204" pitchFamily="34" charset="0"/>
              <a:buChar char="ü"/>
            </a:pPr>
            <a:r>
              <a:rPr lang="en-GB" sz="1600" dirty="0"/>
              <a:t>You are passionate about the area and keen to contribute existing work or new ideas </a:t>
            </a:r>
            <a:endParaRPr lang="en-GB" sz="1600" dirty="0">
              <a:cs typeface="Arial" panose="020B0604020202020204"/>
            </a:endParaRPr>
          </a:p>
          <a:p>
            <a:pPr marL="342900" indent="-342900">
              <a:buFont typeface="Wingdings" panose="020B0604020202020204" pitchFamily="34" charset="0"/>
              <a:buChar char="ü"/>
            </a:pPr>
            <a:r>
              <a:rPr lang="en-GB" sz="1600" dirty="0"/>
              <a:t>It aligns with work you are doing within your team/service/directorate/professional group</a:t>
            </a:r>
            <a:endParaRPr lang="en-GB" sz="1600" dirty="0">
              <a:cs typeface="Arial" panose="020B0604020202020204"/>
            </a:endParaRPr>
          </a:p>
          <a:p>
            <a:pPr marL="342900" indent="-342900">
              <a:buFont typeface="Wingdings" panose="020B0604020202020204" pitchFamily="34" charset="0"/>
              <a:buChar char="ü"/>
            </a:pPr>
            <a:r>
              <a:rPr lang="en-GB" sz="1600" dirty="0"/>
              <a:t>Development opportunity:</a:t>
            </a:r>
            <a:endParaRPr lang="en-GB" sz="1600" dirty="0">
              <a:cs typeface="Arial"/>
            </a:endParaRPr>
          </a:p>
          <a:p>
            <a:pPr marL="1028700" lvl="1">
              <a:buFont typeface="Courier New" panose="020B0604020202020204" pitchFamily="34" charset="0"/>
              <a:buChar char="o"/>
            </a:pPr>
            <a:r>
              <a:rPr lang="en-GB" sz="1600" dirty="0"/>
              <a:t>Work with colleagues across the organisation</a:t>
            </a:r>
            <a:endParaRPr lang="en-GB" sz="1600" dirty="0">
              <a:cs typeface="Arial"/>
            </a:endParaRPr>
          </a:p>
          <a:p>
            <a:pPr marL="1028700" lvl="1">
              <a:buFont typeface="Courier New" panose="020B0604020202020204" pitchFamily="34" charset="0"/>
              <a:buChar char="o"/>
            </a:pPr>
            <a:r>
              <a:rPr lang="en-GB" sz="1600" dirty="0" smtClean="0"/>
              <a:t>Build on your experience, develop your CPD and CV </a:t>
            </a:r>
            <a:endParaRPr lang="en-GB" sz="1600" dirty="0">
              <a:cs typeface="Arial" panose="020B0604020202020204"/>
            </a:endParaRPr>
          </a:p>
        </p:txBody>
      </p:sp>
      <p:pic>
        <p:nvPicPr>
          <p:cNvPr id="5" name="Picture 4" descr="A qr code on a yellow background&#10;&#10;Description automatically generated">
            <a:extLst>
              <a:ext uri="{FF2B5EF4-FFF2-40B4-BE49-F238E27FC236}">
                <a16:creationId xmlns:a16="http://schemas.microsoft.com/office/drawing/2014/main" id="{02610A27-3266-974E-97BF-A12F4243E123}"/>
              </a:ext>
            </a:extLst>
          </p:cNvPr>
          <p:cNvPicPr>
            <a:picLocks noChangeAspect="1"/>
          </p:cNvPicPr>
          <p:nvPr/>
        </p:nvPicPr>
        <p:blipFill>
          <a:blip r:embed="rId3"/>
          <a:stretch>
            <a:fillRect/>
          </a:stretch>
        </p:blipFill>
        <p:spPr>
          <a:xfrm>
            <a:off x="547076" y="1719384"/>
            <a:ext cx="4122616" cy="4073770"/>
          </a:xfrm>
          <a:prstGeom prst="rect">
            <a:avLst/>
          </a:prstGeom>
        </p:spPr>
      </p:pic>
    </p:spTree>
    <p:extLst>
      <p:ext uri="{BB962C8B-B14F-4D97-AF65-F5344CB8AC3E}">
        <p14:creationId xmlns:p14="http://schemas.microsoft.com/office/powerpoint/2010/main" val="1698987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52475"/>
          </a:xfrm>
        </p:spPr>
        <p:txBody>
          <a:bodyPr/>
          <a:lstStyle/>
          <a:p>
            <a:r>
              <a:rPr lang="en-GB" dirty="0">
                <a:solidFill>
                  <a:srgbClr val="FF0000"/>
                </a:solidFill>
              </a:rPr>
              <a:t>Thank you </a:t>
            </a:r>
          </a:p>
        </p:txBody>
      </p:sp>
      <p:sp>
        <p:nvSpPr>
          <p:cNvPr id="6" name="Rectangle 5"/>
          <p:cNvSpPr/>
          <p:nvPr/>
        </p:nvSpPr>
        <p:spPr>
          <a:xfrm>
            <a:off x="541284" y="1348800"/>
            <a:ext cx="4960882" cy="4893647"/>
          </a:xfrm>
          <a:prstGeom prst="rect">
            <a:avLst/>
          </a:prstGeom>
        </p:spPr>
        <p:txBody>
          <a:bodyPr wrap="square" lIns="91440" tIns="45720" rIns="91440" bIns="45720" anchor="t">
            <a:spAutoFit/>
          </a:bodyPr>
          <a:lstStyle/>
          <a:p>
            <a:r>
              <a:rPr lang="en-GB" sz="4000" b="1" dirty="0">
                <a:hlinkClick r:id="rId3"/>
              </a:rPr>
              <a:t>Fionakelly2@nhs.net</a:t>
            </a:r>
            <a:endParaRPr lang="en-GB" sz="4000" b="1" dirty="0"/>
          </a:p>
          <a:p>
            <a:endParaRPr lang="en-GB" sz="4000" b="1" dirty="0"/>
          </a:p>
          <a:p>
            <a:r>
              <a:rPr lang="en-GB" sz="4000" b="1" dirty="0" err="1"/>
              <a:t>Linkedin</a:t>
            </a:r>
            <a:endParaRPr lang="en-GB" sz="4000" b="1" dirty="0"/>
          </a:p>
          <a:p>
            <a:endParaRPr lang="en-GB" sz="4000" b="1" dirty="0"/>
          </a:p>
          <a:p>
            <a:r>
              <a:rPr lang="en-GB" sz="4000" b="1" dirty="0"/>
              <a:t>AHP Hub:</a:t>
            </a:r>
          </a:p>
          <a:p>
            <a:r>
              <a:rPr lang="en-GB" sz="2800" dirty="0">
                <a:solidFill>
                  <a:srgbClr val="FF0000"/>
                </a:solidFill>
              </a:rPr>
              <a:t>https://www.elft.nhs.uk/intranet/things-support-me-do-my-job/allied-health-professionals-ahp-elft</a:t>
            </a:r>
          </a:p>
        </p:txBody>
      </p:sp>
      <p:sp>
        <p:nvSpPr>
          <p:cNvPr id="7" name="TextBox 6"/>
          <p:cNvSpPr txBox="1"/>
          <p:nvPr/>
        </p:nvSpPr>
        <p:spPr>
          <a:xfrm>
            <a:off x="6022427" y="1525890"/>
            <a:ext cx="5628289" cy="3785652"/>
          </a:xfrm>
          <a:prstGeom prst="rect">
            <a:avLst/>
          </a:prstGeom>
          <a:noFill/>
        </p:spPr>
        <p:txBody>
          <a:bodyPr wrap="square" rtlCol="0">
            <a:spAutoFit/>
          </a:bodyPr>
          <a:lstStyle/>
          <a:p>
            <a:r>
              <a:rPr lang="en-GB" sz="2400" b="1" dirty="0"/>
              <a:t>AHP Corporate Team: </a:t>
            </a:r>
          </a:p>
          <a:p>
            <a:endParaRPr lang="en-GB" sz="2400" dirty="0"/>
          </a:p>
          <a:p>
            <a:r>
              <a:rPr lang="en-GB" sz="2400" b="1" dirty="0"/>
              <a:t>Graham </a:t>
            </a:r>
            <a:r>
              <a:rPr lang="en-GB" sz="2400" b="1" dirty="0" err="1"/>
              <a:t>Copnell</a:t>
            </a:r>
            <a:r>
              <a:rPr lang="en-GB" sz="2400" b="1" dirty="0"/>
              <a:t> </a:t>
            </a:r>
            <a:r>
              <a:rPr lang="en-GB" sz="2400" dirty="0"/>
              <a:t>AHP Professional Development Lead </a:t>
            </a:r>
          </a:p>
          <a:p>
            <a:endParaRPr lang="en-GB" sz="2400" dirty="0"/>
          </a:p>
          <a:p>
            <a:r>
              <a:rPr lang="en-GB" sz="2400" b="1" dirty="0"/>
              <a:t>Emily Matthews </a:t>
            </a:r>
            <a:r>
              <a:rPr lang="en-GB" sz="2400" dirty="0"/>
              <a:t>AHP Professional Development Lead (Beds and Luton) </a:t>
            </a:r>
          </a:p>
          <a:p>
            <a:endParaRPr lang="en-GB" sz="2400" dirty="0"/>
          </a:p>
          <a:p>
            <a:r>
              <a:rPr lang="en-GB" sz="2400" b="1" dirty="0"/>
              <a:t>Nicola </a:t>
            </a:r>
            <a:r>
              <a:rPr lang="en-GB" sz="2400" b="1" dirty="0" err="1"/>
              <a:t>Larter</a:t>
            </a:r>
            <a:r>
              <a:rPr lang="en-GB" sz="2400" b="1" dirty="0"/>
              <a:t> </a:t>
            </a:r>
            <a:r>
              <a:rPr lang="en-GB" sz="2400" dirty="0"/>
              <a:t>AHP Support Worker Project Lead </a:t>
            </a:r>
          </a:p>
        </p:txBody>
      </p:sp>
      <p:pic>
        <p:nvPicPr>
          <p:cNvPr id="5" name="Picture 4" descr="A logo for a company&#10;&#10;Description automatically generated">
            <a:extLst>
              <a:ext uri="{FF2B5EF4-FFF2-40B4-BE49-F238E27FC236}">
                <a16:creationId xmlns:a16="http://schemas.microsoft.com/office/drawing/2014/main" id="{194C6D31-37D3-80C3-0FEE-1C86B89C2CF3}"/>
              </a:ext>
            </a:extLst>
          </p:cNvPr>
          <p:cNvPicPr>
            <a:picLocks noChangeAspect="1"/>
          </p:cNvPicPr>
          <p:nvPr/>
        </p:nvPicPr>
        <p:blipFill>
          <a:blip r:embed="rId4"/>
          <a:stretch>
            <a:fillRect/>
          </a:stretch>
        </p:blipFill>
        <p:spPr>
          <a:xfrm>
            <a:off x="9925947" y="321572"/>
            <a:ext cx="1704975" cy="847725"/>
          </a:xfrm>
          <a:prstGeom prst="rect">
            <a:avLst/>
          </a:prstGeom>
        </p:spPr>
      </p:pic>
    </p:spTree>
    <p:extLst>
      <p:ext uri="{BB962C8B-B14F-4D97-AF65-F5344CB8AC3E}">
        <p14:creationId xmlns:p14="http://schemas.microsoft.com/office/powerpoint/2010/main" val="2389003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8320" y="3438121"/>
            <a:ext cx="10961782" cy="1491791"/>
          </a:xfrm>
        </p:spPr>
        <p:txBody>
          <a:bodyPr>
            <a:normAutofit fontScale="90000"/>
          </a:bodyPr>
          <a:lstStyle/>
          <a:p>
            <a:r>
              <a:rPr lang="en-GB" dirty="0"/>
              <a:t/>
            </a:r>
            <a:br>
              <a:rPr lang="en-GB" dirty="0"/>
            </a:br>
            <a:r>
              <a:rPr lang="en-GB" dirty="0"/>
              <a:t/>
            </a:r>
            <a:br>
              <a:rPr lang="en-GB" dirty="0"/>
            </a:br>
            <a:r>
              <a:rPr lang="en-GB" sz="4900" dirty="0"/>
              <a:t>  </a:t>
            </a:r>
            <a:r>
              <a:rPr lang="en-GB" dirty="0"/>
              <a:t/>
            </a:r>
            <a:br>
              <a:rPr lang="en-GB" dirty="0"/>
            </a:br>
            <a:r>
              <a:rPr lang="en-GB" sz="3600" dirty="0">
                <a:solidFill>
                  <a:srgbClr val="FF0000"/>
                </a:solidFill>
                <a:latin typeface="Calibri"/>
              </a:rPr>
              <a:t>Our vision to</a:t>
            </a:r>
            <a:br>
              <a:rPr lang="en-GB" sz="3600" dirty="0">
                <a:solidFill>
                  <a:srgbClr val="FF0000"/>
                </a:solidFill>
                <a:latin typeface="Calibri"/>
              </a:rPr>
            </a:br>
            <a:r>
              <a:rPr lang="en-GB" sz="3600" dirty="0">
                <a:solidFill>
                  <a:srgbClr val="FF0000"/>
                </a:solidFill>
                <a:latin typeface="Calibri"/>
              </a:rPr>
              <a:t>“Grow and Develop AHPs at ELFT to Reflect and Meet the Needs of Our Service Users”  </a:t>
            </a:r>
            <a:r>
              <a:rPr lang="en-GB" sz="4400" b="1" dirty="0">
                <a:solidFill>
                  <a:srgbClr val="FF0000"/>
                </a:solidFill>
                <a:latin typeface="Calibri"/>
              </a:rPr>
              <a:t> </a:t>
            </a:r>
            <a:br>
              <a:rPr lang="en-GB" sz="4400" b="1" dirty="0">
                <a:solidFill>
                  <a:srgbClr val="FF0000"/>
                </a:solidFill>
                <a:latin typeface="Calibri"/>
              </a:rPr>
            </a:br>
            <a:r>
              <a:rPr lang="en-GB" sz="3100" dirty="0"/>
              <a:t>Fiona Kelly ELFT Director of AHPs</a:t>
            </a:r>
          </a:p>
        </p:txBody>
      </p:sp>
      <p:pic>
        <p:nvPicPr>
          <p:cNvPr id="1028" name="Picture 4" descr="Allied Health Professionals - Working across Wessex">
            <a:extLst>
              <a:ext uri="{FF2B5EF4-FFF2-40B4-BE49-F238E27FC236}">
                <a16:creationId xmlns:a16="http://schemas.microsoft.com/office/drawing/2014/main" id="{BC59C31A-ADBF-4869-9964-0F8D985B3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2966" y="5073267"/>
            <a:ext cx="10363448" cy="14879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aper with writing on it&#10;&#10;Description automatically generated">
            <a:extLst>
              <a:ext uri="{FF2B5EF4-FFF2-40B4-BE49-F238E27FC236}">
                <a16:creationId xmlns:a16="http://schemas.microsoft.com/office/drawing/2014/main" id="{37E2F9C1-57CE-CD05-E52F-00B6F8D8392E}"/>
              </a:ext>
            </a:extLst>
          </p:cNvPr>
          <p:cNvPicPr>
            <a:picLocks noChangeAspect="1"/>
          </p:cNvPicPr>
          <p:nvPr/>
        </p:nvPicPr>
        <p:blipFill>
          <a:blip r:embed="rId4"/>
          <a:stretch>
            <a:fillRect/>
          </a:stretch>
        </p:blipFill>
        <p:spPr>
          <a:xfrm>
            <a:off x="528320" y="294942"/>
            <a:ext cx="2785373" cy="2089030"/>
          </a:xfrm>
          <a:prstGeom prst="rect">
            <a:avLst/>
          </a:prstGeom>
        </p:spPr>
      </p:pic>
      <p:pic>
        <p:nvPicPr>
          <p:cNvPr id="5" name="Picture 4" descr="A person sitting at a table with a white board&#10;&#10;Description automatically generated">
            <a:extLst>
              <a:ext uri="{FF2B5EF4-FFF2-40B4-BE49-F238E27FC236}">
                <a16:creationId xmlns:a16="http://schemas.microsoft.com/office/drawing/2014/main" id="{8050E086-1F61-DA0E-A3F5-B7872EDDFC8C}"/>
              </a:ext>
            </a:extLst>
          </p:cNvPr>
          <p:cNvPicPr>
            <a:picLocks noChangeAspect="1"/>
          </p:cNvPicPr>
          <p:nvPr/>
        </p:nvPicPr>
        <p:blipFill rotWithShape="1">
          <a:blip r:embed="rId5"/>
          <a:srcRect r="1080"/>
          <a:stretch/>
        </p:blipFill>
        <p:spPr>
          <a:xfrm>
            <a:off x="3712644" y="301532"/>
            <a:ext cx="2383356" cy="2168436"/>
          </a:xfrm>
          <a:prstGeom prst="rect">
            <a:avLst/>
          </a:prstGeom>
        </p:spPr>
      </p:pic>
      <p:pic>
        <p:nvPicPr>
          <p:cNvPr id="6" name="Picture 5" descr="A person writing on a white paper&#10;&#10;Description automatically generated">
            <a:extLst>
              <a:ext uri="{FF2B5EF4-FFF2-40B4-BE49-F238E27FC236}">
                <a16:creationId xmlns:a16="http://schemas.microsoft.com/office/drawing/2014/main" id="{EFD88337-84E0-AFDD-D659-1889FB5DC9DC}"/>
              </a:ext>
            </a:extLst>
          </p:cNvPr>
          <p:cNvPicPr>
            <a:picLocks noChangeAspect="1"/>
          </p:cNvPicPr>
          <p:nvPr/>
        </p:nvPicPr>
        <p:blipFill rotWithShape="1">
          <a:blip r:embed="rId6"/>
          <a:srcRect t="2053" r="1" b="1"/>
          <a:stretch/>
        </p:blipFill>
        <p:spPr>
          <a:xfrm>
            <a:off x="6312071" y="294942"/>
            <a:ext cx="3004649" cy="2148361"/>
          </a:xfrm>
          <a:prstGeom prst="rect">
            <a:avLst/>
          </a:prstGeom>
        </p:spPr>
      </p:pic>
      <p:pic>
        <p:nvPicPr>
          <p:cNvPr id="7" name="Picture 6"/>
          <p:cNvPicPr>
            <a:picLocks noChangeAspect="1"/>
          </p:cNvPicPr>
          <p:nvPr/>
        </p:nvPicPr>
        <p:blipFill>
          <a:blip r:embed="rId7"/>
          <a:stretch>
            <a:fillRect/>
          </a:stretch>
        </p:blipFill>
        <p:spPr>
          <a:xfrm>
            <a:off x="9418623" y="301532"/>
            <a:ext cx="2510296" cy="2141771"/>
          </a:xfrm>
          <a:prstGeom prst="rect">
            <a:avLst/>
          </a:prstGeom>
        </p:spPr>
      </p:pic>
    </p:spTree>
    <p:extLst>
      <p:ext uri="{BB962C8B-B14F-4D97-AF65-F5344CB8AC3E}">
        <p14:creationId xmlns:p14="http://schemas.microsoft.com/office/powerpoint/2010/main" val="6858653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496" y="3087"/>
            <a:ext cx="6746291" cy="1348035"/>
          </a:xfrm>
        </p:spPr>
        <p:txBody>
          <a:bodyPr>
            <a:normAutofit/>
          </a:bodyPr>
          <a:lstStyle/>
          <a:p>
            <a:r>
              <a:rPr lang="en-GB" b="1" dirty="0" smtClean="0"/>
              <a:t>Our ELFT AHP Community</a:t>
            </a:r>
            <a:endParaRPr lang="en-GB" b="1" dirty="0"/>
          </a:p>
        </p:txBody>
      </p:sp>
      <p:pic>
        <p:nvPicPr>
          <p:cNvPr id="8" name="Content Placeholder 7"/>
          <p:cNvPicPr>
            <a:picLocks noGrp="1" noChangeAspect="1"/>
          </p:cNvPicPr>
          <p:nvPr>
            <p:ph idx="1"/>
          </p:nvPr>
        </p:nvPicPr>
        <p:blipFill>
          <a:blip r:embed="rId3"/>
          <a:stretch>
            <a:fillRect/>
          </a:stretch>
        </p:blipFill>
        <p:spPr>
          <a:xfrm>
            <a:off x="166393" y="1988135"/>
            <a:ext cx="1246640" cy="1662187"/>
          </a:xfrm>
          <a:prstGeom prst="rect">
            <a:avLst/>
          </a:prstGeom>
        </p:spPr>
      </p:pic>
      <p:pic>
        <p:nvPicPr>
          <p:cNvPr id="22" name="Picture 21" descr="Image"/>
          <p:cNvPicPr/>
          <p:nvPr/>
        </p:nvPicPr>
        <p:blipFill>
          <a:blip r:embed="rId4">
            <a:extLst>
              <a:ext uri="{28A0092B-C50C-407E-A947-70E740481C1C}">
                <a14:useLocalDpi xmlns:a14="http://schemas.microsoft.com/office/drawing/2010/main" val="0"/>
              </a:ext>
            </a:extLst>
          </a:blip>
          <a:srcRect/>
          <a:stretch>
            <a:fillRect/>
          </a:stretch>
        </p:blipFill>
        <p:spPr bwMode="auto">
          <a:xfrm>
            <a:off x="388568" y="4191537"/>
            <a:ext cx="2021840" cy="1515745"/>
          </a:xfrm>
          <a:prstGeom prst="rect">
            <a:avLst/>
          </a:prstGeom>
          <a:noFill/>
          <a:ln>
            <a:noFill/>
          </a:ln>
        </p:spPr>
      </p:pic>
      <p:pic>
        <p:nvPicPr>
          <p:cNvPr id="24" name="Picture 23" descr="Image"/>
          <p:cNvPicPr/>
          <p:nvPr/>
        </p:nvPicPr>
        <p:blipFill>
          <a:blip r:embed="rId5">
            <a:extLst>
              <a:ext uri="{28A0092B-C50C-407E-A947-70E740481C1C}">
                <a14:useLocalDpi xmlns:a14="http://schemas.microsoft.com/office/drawing/2010/main" val="0"/>
              </a:ext>
            </a:extLst>
          </a:blip>
          <a:srcRect/>
          <a:stretch>
            <a:fillRect/>
          </a:stretch>
        </p:blipFill>
        <p:spPr bwMode="auto">
          <a:xfrm>
            <a:off x="3631642" y="2049639"/>
            <a:ext cx="1236799" cy="1082798"/>
          </a:xfrm>
          <a:prstGeom prst="rect">
            <a:avLst/>
          </a:prstGeom>
          <a:noFill/>
          <a:ln>
            <a:noFill/>
          </a:ln>
        </p:spPr>
      </p:pic>
      <p:sp>
        <p:nvSpPr>
          <p:cNvPr id="19" name="TextBox 18"/>
          <p:cNvSpPr txBox="1"/>
          <p:nvPr/>
        </p:nvSpPr>
        <p:spPr>
          <a:xfrm>
            <a:off x="3527135" y="1323778"/>
            <a:ext cx="2877015" cy="646331"/>
          </a:xfrm>
          <a:prstGeom prst="rect">
            <a:avLst/>
          </a:prstGeom>
          <a:noFill/>
        </p:spPr>
        <p:txBody>
          <a:bodyPr wrap="square" rtlCol="0">
            <a:spAutoFit/>
          </a:bodyPr>
          <a:lstStyle/>
          <a:p>
            <a:r>
              <a:rPr lang="en-GB" b="1" dirty="0" smtClean="0">
                <a:solidFill>
                  <a:srgbClr val="FF0000"/>
                </a:solidFill>
              </a:rPr>
              <a:t>Annual </a:t>
            </a:r>
            <a:r>
              <a:rPr lang="en-GB" b="1" dirty="0" smtClean="0">
                <a:solidFill>
                  <a:srgbClr val="FF0000"/>
                </a:solidFill>
              </a:rPr>
              <a:t>Conferences </a:t>
            </a:r>
            <a:r>
              <a:rPr lang="en-GB" b="1" dirty="0" smtClean="0">
                <a:solidFill>
                  <a:srgbClr val="FF0000"/>
                </a:solidFill>
              </a:rPr>
              <a:t>&amp; Away Days </a:t>
            </a:r>
            <a:endParaRPr lang="en-GB" b="1" dirty="0">
              <a:solidFill>
                <a:srgbClr val="FF0000"/>
              </a:solidFill>
            </a:endParaRPr>
          </a:p>
        </p:txBody>
      </p:sp>
      <p:sp>
        <p:nvSpPr>
          <p:cNvPr id="20" name="TextBox 19"/>
          <p:cNvSpPr txBox="1"/>
          <p:nvPr/>
        </p:nvSpPr>
        <p:spPr>
          <a:xfrm>
            <a:off x="213617" y="1333232"/>
            <a:ext cx="3689309" cy="646331"/>
          </a:xfrm>
          <a:prstGeom prst="rect">
            <a:avLst/>
          </a:prstGeom>
          <a:noFill/>
        </p:spPr>
        <p:txBody>
          <a:bodyPr wrap="square" rtlCol="0">
            <a:spAutoFit/>
          </a:bodyPr>
          <a:lstStyle/>
          <a:p>
            <a:r>
              <a:rPr lang="en-GB" b="1" dirty="0" smtClean="0">
                <a:solidFill>
                  <a:srgbClr val="FF0000"/>
                </a:solidFill>
              </a:rPr>
              <a:t>Innovation, Collaboration &amp; Partnership</a:t>
            </a:r>
            <a:endParaRPr lang="en-GB" b="1" dirty="0">
              <a:solidFill>
                <a:srgbClr val="FF0000"/>
              </a:solidFill>
            </a:endParaRPr>
          </a:p>
        </p:txBody>
      </p:sp>
      <p:pic>
        <p:nvPicPr>
          <p:cNvPr id="27" name="Picture 26" descr="Image"/>
          <p:cNvPicPr/>
          <p:nvPr/>
        </p:nvPicPr>
        <p:blipFill>
          <a:blip r:embed="rId6">
            <a:extLst>
              <a:ext uri="{28A0092B-C50C-407E-A947-70E740481C1C}">
                <a14:useLocalDpi xmlns:a14="http://schemas.microsoft.com/office/drawing/2010/main" val="0"/>
              </a:ext>
            </a:extLst>
          </a:blip>
          <a:srcRect/>
          <a:stretch>
            <a:fillRect/>
          </a:stretch>
        </p:blipFill>
        <p:spPr bwMode="auto">
          <a:xfrm>
            <a:off x="2091214" y="2050500"/>
            <a:ext cx="1403985" cy="1035050"/>
          </a:xfrm>
          <a:prstGeom prst="rect">
            <a:avLst/>
          </a:prstGeom>
          <a:noFill/>
          <a:ln>
            <a:noFill/>
          </a:ln>
        </p:spPr>
      </p:pic>
      <p:pic>
        <p:nvPicPr>
          <p:cNvPr id="29" name="Picture 28" descr="Image"/>
          <p:cNvPicPr/>
          <p:nvPr/>
        </p:nvPicPr>
        <p:blipFill>
          <a:blip r:embed="rId7">
            <a:extLst>
              <a:ext uri="{28A0092B-C50C-407E-A947-70E740481C1C}">
                <a14:useLocalDpi xmlns:a14="http://schemas.microsoft.com/office/drawing/2010/main" val="0"/>
              </a:ext>
            </a:extLst>
          </a:blip>
          <a:srcRect/>
          <a:stretch>
            <a:fillRect/>
          </a:stretch>
        </p:blipFill>
        <p:spPr bwMode="auto">
          <a:xfrm>
            <a:off x="5867184" y="2052390"/>
            <a:ext cx="1689922" cy="1469101"/>
          </a:xfrm>
          <a:prstGeom prst="rect">
            <a:avLst/>
          </a:prstGeom>
          <a:noFill/>
          <a:ln>
            <a:noFill/>
          </a:ln>
        </p:spPr>
      </p:pic>
      <p:sp>
        <p:nvSpPr>
          <p:cNvPr id="21" name="TextBox 20"/>
          <p:cNvSpPr txBox="1"/>
          <p:nvPr/>
        </p:nvSpPr>
        <p:spPr>
          <a:xfrm>
            <a:off x="6458857" y="1064805"/>
            <a:ext cx="2371654" cy="923330"/>
          </a:xfrm>
          <a:prstGeom prst="rect">
            <a:avLst/>
          </a:prstGeom>
          <a:noFill/>
        </p:spPr>
        <p:txBody>
          <a:bodyPr wrap="square" rtlCol="0">
            <a:spAutoFit/>
          </a:bodyPr>
          <a:lstStyle/>
          <a:p>
            <a:r>
              <a:rPr lang="en-GB" b="1" dirty="0" smtClean="0">
                <a:solidFill>
                  <a:srgbClr val="FF0000"/>
                </a:solidFill>
              </a:rPr>
              <a:t>Supporting, Developing &amp; Growing our Workforce </a:t>
            </a:r>
            <a:endParaRPr lang="en-GB" b="1" dirty="0">
              <a:solidFill>
                <a:srgbClr val="FF0000"/>
              </a:solidFill>
            </a:endParaRPr>
          </a:p>
        </p:txBody>
      </p:sp>
      <p:pic>
        <p:nvPicPr>
          <p:cNvPr id="31" name="Picture 30" descr="https://pbs.twimg.com/card_img/1841052108390277121/p9mu0Y2o?format=jpg&amp;name=360x360"/>
          <p:cNvPicPr/>
          <p:nvPr/>
        </p:nvPicPr>
        <p:blipFill>
          <a:blip r:embed="rId8">
            <a:extLst>
              <a:ext uri="{28A0092B-C50C-407E-A947-70E740481C1C}">
                <a14:useLocalDpi xmlns:a14="http://schemas.microsoft.com/office/drawing/2010/main" val="0"/>
              </a:ext>
            </a:extLst>
          </a:blip>
          <a:srcRect/>
          <a:stretch>
            <a:fillRect/>
          </a:stretch>
        </p:blipFill>
        <p:spPr bwMode="auto">
          <a:xfrm>
            <a:off x="9636961" y="2448570"/>
            <a:ext cx="2197100" cy="1004244"/>
          </a:xfrm>
          <a:prstGeom prst="rect">
            <a:avLst/>
          </a:prstGeom>
          <a:noFill/>
          <a:ln>
            <a:noFill/>
          </a:ln>
        </p:spPr>
      </p:pic>
      <p:sp>
        <p:nvSpPr>
          <p:cNvPr id="32" name="Text Box 15"/>
          <p:cNvSpPr txBox="1"/>
          <p:nvPr/>
        </p:nvSpPr>
        <p:spPr>
          <a:xfrm>
            <a:off x="8947469" y="951636"/>
            <a:ext cx="3080041" cy="44468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6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Research &amp; Innovation</a:t>
            </a:r>
            <a:endParaRPr lang="en-GB"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24"/>
          <p:cNvSpPr txBox="1"/>
          <p:nvPr/>
        </p:nvSpPr>
        <p:spPr>
          <a:xfrm>
            <a:off x="7514136" y="12119243"/>
            <a:ext cx="379382" cy="273999"/>
          </a:xfrm>
          <a:prstGeom prst="rect">
            <a:avLst/>
          </a:prstGeom>
          <a:noFill/>
        </p:spPr>
        <p:txBody>
          <a:bodyPr wrap="square" rtlCol="0">
            <a:spAutoFit/>
          </a:bodyPr>
          <a:lstStyle/>
          <a:p>
            <a:endParaRPr lang="en-GB" dirty="0"/>
          </a:p>
        </p:txBody>
      </p:sp>
      <p:pic>
        <p:nvPicPr>
          <p:cNvPr id="26" name="Picture 25"/>
          <p:cNvPicPr>
            <a:picLocks noChangeAspect="1"/>
          </p:cNvPicPr>
          <p:nvPr/>
        </p:nvPicPr>
        <p:blipFill>
          <a:blip r:embed="rId9"/>
          <a:stretch>
            <a:fillRect/>
          </a:stretch>
        </p:blipFill>
        <p:spPr>
          <a:xfrm>
            <a:off x="2673760" y="4893948"/>
            <a:ext cx="1343944" cy="1785973"/>
          </a:xfrm>
          <a:prstGeom prst="rect">
            <a:avLst/>
          </a:prstGeom>
        </p:spPr>
      </p:pic>
      <p:sp>
        <p:nvSpPr>
          <p:cNvPr id="30" name="TextBox 29"/>
          <p:cNvSpPr txBox="1"/>
          <p:nvPr/>
        </p:nvSpPr>
        <p:spPr>
          <a:xfrm>
            <a:off x="323861" y="339678"/>
            <a:ext cx="51854" cy="76935"/>
          </a:xfrm>
          <a:prstGeom prst="rect">
            <a:avLst/>
          </a:prstGeom>
          <a:noFill/>
        </p:spPr>
        <p:txBody>
          <a:bodyPr wrap="square" rtlCol="0">
            <a:spAutoFit/>
          </a:bodyPr>
          <a:lstStyle/>
          <a:p>
            <a:endParaRPr lang="en-GB" dirty="0"/>
          </a:p>
        </p:txBody>
      </p:sp>
      <p:pic>
        <p:nvPicPr>
          <p:cNvPr id="1032" name="Picture 8" descr="Ima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67184" y="3634722"/>
            <a:ext cx="1183346" cy="15777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0999" y="5212515"/>
            <a:ext cx="1749658" cy="131224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40815" y="5312301"/>
            <a:ext cx="1821667" cy="13662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52632" y="3840428"/>
            <a:ext cx="1622350" cy="121676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9788" y="5570521"/>
            <a:ext cx="1567448" cy="117558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42640" y="5299216"/>
            <a:ext cx="1912791" cy="1379335"/>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9502110" y="3413433"/>
            <a:ext cx="2534856" cy="954107"/>
          </a:xfrm>
          <a:prstGeom prst="rect">
            <a:avLst/>
          </a:prstGeom>
          <a:solidFill>
            <a:srgbClr val="FFC000"/>
          </a:solidFill>
        </p:spPr>
        <p:txBody>
          <a:bodyPr wrap="square">
            <a:spAutoFit/>
          </a:bodyPr>
          <a:lstStyle/>
          <a:p>
            <a:r>
              <a:rPr lang="en-GB" sz="1400" dirty="0">
                <a:latin typeface="TwitterChirp"/>
              </a:rPr>
              <a:t>Overjoyed to share our new </a:t>
            </a:r>
            <a:r>
              <a:rPr lang="en-GB" sz="1400" dirty="0">
                <a:latin typeface="TwitterChirp"/>
                <a:hlinkClick r:id="rId16"/>
              </a:rPr>
              <a:t>#</a:t>
            </a:r>
            <a:r>
              <a:rPr lang="en-GB" sz="1400" dirty="0" err="1">
                <a:latin typeface="TwitterChirp"/>
                <a:hlinkClick r:id="rId16"/>
              </a:rPr>
              <a:t>systematicreview</a:t>
            </a:r>
            <a:r>
              <a:rPr lang="en-GB" sz="1400" dirty="0">
                <a:latin typeface="TwitterChirp"/>
              </a:rPr>
              <a:t> on </a:t>
            </a:r>
            <a:r>
              <a:rPr lang="en-GB" sz="1400" dirty="0">
                <a:latin typeface="TwitterChirp"/>
                <a:hlinkClick r:id="rId17"/>
              </a:rPr>
              <a:t>#</a:t>
            </a:r>
            <a:r>
              <a:rPr lang="en-GB" sz="1400" dirty="0" err="1">
                <a:latin typeface="TwitterChirp"/>
                <a:hlinkClick r:id="rId17"/>
              </a:rPr>
              <a:t>forensicdramatherapy</a:t>
            </a:r>
            <a:r>
              <a:rPr lang="en-GB" sz="1400" dirty="0">
                <a:latin typeface="TwitterChirp"/>
              </a:rPr>
              <a:t> for adult </a:t>
            </a:r>
            <a:r>
              <a:rPr lang="en-GB" sz="1400" dirty="0">
                <a:latin typeface="TwitterChirp"/>
                <a:hlinkClick r:id="rId18"/>
              </a:rPr>
              <a:t>#</a:t>
            </a:r>
            <a:r>
              <a:rPr lang="en-GB" sz="1400" dirty="0" err="1">
                <a:latin typeface="TwitterChirp"/>
                <a:hlinkClick r:id="rId18"/>
              </a:rPr>
              <a:t>mentalhealth</a:t>
            </a:r>
            <a:r>
              <a:rPr lang="en-GB" sz="1400" dirty="0">
                <a:latin typeface="TwitterChirp"/>
              </a:rPr>
              <a:t>.</a:t>
            </a:r>
            <a:endParaRPr lang="en-GB" sz="1400" dirty="0"/>
          </a:p>
        </p:txBody>
      </p:sp>
      <p:pic>
        <p:nvPicPr>
          <p:cNvPr id="1048" name="Picture 24" descr="Imag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644685" y="2079288"/>
            <a:ext cx="1761902" cy="155543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118366" y="3201336"/>
            <a:ext cx="1260504" cy="167694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686832" y="2253665"/>
            <a:ext cx="1091982" cy="818986"/>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mag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934043" y="5142655"/>
            <a:ext cx="1094979" cy="1598968"/>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mag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05257" y="3235192"/>
            <a:ext cx="1028606" cy="137147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24"/>
          <a:stretch>
            <a:fillRect/>
          </a:stretch>
        </p:blipFill>
        <p:spPr>
          <a:xfrm>
            <a:off x="3578507" y="3328061"/>
            <a:ext cx="1986323" cy="1428361"/>
          </a:xfrm>
          <a:prstGeom prst="rect">
            <a:avLst/>
          </a:prstGeom>
        </p:spPr>
      </p:pic>
      <p:pic>
        <p:nvPicPr>
          <p:cNvPr id="54" name="Picture 22" descr="Imag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672906" y="3550479"/>
            <a:ext cx="1087873" cy="1461353"/>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9516643" y="1216431"/>
            <a:ext cx="2367429" cy="1600438"/>
          </a:xfrm>
          <a:prstGeom prst="rect">
            <a:avLst/>
          </a:prstGeom>
          <a:solidFill>
            <a:schemeClr val="accent6">
              <a:lumMod val="60000"/>
              <a:lumOff val="40000"/>
            </a:schemeClr>
          </a:solidFill>
        </p:spPr>
        <p:txBody>
          <a:bodyPr wrap="square">
            <a:spAutoFit/>
          </a:bodyPr>
          <a:lstStyle/>
          <a:p>
            <a:r>
              <a:rPr lang="en-GB" sz="1400" dirty="0" smtClean="0">
                <a:latin typeface="TwitterChirp"/>
              </a:rPr>
              <a:t>Paper </a:t>
            </a:r>
            <a:r>
              <a:rPr lang="en-GB" sz="1400" dirty="0" smtClean="0">
                <a:latin typeface="TwitterChirp"/>
              </a:rPr>
              <a:t>co-authored </a:t>
            </a:r>
            <a:r>
              <a:rPr lang="en-GB" sz="1400" dirty="0">
                <a:latin typeface="TwitterChirp"/>
                <a:hlinkClick r:id="rId26"/>
              </a:rPr>
              <a:t>@NHS_ELFT</a:t>
            </a:r>
            <a:endParaRPr lang="en-GB" sz="1400" dirty="0">
              <a:latin typeface="TwitterChirp"/>
            </a:endParaRPr>
          </a:p>
          <a:p>
            <a:r>
              <a:rPr lang="en-GB" sz="1400" dirty="0">
                <a:latin typeface="TwitterChirp"/>
              </a:rPr>
              <a:t>with partners across </a:t>
            </a:r>
            <a:r>
              <a:rPr lang="en-GB" sz="1400" dirty="0">
                <a:latin typeface="TwitterChirp"/>
                <a:hlinkClick r:id="rId27"/>
              </a:rPr>
              <a:t>#BLMK</a:t>
            </a:r>
            <a:r>
              <a:rPr lang="en-GB" sz="1400" dirty="0">
                <a:latin typeface="TwitterChirp"/>
              </a:rPr>
              <a:t> &amp; </a:t>
            </a:r>
            <a:r>
              <a:rPr lang="en-GB" sz="1400" dirty="0">
                <a:latin typeface="TwitterChirp"/>
                <a:hlinkClick r:id="rId28"/>
              </a:rPr>
              <a:t>#</a:t>
            </a:r>
            <a:r>
              <a:rPr lang="en-GB" sz="1400" dirty="0" err="1">
                <a:latin typeface="TwitterChirp"/>
                <a:hlinkClick r:id="rId28"/>
              </a:rPr>
              <a:t>ArtsTherapies</a:t>
            </a:r>
            <a:r>
              <a:rPr lang="en-GB" sz="1400" dirty="0">
                <a:latin typeface="TwitterChirp"/>
              </a:rPr>
              <a:t> defining a </a:t>
            </a:r>
            <a:r>
              <a:rPr lang="en-GB" sz="1400" dirty="0">
                <a:latin typeface="TwitterChirp"/>
                <a:hlinkClick r:id="rId29"/>
              </a:rPr>
              <a:t>#</a:t>
            </a:r>
            <a:r>
              <a:rPr lang="en-GB" sz="1400" dirty="0" err="1">
                <a:latin typeface="TwitterChirp"/>
                <a:hlinkClick r:id="rId29"/>
              </a:rPr>
              <a:t>Codesigned</a:t>
            </a:r>
            <a:r>
              <a:rPr lang="en-GB" sz="1400" dirty="0">
                <a:latin typeface="TwitterChirp"/>
              </a:rPr>
              <a:t> </a:t>
            </a:r>
            <a:r>
              <a:rPr lang="en-GB" sz="1400" dirty="0">
                <a:latin typeface="TwitterChirp"/>
                <a:hlinkClick r:id="rId30"/>
              </a:rPr>
              <a:t>#</a:t>
            </a:r>
            <a:r>
              <a:rPr lang="en-GB" sz="1400" dirty="0" err="1">
                <a:latin typeface="TwitterChirp"/>
                <a:hlinkClick r:id="rId30"/>
              </a:rPr>
              <a:t>ServiceModel</a:t>
            </a:r>
            <a:r>
              <a:rPr lang="en-GB" sz="1400" dirty="0">
                <a:latin typeface="TwitterChirp"/>
              </a:rPr>
              <a:t> 4 </a:t>
            </a:r>
            <a:r>
              <a:rPr lang="en-GB" sz="1400" dirty="0" err="1">
                <a:latin typeface="TwitterChirp"/>
              </a:rPr>
              <a:t>ppl</a:t>
            </a:r>
            <a:r>
              <a:rPr lang="en-GB" sz="1400" dirty="0">
                <a:latin typeface="TwitterChirp"/>
              </a:rPr>
              <a:t> with </a:t>
            </a:r>
            <a:r>
              <a:rPr lang="en-GB" sz="1400" dirty="0">
                <a:latin typeface="TwitterChirp"/>
                <a:hlinkClick r:id="rId31"/>
              </a:rPr>
              <a:t>#</a:t>
            </a:r>
            <a:r>
              <a:rPr lang="en-GB" sz="1400" dirty="0" err="1" smtClean="0">
                <a:latin typeface="TwitterChirp"/>
                <a:hlinkClick r:id="rId31"/>
              </a:rPr>
              <a:t>BodilyDistressDisorders</a:t>
            </a:r>
            <a:endParaRPr lang="en-GB" sz="1400" dirty="0"/>
          </a:p>
        </p:txBody>
      </p:sp>
      <p:pic>
        <p:nvPicPr>
          <p:cNvPr id="1060" name="Picture 36" descr="Microsite Hom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768084" y="4310150"/>
            <a:ext cx="1690535" cy="113626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logo for a company&#10;&#10;Description automatically generated">
            <a:extLst>
              <a:ext uri="{FF2B5EF4-FFF2-40B4-BE49-F238E27FC236}">
                <a16:creationId xmlns:a16="http://schemas.microsoft.com/office/drawing/2014/main" id="{194C6D31-37D3-80C3-0FEE-1C86B89C2CF3}"/>
              </a:ext>
            </a:extLst>
          </p:cNvPr>
          <p:cNvPicPr>
            <a:picLocks noChangeAspect="1"/>
          </p:cNvPicPr>
          <p:nvPr/>
        </p:nvPicPr>
        <p:blipFill>
          <a:blip r:embed="rId33"/>
          <a:stretch>
            <a:fillRect/>
          </a:stretch>
        </p:blipFill>
        <p:spPr>
          <a:xfrm>
            <a:off x="10179097" y="45778"/>
            <a:ext cx="1704975" cy="847725"/>
          </a:xfrm>
          <a:prstGeom prst="rect">
            <a:avLst/>
          </a:prstGeom>
        </p:spPr>
      </p:pic>
    </p:spTree>
    <p:extLst>
      <p:ext uri="{BB962C8B-B14F-4D97-AF65-F5344CB8AC3E}">
        <p14:creationId xmlns:p14="http://schemas.microsoft.com/office/powerpoint/2010/main" val="30444348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16170" y="3118354"/>
            <a:ext cx="5208680" cy="3527773"/>
          </a:xfrm>
        </p:spPr>
        <p:txBody>
          <a:bodyPr>
            <a:noAutofit/>
          </a:bodyPr>
          <a:lstStyle/>
          <a:p>
            <a:r>
              <a:rPr lang="en-GB" sz="2000" dirty="0"/>
              <a:t>COVID Impact &amp; System pressures </a:t>
            </a:r>
            <a:endParaRPr lang="en-GB" sz="2000" dirty="0">
              <a:cs typeface="Calibri"/>
            </a:endParaRPr>
          </a:p>
          <a:p>
            <a:r>
              <a:rPr lang="en-GB" sz="2000" dirty="0"/>
              <a:t>Rising Demand &amp; Complexity: LTC, Ageing &amp; growing population.</a:t>
            </a:r>
          </a:p>
          <a:p>
            <a:r>
              <a:rPr lang="en-GB" sz="2000" dirty="0"/>
              <a:t>Impact of socioeconomic, climate, wider determinants of health and health inequalities </a:t>
            </a:r>
          </a:p>
          <a:p>
            <a:r>
              <a:rPr lang="en-GB" sz="2000" dirty="0">
                <a:cs typeface="Calibri"/>
              </a:rPr>
              <a:t>Climate Emergency </a:t>
            </a:r>
          </a:p>
          <a:p>
            <a:r>
              <a:rPr lang="en-GB" sz="2000" dirty="0"/>
              <a:t>Staff experience and inequalities (WRES)</a:t>
            </a:r>
            <a:endParaRPr lang="en-GB" sz="2000" dirty="0">
              <a:cs typeface="Calibri"/>
            </a:endParaRPr>
          </a:p>
          <a:p>
            <a:r>
              <a:rPr lang="en-GB" sz="2000" dirty="0"/>
              <a:t>Workforce recruitment &amp; Retention </a:t>
            </a:r>
          </a:p>
          <a:p>
            <a:r>
              <a:rPr lang="en-GB" sz="2000" dirty="0">
                <a:solidFill>
                  <a:schemeClr val="tx1">
                    <a:lumMod val="95000"/>
                    <a:lumOff val="5000"/>
                  </a:schemeClr>
                </a:solidFill>
              </a:rPr>
              <a:t>Financial Viability Programme</a:t>
            </a:r>
          </a:p>
          <a:p>
            <a:endParaRPr lang="en-GB" sz="1600" dirty="0">
              <a:solidFill>
                <a:schemeClr val="tx1">
                  <a:lumMod val="95000"/>
                  <a:lumOff val="5000"/>
                </a:schemeClr>
              </a:solidFill>
            </a:endParaRPr>
          </a:p>
        </p:txBody>
      </p:sp>
      <p:sp>
        <p:nvSpPr>
          <p:cNvPr id="8" name="Content Placeholder 2"/>
          <p:cNvSpPr txBox="1">
            <a:spLocks noGrp="1"/>
          </p:cNvSpPr>
          <p:nvPr>
            <p:ph sz="quarter" idx="4"/>
          </p:nvPr>
        </p:nvSpPr>
        <p:spPr>
          <a:xfrm>
            <a:off x="5986245" y="2421285"/>
            <a:ext cx="5923257" cy="402902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smtClean="0">
                <a:cs typeface="Calibri"/>
              </a:rPr>
              <a:t>How</a:t>
            </a:r>
            <a:r>
              <a:rPr lang="en-GB" sz="2000" b="1" dirty="0">
                <a:cs typeface="Calibri"/>
              </a:rPr>
              <a:t>? </a:t>
            </a:r>
            <a:endParaRPr lang="en-GB" sz="2000" b="1" dirty="0"/>
          </a:p>
          <a:p>
            <a:r>
              <a:rPr lang="en-GB" sz="2000" b="1" dirty="0"/>
              <a:t>Integration: </a:t>
            </a:r>
            <a:r>
              <a:rPr lang="en-GB" sz="2000" dirty="0"/>
              <a:t>Focus on place based, integrated, person centred holistic pathways: </a:t>
            </a:r>
            <a:r>
              <a:rPr lang="en-GB" sz="2000" dirty="0">
                <a:solidFill>
                  <a:srgbClr val="FF0000"/>
                </a:solidFill>
              </a:rPr>
              <a:t>prevention, rehabilitation</a:t>
            </a:r>
            <a:r>
              <a:rPr lang="en-GB" sz="2000" dirty="0"/>
              <a:t>, and </a:t>
            </a:r>
            <a:r>
              <a:rPr lang="en-GB" sz="2000" dirty="0">
                <a:solidFill>
                  <a:srgbClr val="FF0000"/>
                </a:solidFill>
              </a:rPr>
              <a:t>community based care</a:t>
            </a:r>
            <a:r>
              <a:rPr lang="en-GB" sz="2000" dirty="0"/>
              <a:t>, closer to home. </a:t>
            </a:r>
            <a:endParaRPr lang="en-GB" sz="2000" dirty="0">
              <a:ea typeface="Calibri"/>
              <a:cs typeface="Calibri"/>
            </a:endParaRPr>
          </a:p>
          <a:p>
            <a:r>
              <a:rPr lang="en-GB" sz="2000" b="1" dirty="0"/>
              <a:t>Workforce: </a:t>
            </a:r>
            <a:r>
              <a:rPr lang="en-GB" sz="2000" dirty="0"/>
              <a:t>Optimising, supporting, growing and developing variety of AHP and AHP support worker careers.</a:t>
            </a:r>
          </a:p>
          <a:p>
            <a:r>
              <a:rPr lang="en-GB" sz="2000" b="1" dirty="0">
                <a:ea typeface="Calibri"/>
                <a:cs typeface="Calibri"/>
              </a:rPr>
              <a:t>Leadership: </a:t>
            </a:r>
            <a:r>
              <a:rPr lang="en-GB" sz="2000" dirty="0" smtClean="0">
                <a:ea typeface="Calibri"/>
                <a:cs typeface="Calibri"/>
              </a:rPr>
              <a:t>Enable visibility &amp; connection </a:t>
            </a:r>
            <a:endParaRPr lang="en-GB" sz="2000" dirty="0">
              <a:ea typeface="Calibri"/>
              <a:cs typeface="Calibri"/>
            </a:endParaRPr>
          </a:p>
          <a:p>
            <a:r>
              <a:rPr lang="en-GB" sz="2000" b="1" dirty="0">
                <a:cs typeface="Calibri"/>
              </a:rPr>
              <a:t>Digital &amp; Data: </a:t>
            </a:r>
            <a:r>
              <a:rPr lang="en-GB" sz="2000" dirty="0" smtClean="0">
                <a:cs typeface="Calibri"/>
              </a:rPr>
              <a:t>Enabling care &amp; supporting workforce </a:t>
            </a:r>
            <a:r>
              <a:rPr lang="en-GB" sz="2000" dirty="0">
                <a:cs typeface="Calibri"/>
              </a:rPr>
              <a:t>planning, </a:t>
            </a:r>
            <a:r>
              <a:rPr lang="en-GB" sz="2000" dirty="0" smtClean="0">
                <a:cs typeface="Calibri"/>
              </a:rPr>
              <a:t>quality </a:t>
            </a:r>
            <a:r>
              <a:rPr lang="en-GB" sz="2000" dirty="0">
                <a:cs typeface="Calibri"/>
              </a:rPr>
              <a:t>&amp; </a:t>
            </a:r>
            <a:r>
              <a:rPr lang="en-GB" sz="2000" dirty="0" smtClean="0">
                <a:cs typeface="Calibri"/>
              </a:rPr>
              <a:t>impact evaluation.</a:t>
            </a:r>
            <a:endParaRPr lang="en-GB" sz="2000" dirty="0">
              <a:cs typeface="Calibri"/>
            </a:endParaRPr>
          </a:p>
          <a:p>
            <a:pPr marL="0" indent="0">
              <a:buNone/>
            </a:pPr>
            <a:endParaRPr lang="en-GB" sz="1600" b="1" dirty="0">
              <a:solidFill>
                <a:srgbClr val="FF0000"/>
              </a:solidFill>
            </a:endParaRPr>
          </a:p>
        </p:txBody>
      </p:sp>
      <p:sp>
        <p:nvSpPr>
          <p:cNvPr id="12" name="Rectangular Callout 11"/>
          <p:cNvSpPr/>
          <p:nvPr/>
        </p:nvSpPr>
        <p:spPr>
          <a:xfrm>
            <a:off x="93507" y="65416"/>
            <a:ext cx="4987615" cy="2543969"/>
          </a:xfrm>
          <a:prstGeom prst="wedgeRectCallou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NHS staff are profoundly passionate and motivated to raise the quality of care for patients. Their talents must be harnessed to make positive change. The best change empowers patients to take as much control of their care as possible (Lord </a:t>
            </a:r>
            <a:r>
              <a:rPr lang="en-GB" sz="2000" dirty="0" err="1"/>
              <a:t>Darzi</a:t>
            </a:r>
            <a:r>
              <a:rPr lang="en-GB" sz="2000" dirty="0"/>
              <a:t> 2024)</a:t>
            </a:r>
          </a:p>
        </p:txBody>
      </p:sp>
      <p:sp>
        <p:nvSpPr>
          <p:cNvPr id="7" name="6-Point Star 6"/>
          <p:cNvSpPr/>
          <p:nvPr/>
        </p:nvSpPr>
        <p:spPr>
          <a:xfrm>
            <a:off x="5360019" y="279777"/>
            <a:ext cx="6549483" cy="2547706"/>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6333724" y="1024081"/>
            <a:ext cx="4602071" cy="1354217"/>
          </a:xfrm>
          <a:prstGeom prst="rect">
            <a:avLst/>
          </a:prstGeom>
          <a:noFill/>
        </p:spPr>
        <p:txBody>
          <a:bodyPr wrap="square" rtlCol="0">
            <a:spAutoFit/>
          </a:bodyPr>
          <a:lstStyle/>
          <a:p>
            <a:pPr algn="ctr"/>
            <a:r>
              <a:rPr lang="en-GB" sz="1600" b="1" dirty="0">
                <a:solidFill>
                  <a:srgbClr val="FF0000"/>
                </a:solidFill>
              </a:rPr>
              <a:t>1/ Prevention &amp; </a:t>
            </a:r>
            <a:r>
              <a:rPr lang="en-GB" sz="1600" b="1" dirty="0" smtClean="0">
                <a:solidFill>
                  <a:srgbClr val="FF0000"/>
                </a:solidFill>
              </a:rPr>
              <a:t>Admission </a:t>
            </a:r>
            <a:r>
              <a:rPr lang="en-GB" sz="1600" b="1" dirty="0">
                <a:solidFill>
                  <a:srgbClr val="FF0000"/>
                </a:solidFill>
              </a:rPr>
              <a:t>avoidance </a:t>
            </a:r>
          </a:p>
          <a:p>
            <a:pPr algn="ctr"/>
            <a:r>
              <a:rPr lang="en-GB" sz="1600" b="1" dirty="0">
                <a:solidFill>
                  <a:srgbClr val="FF0000"/>
                </a:solidFill>
              </a:rPr>
              <a:t>2/ Integrated Community Based Care  &amp; </a:t>
            </a:r>
            <a:r>
              <a:rPr lang="en-GB" sz="1600" b="1" dirty="0" smtClean="0">
                <a:solidFill>
                  <a:srgbClr val="FF0000"/>
                </a:solidFill>
              </a:rPr>
              <a:t>Long Term Conditions </a:t>
            </a:r>
            <a:endParaRPr lang="en-GB" sz="1600" b="1" dirty="0">
              <a:solidFill>
                <a:srgbClr val="FF0000"/>
              </a:solidFill>
            </a:endParaRPr>
          </a:p>
          <a:p>
            <a:pPr algn="ctr"/>
            <a:r>
              <a:rPr lang="en-GB" sz="1600" b="1" dirty="0">
                <a:solidFill>
                  <a:srgbClr val="FF0000"/>
                </a:solidFill>
              </a:rPr>
              <a:t>3/ Digital &amp; Technology </a:t>
            </a:r>
          </a:p>
          <a:p>
            <a:endParaRPr lang="en-GB" dirty="0"/>
          </a:p>
        </p:txBody>
      </p:sp>
      <p:sp>
        <p:nvSpPr>
          <p:cNvPr id="3" name="Rectangle 2"/>
          <p:cNvSpPr/>
          <p:nvPr/>
        </p:nvSpPr>
        <p:spPr>
          <a:xfrm>
            <a:off x="5986245" y="483423"/>
            <a:ext cx="1566839" cy="369332"/>
          </a:xfrm>
          <a:prstGeom prst="rect">
            <a:avLst/>
          </a:prstGeom>
        </p:spPr>
        <p:txBody>
          <a:bodyPr wrap="none">
            <a:spAutoFit/>
          </a:bodyPr>
          <a:lstStyle/>
          <a:p>
            <a:r>
              <a:rPr lang="en-GB" b="1" dirty="0" smtClean="0">
                <a:solidFill>
                  <a:srgbClr val="FF0000"/>
                </a:solidFill>
              </a:rPr>
              <a:t>Shift in Focus:</a:t>
            </a:r>
            <a:endParaRPr lang="en-GB" b="1" dirty="0">
              <a:solidFill>
                <a:srgbClr val="FF0000"/>
              </a:solidFill>
            </a:endParaRPr>
          </a:p>
        </p:txBody>
      </p:sp>
      <p:pic>
        <p:nvPicPr>
          <p:cNvPr id="9" name="Picture 8" descr="A logo for a company&#10;&#10;Description automatically generated">
            <a:extLst>
              <a:ext uri="{FF2B5EF4-FFF2-40B4-BE49-F238E27FC236}">
                <a16:creationId xmlns:a16="http://schemas.microsoft.com/office/drawing/2014/main" id="{194C6D31-37D3-80C3-0FEE-1C86B89C2CF3}"/>
              </a:ext>
            </a:extLst>
          </p:cNvPr>
          <p:cNvPicPr>
            <a:picLocks noChangeAspect="1"/>
          </p:cNvPicPr>
          <p:nvPr/>
        </p:nvPicPr>
        <p:blipFill>
          <a:blip r:embed="rId3"/>
          <a:stretch>
            <a:fillRect/>
          </a:stretch>
        </p:blipFill>
        <p:spPr>
          <a:xfrm>
            <a:off x="10204527" y="34391"/>
            <a:ext cx="1704975" cy="847725"/>
          </a:xfrm>
          <a:prstGeom prst="rect">
            <a:avLst/>
          </a:prstGeom>
        </p:spPr>
      </p:pic>
    </p:spTree>
    <p:extLst>
      <p:ext uri="{BB962C8B-B14F-4D97-AF65-F5344CB8AC3E}">
        <p14:creationId xmlns:p14="http://schemas.microsoft.com/office/powerpoint/2010/main" val="3302162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027971" y="1246225"/>
            <a:ext cx="3083143" cy="923695"/>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Chief AHP Officer NHSE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Suzanne Rastrick</a:t>
            </a:r>
          </a:p>
        </p:txBody>
      </p:sp>
      <p:sp>
        <p:nvSpPr>
          <p:cNvPr id="10" name="Rounded Rectangle 9"/>
          <p:cNvSpPr/>
          <p:nvPr/>
        </p:nvSpPr>
        <p:spPr>
          <a:xfrm>
            <a:off x="5368411" y="2484259"/>
            <a:ext cx="3083143" cy="1310844"/>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NHSE Regional Chief AHP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Rachel Wakefield (</a:t>
            </a:r>
            <a:r>
              <a:rPr kumimoji="0" lang="en-GB" sz="1800" b="0" i="0" u="none" strike="noStrike" kern="1200" cap="none" spc="0" normalizeH="0" baseline="0" noProof="0" err="1">
                <a:ln>
                  <a:noFill/>
                </a:ln>
                <a:solidFill>
                  <a:prstClr val="white"/>
                </a:solidFill>
                <a:effectLst/>
                <a:uLnTx/>
                <a:uFillTx/>
                <a:latin typeface="Calibri" panose="020F0502020204030204"/>
                <a:ea typeface="+mn-ea"/>
                <a:cs typeface="+mn-cs"/>
              </a:rPr>
              <a:t>EofE</a:t>
            </a: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a:t>
            </a: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Phillipa Wright (London)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Regional AHP Boards</a:t>
            </a: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1" name="Rounded Rectangle 10"/>
          <p:cNvSpPr/>
          <p:nvPr/>
        </p:nvSpPr>
        <p:spPr>
          <a:xfrm>
            <a:off x="5678537" y="4076370"/>
            <a:ext cx="2293209" cy="1913357"/>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BLMK/NEL AHP Councils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(Hannah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Harniess</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Chief AHP NEL ICB)  BLMK Chief AHP TBC)</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
        <p:nvSpPr>
          <p:cNvPr id="12" name="Rounded Rectangle 11"/>
          <p:cNvSpPr/>
          <p:nvPr/>
        </p:nvSpPr>
        <p:spPr>
          <a:xfrm>
            <a:off x="8727156" y="2489403"/>
            <a:ext cx="3139496" cy="1136114"/>
          </a:xfrm>
          <a:prstGeom prst="roundRect">
            <a:avLst/>
          </a:prstGeom>
          <a:solidFill>
            <a:srgbClr val="A561C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 NHSE Regional AHP Workforce training and Education Lead (London &amp; </a:t>
            </a:r>
            <a:r>
              <a:rPr kumimoji="0" lang="en-GB" sz="1800" b="0" i="0" u="none" strike="noStrike" kern="1200" cap="none" spc="0" normalizeH="0" baseline="0" noProof="0" err="1">
                <a:ln>
                  <a:noFill/>
                </a:ln>
                <a:solidFill>
                  <a:prstClr val="white"/>
                </a:solidFill>
                <a:effectLst/>
                <a:uLnTx/>
                <a:uFillTx/>
                <a:latin typeface="Calibri" panose="020F0502020204030204"/>
                <a:ea typeface="+mn-ea"/>
                <a:cs typeface="+mn-cs"/>
              </a:rPr>
              <a:t>EofE</a:t>
            </a: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3" name="Rounded Rectangle 12"/>
          <p:cNvSpPr/>
          <p:nvPr/>
        </p:nvSpPr>
        <p:spPr>
          <a:xfrm>
            <a:off x="8931362" y="4176055"/>
            <a:ext cx="2935289" cy="980145"/>
          </a:xfrm>
          <a:prstGeom prst="roundRect">
            <a:avLst/>
          </a:prstGeom>
          <a:solidFill>
            <a:srgbClr val="A561C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BLMK &amp; NEL AHP Faculty Leads</a:t>
            </a:r>
          </a:p>
        </p:txBody>
      </p:sp>
      <p:cxnSp>
        <p:nvCxnSpPr>
          <p:cNvPr id="19" name="Straight Arrow Connector 18"/>
          <p:cNvCxnSpPr>
            <a:stCxn id="4" idx="2"/>
            <a:endCxn id="10" idx="0"/>
          </p:cNvCxnSpPr>
          <p:nvPr/>
        </p:nvCxnSpPr>
        <p:spPr>
          <a:xfrm flipH="1">
            <a:off x="6909983" y="2169920"/>
            <a:ext cx="1659560" cy="3143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3"/>
          <a:stretch>
            <a:fillRect/>
          </a:stretch>
        </p:blipFill>
        <p:spPr>
          <a:xfrm>
            <a:off x="3226095" y="3635768"/>
            <a:ext cx="2068079" cy="1329835"/>
          </a:xfrm>
          <a:prstGeom prst="rect">
            <a:avLst/>
          </a:prstGeom>
          <a:solidFill>
            <a:srgbClr val="FFFFFF">
              <a:shade val="85000"/>
            </a:srgbClr>
          </a:solidFill>
          <a:ln w="9525" cap="rnd">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cxnSp>
        <p:nvCxnSpPr>
          <p:cNvPr id="14" name="Straight Arrow Connector 13"/>
          <p:cNvCxnSpPr/>
          <p:nvPr/>
        </p:nvCxnSpPr>
        <p:spPr>
          <a:xfrm flipH="1">
            <a:off x="5196983" y="5235376"/>
            <a:ext cx="481554" cy="490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3" idx="1"/>
            <a:endCxn id="11" idx="3"/>
          </p:cNvCxnSpPr>
          <p:nvPr/>
        </p:nvCxnSpPr>
        <p:spPr>
          <a:xfrm flipH="1" flipV="1">
            <a:off x="7971746" y="4655208"/>
            <a:ext cx="959616" cy="10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8931363" y="5610361"/>
            <a:ext cx="2484929" cy="1151059"/>
          </a:xfrm>
          <a:prstGeom prst="roundRect">
            <a:avLst/>
          </a:prstGeom>
          <a:solidFill>
            <a:srgbClr val="A561C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BLMK and NEL AHP Faculty </a:t>
            </a:r>
            <a:r>
              <a:rPr kumimoji="0" lang="en-GB" sz="1800" b="0" i="0" u="none" strike="noStrike" kern="1200" cap="none" spc="0" normalizeH="0" baseline="0" noProof="0" err="1">
                <a:ln>
                  <a:noFill/>
                </a:ln>
                <a:solidFill>
                  <a:prstClr val="white"/>
                </a:solidFill>
                <a:effectLst/>
                <a:uLnTx/>
                <a:uFillTx/>
                <a:latin typeface="Calibri" panose="020F0502020204030204"/>
                <a:ea typeface="+mn-ea"/>
                <a:cs typeface="+mn-cs"/>
              </a:rPr>
              <a:t>Worksteams</a:t>
            </a: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1" name="Straight Arrow Connector 80"/>
          <p:cNvCxnSpPr>
            <a:stCxn id="12" idx="2"/>
          </p:cNvCxnSpPr>
          <p:nvPr/>
        </p:nvCxnSpPr>
        <p:spPr>
          <a:xfrm flipH="1">
            <a:off x="10220342" y="3625517"/>
            <a:ext cx="76562" cy="5654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endCxn id="11" idx="0"/>
          </p:cNvCxnSpPr>
          <p:nvPr/>
        </p:nvCxnSpPr>
        <p:spPr>
          <a:xfrm flipH="1">
            <a:off x="6825142" y="3706796"/>
            <a:ext cx="4129" cy="369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H="1" flipV="1">
            <a:off x="10039927" y="3625517"/>
            <a:ext cx="2844" cy="565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cxnSpLocks/>
          </p:cNvCxnSpPr>
          <p:nvPr/>
        </p:nvCxnSpPr>
        <p:spPr>
          <a:xfrm flipH="1">
            <a:off x="10339480" y="5156199"/>
            <a:ext cx="15354" cy="45416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p:cNvCxnSpPr>
            <a:stCxn id="12" idx="1"/>
          </p:cNvCxnSpPr>
          <p:nvPr/>
        </p:nvCxnSpPr>
        <p:spPr>
          <a:xfrm flipH="1">
            <a:off x="8451554" y="3057460"/>
            <a:ext cx="275602" cy="0"/>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North East London Health and Care Partnership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6095" y="5709127"/>
            <a:ext cx="2623870" cy="953525"/>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Arrow Connector 23"/>
          <p:cNvCxnSpPr/>
          <p:nvPr/>
        </p:nvCxnSpPr>
        <p:spPr>
          <a:xfrm flipH="1">
            <a:off x="5037127" y="4666127"/>
            <a:ext cx="6414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044759" y="4788008"/>
            <a:ext cx="6261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368411" y="5321550"/>
            <a:ext cx="409038" cy="4039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7027971" y="3706795"/>
            <a:ext cx="35486" cy="3689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Picture 1" descr="A map of united kingdom with numbers&#10;&#10;Description automatically generated">
            <a:extLst>
              <a:ext uri="{FF2B5EF4-FFF2-40B4-BE49-F238E27FC236}">
                <a16:creationId xmlns:a16="http://schemas.microsoft.com/office/drawing/2014/main" id="{0C636638-D7E7-BB53-8940-D6B49BBBB3B8}"/>
              </a:ext>
            </a:extLst>
          </p:cNvPr>
          <p:cNvPicPr>
            <a:picLocks noChangeAspect="1"/>
          </p:cNvPicPr>
          <p:nvPr/>
        </p:nvPicPr>
        <p:blipFill>
          <a:blip r:embed="rId5"/>
          <a:stretch>
            <a:fillRect/>
          </a:stretch>
        </p:blipFill>
        <p:spPr>
          <a:xfrm>
            <a:off x="229705" y="2753942"/>
            <a:ext cx="2743200" cy="2299855"/>
          </a:xfrm>
          <a:prstGeom prst="rect">
            <a:avLst/>
          </a:prstGeom>
        </p:spPr>
      </p:pic>
    </p:spTree>
    <p:extLst>
      <p:ext uri="{BB962C8B-B14F-4D97-AF65-F5344CB8AC3E}">
        <p14:creationId xmlns:p14="http://schemas.microsoft.com/office/powerpoint/2010/main" val="3510811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Developing our ELFT AHP Vision and</a:t>
            </a:r>
            <a:br>
              <a:rPr lang="en-GB" dirty="0"/>
            </a:br>
            <a:r>
              <a:rPr lang="en-GB" dirty="0"/>
              <a:t>Priorities </a:t>
            </a:r>
          </a:p>
        </p:txBody>
      </p:sp>
      <p:graphicFrame>
        <p:nvGraphicFramePr>
          <p:cNvPr id="3" name="Diagram 2"/>
          <p:cNvGraphicFramePr/>
          <p:nvPr>
            <p:extLst>
              <p:ext uri="{D42A27DB-BD31-4B8C-83A1-F6EECF244321}">
                <p14:modId xmlns:p14="http://schemas.microsoft.com/office/powerpoint/2010/main" val="2627739591"/>
              </p:ext>
            </p:extLst>
          </p:nvPr>
        </p:nvGraphicFramePr>
        <p:xfrm>
          <a:off x="573157" y="1404362"/>
          <a:ext cx="11057765" cy="5453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15" descr="A logo for a company&#10;&#10;Description automatically generated">
            <a:extLst>
              <a:ext uri="{FF2B5EF4-FFF2-40B4-BE49-F238E27FC236}">
                <a16:creationId xmlns:a16="http://schemas.microsoft.com/office/drawing/2014/main" id="{194C6D31-37D3-80C3-0FEE-1C86B89C2CF3}"/>
              </a:ext>
            </a:extLst>
          </p:cNvPr>
          <p:cNvPicPr>
            <a:picLocks noChangeAspect="1"/>
          </p:cNvPicPr>
          <p:nvPr/>
        </p:nvPicPr>
        <p:blipFill>
          <a:blip r:embed="rId8"/>
          <a:stretch>
            <a:fillRect/>
          </a:stretch>
        </p:blipFill>
        <p:spPr>
          <a:xfrm>
            <a:off x="9925947" y="321572"/>
            <a:ext cx="1704975" cy="847725"/>
          </a:xfrm>
          <a:prstGeom prst="rect">
            <a:avLst/>
          </a:prstGeom>
        </p:spPr>
      </p:pic>
      <p:sp>
        <p:nvSpPr>
          <p:cNvPr id="4" name="TextBox 3"/>
          <p:cNvSpPr txBox="1"/>
          <p:nvPr/>
        </p:nvSpPr>
        <p:spPr>
          <a:xfrm>
            <a:off x="838200" y="5921829"/>
            <a:ext cx="6143171" cy="523220"/>
          </a:xfrm>
          <a:prstGeom prst="rect">
            <a:avLst/>
          </a:prstGeom>
          <a:noFill/>
        </p:spPr>
        <p:txBody>
          <a:bodyPr wrap="square" rtlCol="0">
            <a:spAutoFit/>
          </a:bodyPr>
          <a:lstStyle/>
          <a:p>
            <a:r>
              <a:rPr lang="en-GB" sz="2800" b="1" dirty="0"/>
              <a:t>Feb 2023 to March 2024</a:t>
            </a:r>
          </a:p>
        </p:txBody>
      </p:sp>
    </p:spTree>
    <p:extLst>
      <p:ext uri="{BB962C8B-B14F-4D97-AF65-F5344CB8AC3E}">
        <p14:creationId xmlns:p14="http://schemas.microsoft.com/office/powerpoint/2010/main" val="2342865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A77F04-71FA-5127-761E-16EA4DE66FD1}"/>
              </a:ext>
            </a:extLst>
          </p:cNvPr>
          <p:cNvSpPr/>
          <p:nvPr/>
        </p:nvSpPr>
        <p:spPr>
          <a:xfrm>
            <a:off x="159339" y="2305542"/>
            <a:ext cx="1473287" cy="216974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Calibri"/>
              </a:rPr>
              <a:t>AHP 2024/25 </a:t>
            </a:r>
            <a:endParaRPr kumimoji="0" lang="en-US" sz="1600" b="1" i="0" u="none" strike="noStrike" kern="1200" cap="none" spc="0" normalizeH="0" baseline="0" noProof="0" dirty="0">
              <a:ln>
                <a:noFill/>
              </a:ln>
              <a:solidFill>
                <a:srgbClr val="000000"/>
              </a:solidFill>
              <a:effectLst/>
              <a:uLnTx/>
              <a:uFillTx/>
              <a:latin typeface="Arial"/>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Calibri"/>
              </a:rPr>
              <a:t>Annual Plan Priorities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a:ea typeface="Calibri"/>
                <a:cs typeface="Calibri"/>
              </a:rPr>
              <a:t>To Grow and develop AHPs at ELFT to reflect and meet the needs of our service users </a:t>
            </a:r>
          </a:p>
        </p:txBody>
      </p:sp>
      <p:sp>
        <p:nvSpPr>
          <p:cNvPr id="5" name="Rectangle 4">
            <a:extLst>
              <a:ext uri="{FF2B5EF4-FFF2-40B4-BE49-F238E27FC236}">
                <a16:creationId xmlns:a16="http://schemas.microsoft.com/office/drawing/2014/main" id="{88040B2C-E5F6-B4AE-82B5-C01A84D5E308}"/>
              </a:ext>
            </a:extLst>
          </p:cNvPr>
          <p:cNvSpPr/>
          <p:nvPr/>
        </p:nvSpPr>
        <p:spPr>
          <a:xfrm>
            <a:off x="2257102" y="894450"/>
            <a:ext cx="1633708" cy="633865"/>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Calibri"/>
              </a:rPr>
              <a:t>Improved Population Health</a:t>
            </a:r>
          </a:p>
        </p:txBody>
      </p:sp>
      <p:sp>
        <p:nvSpPr>
          <p:cNvPr id="7" name="Rectangle 6">
            <a:extLst>
              <a:ext uri="{FF2B5EF4-FFF2-40B4-BE49-F238E27FC236}">
                <a16:creationId xmlns:a16="http://schemas.microsoft.com/office/drawing/2014/main" id="{56C491FD-E604-9344-DEF7-DE718783197F}"/>
              </a:ext>
            </a:extLst>
          </p:cNvPr>
          <p:cNvSpPr/>
          <p:nvPr/>
        </p:nvSpPr>
        <p:spPr>
          <a:xfrm>
            <a:off x="2257100" y="2406157"/>
            <a:ext cx="1633708" cy="633865"/>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Calibri"/>
              </a:rPr>
              <a:t>Improved Experience of Care</a:t>
            </a:r>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9" name="Rectangle 8">
            <a:extLst>
              <a:ext uri="{FF2B5EF4-FFF2-40B4-BE49-F238E27FC236}">
                <a16:creationId xmlns:a16="http://schemas.microsoft.com/office/drawing/2014/main" id="{D14CF52A-E226-1663-AADA-0B700E67665E}"/>
              </a:ext>
            </a:extLst>
          </p:cNvPr>
          <p:cNvSpPr/>
          <p:nvPr/>
        </p:nvSpPr>
        <p:spPr>
          <a:xfrm>
            <a:off x="2257098" y="3905575"/>
            <a:ext cx="1633708" cy="633865"/>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Calibri"/>
              </a:rPr>
              <a:t>Improved Staff Experience</a:t>
            </a:r>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10" name="Rectangle 9">
            <a:extLst>
              <a:ext uri="{FF2B5EF4-FFF2-40B4-BE49-F238E27FC236}">
                <a16:creationId xmlns:a16="http://schemas.microsoft.com/office/drawing/2014/main" id="{CEED66E1-0754-BBEB-109D-B072037E1EBF}"/>
              </a:ext>
            </a:extLst>
          </p:cNvPr>
          <p:cNvSpPr/>
          <p:nvPr/>
        </p:nvSpPr>
        <p:spPr>
          <a:xfrm>
            <a:off x="2257097" y="5404994"/>
            <a:ext cx="1633708" cy="633865"/>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Calibri"/>
              </a:rPr>
              <a:t>Improved Value</a:t>
            </a:r>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11" name="TextBox 10">
            <a:extLst>
              <a:ext uri="{FF2B5EF4-FFF2-40B4-BE49-F238E27FC236}">
                <a16:creationId xmlns:a16="http://schemas.microsoft.com/office/drawing/2014/main" id="{65C0FF7E-B889-E61A-7BF9-953CF60A28D2}"/>
              </a:ext>
            </a:extLst>
          </p:cNvPr>
          <p:cNvSpPr txBox="1"/>
          <p:nvPr/>
        </p:nvSpPr>
        <p:spPr>
          <a:xfrm>
            <a:off x="2008416" y="30634"/>
            <a:ext cx="22240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Calibri"/>
              </a:rPr>
              <a:t>Trust Strategic Objective</a:t>
            </a: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E09724C8-F1B9-0826-F561-849F5BCB972D}"/>
              </a:ext>
            </a:extLst>
          </p:cNvPr>
          <p:cNvSpPr txBox="1"/>
          <p:nvPr/>
        </p:nvSpPr>
        <p:spPr>
          <a:xfrm>
            <a:off x="4380092" y="36774"/>
            <a:ext cx="233430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Calibri"/>
              </a:rPr>
              <a:t>Priority areas for the service</a:t>
            </a:r>
          </a:p>
        </p:txBody>
      </p:sp>
      <p:sp>
        <p:nvSpPr>
          <p:cNvPr id="45" name="TextBox 44">
            <a:extLst>
              <a:ext uri="{FF2B5EF4-FFF2-40B4-BE49-F238E27FC236}">
                <a16:creationId xmlns:a16="http://schemas.microsoft.com/office/drawing/2014/main" id="{4128A996-CC85-9846-E43E-AAD1936D53DD}"/>
              </a:ext>
            </a:extLst>
          </p:cNvPr>
          <p:cNvSpPr txBox="1"/>
          <p:nvPr/>
        </p:nvSpPr>
        <p:spPr>
          <a:xfrm>
            <a:off x="7126639" y="36775"/>
            <a:ext cx="455917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Calibri"/>
              </a:rPr>
              <a:t>Defined workstreams / projects / </a:t>
            </a:r>
            <a:r>
              <a:rPr kumimoji="0" lang="en-US" sz="1400" b="1" i="0" u="none" strike="noStrike" kern="1200" cap="none" spc="0" normalizeH="0" baseline="0" noProof="0" err="1">
                <a:ln>
                  <a:noFill/>
                </a:ln>
                <a:solidFill>
                  <a:prstClr val="black"/>
                </a:solidFill>
                <a:effectLst/>
                <a:uLnTx/>
                <a:uFillTx/>
                <a:latin typeface="Calibri" panose="020F0502020204030204"/>
                <a:ea typeface="+mn-ea"/>
                <a:cs typeface="Calibri"/>
              </a:rPr>
              <a:t>programmes</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Calibri"/>
              </a:rPr>
              <a:t> for 24-25</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pic>
        <p:nvPicPr>
          <p:cNvPr id="51" name="Picture 50" descr="Text&#10;&#10;Description automatically generated">
            <a:extLst>
              <a:ext uri="{FF2B5EF4-FFF2-40B4-BE49-F238E27FC236}">
                <a16:creationId xmlns:a16="http://schemas.microsoft.com/office/drawing/2014/main" id="{0492C38F-2DF5-9535-3365-2D915BE1542E}"/>
              </a:ext>
            </a:extLst>
          </p:cNvPr>
          <p:cNvPicPr/>
          <p:nvPr/>
        </p:nvPicPr>
        <p:blipFill>
          <a:blip r:embed="rId3" cstate="print">
            <a:extLst>
              <a:ext uri="{28A0092B-C50C-407E-A947-70E740481C1C}">
                <a14:useLocalDpi xmlns:a14="http://schemas.microsoft.com/office/drawing/2010/main" val="0"/>
              </a:ext>
            </a:extLst>
          </a:blip>
          <a:srcRect l="46381" t="14839" r="7253" b="30968"/>
          <a:stretch>
            <a:fillRect/>
          </a:stretch>
        </p:blipFill>
        <p:spPr bwMode="auto">
          <a:xfrm>
            <a:off x="44513" y="41494"/>
            <a:ext cx="1400840" cy="682507"/>
          </a:xfrm>
          <a:prstGeom prst="rect">
            <a:avLst/>
          </a:prstGeom>
          <a:noFill/>
          <a:ln>
            <a:noFill/>
          </a:ln>
        </p:spPr>
      </p:pic>
      <p:sp>
        <p:nvSpPr>
          <p:cNvPr id="26" name="Rectangle 25">
            <a:extLst>
              <a:ext uri="{FF2B5EF4-FFF2-40B4-BE49-F238E27FC236}">
                <a16:creationId xmlns:a16="http://schemas.microsoft.com/office/drawing/2014/main" id="{8BA03909-C541-5F7D-D56F-0416C25262D0}"/>
              </a:ext>
            </a:extLst>
          </p:cNvPr>
          <p:cNvSpPr/>
          <p:nvPr/>
        </p:nvSpPr>
        <p:spPr>
          <a:xfrm>
            <a:off x="4229698" y="3091504"/>
            <a:ext cx="2215231" cy="154626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rPr>
              <a:t>AHP Workforce Development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Growing and developing diverse AHP careers with equity of opportunities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BE05739-4D4A-841A-051A-628E56D7E7FA}"/>
              </a:ext>
            </a:extLst>
          </p:cNvPr>
          <p:cNvSpPr/>
          <p:nvPr/>
        </p:nvSpPr>
        <p:spPr>
          <a:xfrm>
            <a:off x="6653477" y="3091505"/>
            <a:ext cx="5248030" cy="154626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GB" sz="1000" b="1" i="0" u="none" strike="noStrike" kern="1200" cap="none" spc="0" normalizeH="0" baseline="0" noProof="0" dirty="0">
                <a:ln>
                  <a:noFill/>
                </a:ln>
                <a:solidFill>
                  <a:srgbClr val="FF0000"/>
                </a:solidFill>
                <a:effectLst/>
                <a:uLnTx/>
                <a:uFillTx/>
                <a:latin typeface="Calibri" panose="020F0502020204030204"/>
                <a:ea typeface="+mn-ea"/>
                <a:cs typeface="+mn-cs"/>
              </a:rPr>
              <a:t>Recruitment and Retention Project with focus on AHP Development Band 5-7</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Scope AHP Workforce dashboard</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AHP Support worker development project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Apprenticeship and undergraduate placement expansion</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AHP Advanced clinical and consultant practice expansion</a:t>
            </a:r>
          </a:p>
        </p:txBody>
      </p:sp>
      <p:cxnSp>
        <p:nvCxnSpPr>
          <p:cNvPr id="85" name="Straight Arrow Connector 84"/>
          <p:cNvCxnSpPr>
            <a:stCxn id="5" idx="1"/>
            <a:endCxn id="4" idx="3"/>
          </p:cNvCxnSpPr>
          <p:nvPr/>
        </p:nvCxnSpPr>
        <p:spPr>
          <a:xfrm flipH="1">
            <a:off x="1632626" y="1211383"/>
            <a:ext cx="624476" cy="21790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8" name="Straight Arrow Connector 87"/>
          <p:cNvCxnSpPr>
            <a:stCxn id="7" idx="1"/>
            <a:endCxn id="4" idx="3"/>
          </p:cNvCxnSpPr>
          <p:nvPr/>
        </p:nvCxnSpPr>
        <p:spPr>
          <a:xfrm flipH="1">
            <a:off x="1632626" y="2723090"/>
            <a:ext cx="624474" cy="6673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1" name="Straight Arrow Connector 90"/>
          <p:cNvCxnSpPr>
            <a:stCxn id="9" idx="1"/>
            <a:endCxn id="4" idx="3"/>
          </p:cNvCxnSpPr>
          <p:nvPr/>
        </p:nvCxnSpPr>
        <p:spPr>
          <a:xfrm flipH="1" flipV="1">
            <a:off x="1632626" y="3390414"/>
            <a:ext cx="624472" cy="8320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4" name="Straight Arrow Connector 93"/>
          <p:cNvCxnSpPr>
            <a:stCxn id="10" idx="1"/>
            <a:endCxn id="4" idx="3"/>
          </p:cNvCxnSpPr>
          <p:nvPr/>
        </p:nvCxnSpPr>
        <p:spPr>
          <a:xfrm flipH="1" flipV="1">
            <a:off x="1632626" y="3390414"/>
            <a:ext cx="624471" cy="23315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3A6B937B-A71D-9A18-9D8B-5A604871C249}"/>
              </a:ext>
            </a:extLst>
          </p:cNvPr>
          <p:cNvSpPr/>
          <p:nvPr/>
        </p:nvSpPr>
        <p:spPr>
          <a:xfrm>
            <a:off x="4229697" y="1577530"/>
            <a:ext cx="2215232" cy="14560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rPr>
              <a:t>AHP Leadership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Calibri"/>
              </a:rPr>
              <a:t>Raising visibility, diversity, reach &amp; influence within clinical pathways &amp; system transformation</a:t>
            </a:r>
            <a:r>
              <a:rPr kumimoji="0" lang="en-US" sz="1600" b="0" i="0" u="none" strike="noStrike" kern="1200" cap="none" spc="0" normalizeH="0" baseline="0" noProof="0" dirty="0">
                <a:ln>
                  <a:noFill/>
                </a:ln>
                <a:solidFill>
                  <a:srgbClr val="000000"/>
                </a:solidFill>
                <a:effectLst/>
                <a:uLnTx/>
                <a:uFillTx/>
                <a:latin typeface="Arial"/>
                <a:ea typeface="+mn-ea"/>
                <a:cs typeface="Calibri"/>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199F538-72C7-2231-1AD8-CAF18D7E8C7F}"/>
              </a:ext>
            </a:extLst>
          </p:cNvPr>
          <p:cNvSpPr/>
          <p:nvPr/>
        </p:nvSpPr>
        <p:spPr>
          <a:xfrm>
            <a:off x="6653479" y="1577924"/>
            <a:ext cx="5248030" cy="145602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1" i="0" u="none" strike="noStrike" kern="1200" cap="none" spc="0" normalizeH="0" baseline="0" noProof="0" dirty="0">
                <a:ln>
                  <a:noFill/>
                </a:ln>
                <a:solidFill>
                  <a:srgbClr val="FF0000"/>
                </a:solidFill>
                <a:effectLst/>
                <a:uLnTx/>
                <a:uFillTx/>
                <a:latin typeface="Calibri" panose="020F0502020204030204"/>
                <a:ea typeface="Calibri"/>
                <a:cs typeface="Calibri"/>
              </a:rPr>
              <a:t>Project</a:t>
            </a:r>
            <a:r>
              <a:rPr kumimoji="0" lang="en-US" sz="1000" b="1" i="0" u="none" strike="noStrike" kern="1200" cap="none" spc="0" normalizeH="0" noProof="0" dirty="0">
                <a:ln>
                  <a:noFill/>
                </a:ln>
                <a:solidFill>
                  <a:srgbClr val="FF0000"/>
                </a:solidFill>
                <a:effectLst/>
                <a:uLnTx/>
                <a:uFillTx/>
                <a:latin typeface="Calibri" panose="020F0502020204030204"/>
                <a:ea typeface="Calibri"/>
                <a:cs typeface="Calibri"/>
              </a:rPr>
              <a:t> </a:t>
            </a:r>
            <a:r>
              <a:rPr kumimoji="0" lang="en-US" sz="1000" b="1" i="0" u="none" strike="noStrike" kern="1200" cap="none" spc="0" normalizeH="0" baseline="0" noProof="0" dirty="0">
                <a:ln>
                  <a:noFill/>
                </a:ln>
                <a:solidFill>
                  <a:srgbClr val="FF0000"/>
                </a:solidFill>
                <a:effectLst/>
                <a:uLnTx/>
                <a:uFillTx/>
                <a:latin typeface="Calibri" panose="020F0502020204030204"/>
                <a:ea typeface="Calibri"/>
                <a:cs typeface="Calibri"/>
              </a:rPr>
              <a:t>to develop and support diverse AHP Leaders who are able to be authentic, bring whole selves to work &amp; reflect the communities we serve.</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Review AHP leadership structures, support and development opportunities</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Develop AHP communities of practice and/or professional networks</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Celebrating and share AHP innovation and success through conferences, website and newsletters</a:t>
            </a:r>
          </a:p>
        </p:txBody>
      </p:sp>
      <p:sp>
        <p:nvSpPr>
          <p:cNvPr id="21" name="Rectangle 20">
            <a:extLst>
              <a:ext uri="{FF2B5EF4-FFF2-40B4-BE49-F238E27FC236}">
                <a16:creationId xmlns:a16="http://schemas.microsoft.com/office/drawing/2014/main" id="{73B79FE6-748B-EB08-F587-88A17E2ABCFE}"/>
              </a:ext>
            </a:extLst>
          </p:cNvPr>
          <p:cNvSpPr/>
          <p:nvPr/>
        </p:nvSpPr>
        <p:spPr>
          <a:xfrm>
            <a:off x="4229697" y="4695716"/>
            <a:ext cx="2215231" cy="187712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High quality, safe, effective and sustainable healthcare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libri" panose="020F0502020204030204"/>
                <a:ea typeface="+mn-ea"/>
                <a:cs typeface="+mn-cs"/>
              </a:rPr>
              <a:t>Enabling right care, right time and right place to improve health outcomes.</a:t>
            </a:r>
            <a:endParaRPr kumimoji="0" lang="en-GB" sz="10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E1CCA7B-25F9-371C-A6E3-4AD48F65B15D}"/>
              </a:ext>
            </a:extLst>
          </p:cNvPr>
          <p:cNvSpPr/>
          <p:nvPr/>
        </p:nvSpPr>
        <p:spPr>
          <a:xfrm>
            <a:off x="6653478" y="4696110"/>
            <a:ext cx="5248030" cy="187712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1" i="0" u="none" strike="noStrike" kern="1200" cap="none" spc="0" normalizeH="0" baseline="0" noProof="0" dirty="0">
                <a:ln>
                  <a:noFill/>
                </a:ln>
                <a:solidFill>
                  <a:srgbClr val="FF0000"/>
                </a:solidFill>
                <a:effectLst/>
                <a:uLnTx/>
                <a:uFillTx/>
                <a:latin typeface="Arial"/>
                <a:ea typeface="Calibri"/>
                <a:cs typeface="Arial"/>
              </a:rPr>
              <a:t>Increase AHP use of digital tools and enabling technology to improve access and pathway efficiencies</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Implement AHP job planning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Calibri"/>
                <a:cs typeface="Arial"/>
              </a:rPr>
              <a:t>AHP Annual safe staffing reviews</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Calibri"/>
                <a:cs typeface="Arial"/>
              </a:rPr>
              <a:t>Widening access to AHPs to meet physical health needs in mental health</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Calibri"/>
                <a:cs typeface="Arial"/>
              </a:rPr>
              <a:t>Scoping AHP Quality Dashboard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Calibri"/>
                <a:cs typeface="Arial"/>
              </a:rPr>
              <a:t>Develop AHP Clinical effectiveness champions/forum (Education/QI/Research)</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Calibri"/>
                <a:cs typeface="Arial"/>
              </a:rPr>
              <a:t>Develop ELFT AHP champions/networks within Sustainability, Digital and EDI</a:t>
            </a:r>
          </a:p>
        </p:txBody>
      </p:sp>
      <p:sp>
        <p:nvSpPr>
          <p:cNvPr id="24" name="Rectangle 23">
            <a:extLst>
              <a:ext uri="{FF2B5EF4-FFF2-40B4-BE49-F238E27FC236}">
                <a16:creationId xmlns:a16="http://schemas.microsoft.com/office/drawing/2014/main" id="{38D1D7F3-9CCF-E081-E0C4-377683783B3D}"/>
              </a:ext>
            </a:extLst>
          </p:cNvPr>
          <p:cNvSpPr/>
          <p:nvPr/>
        </p:nvSpPr>
        <p:spPr>
          <a:xfrm>
            <a:off x="4229696" y="384398"/>
            <a:ext cx="2215231" cy="113518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rPr>
              <a:t>Living Well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Calibri"/>
              </a:rPr>
              <a:t>Working with our communities to enable equitable health promotion, prevention and living well. </a:t>
            </a:r>
            <a:r>
              <a:rPr kumimoji="0" lang="en-US" sz="1200" b="0" i="0" u="none" strike="noStrike" kern="1200" cap="none" spc="0" normalizeH="0" baseline="0" noProof="0" dirty="0">
                <a:ln>
                  <a:noFill/>
                </a:ln>
                <a:solidFill>
                  <a:srgbClr val="000000"/>
                </a:solidFill>
                <a:effectLst/>
                <a:uLnTx/>
                <a:uFillTx/>
                <a:latin typeface="Arial"/>
                <a:ea typeface="+mn-ea"/>
                <a:cs typeface="Calibri"/>
              </a:rPr>
              <a:t> </a:t>
            </a:r>
          </a:p>
        </p:txBody>
      </p:sp>
      <p:sp>
        <p:nvSpPr>
          <p:cNvPr id="25" name="Rectangle 24">
            <a:extLst>
              <a:ext uri="{FF2B5EF4-FFF2-40B4-BE49-F238E27FC236}">
                <a16:creationId xmlns:a16="http://schemas.microsoft.com/office/drawing/2014/main" id="{C0EA9FBE-69BF-D010-3E5E-833C9855F8F3}"/>
              </a:ext>
            </a:extLst>
          </p:cNvPr>
          <p:cNvSpPr/>
          <p:nvPr/>
        </p:nvSpPr>
        <p:spPr>
          <a:xfrm>
            <a:off x="6653477" y="384793"/>
            <a:ext cx="5248030" cy="113518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1" i="0" u="none" strike="noStrike" kern="1200" cap="none" spc="0" normalizeH="0" baseline="0" noProof="0" dirty="0">
                <a:ln>
                  <a:noFill/>
                </a:ln>
                <a:solidFill>
                  <a:srgbClr val="FF0000"/>
                </a:solidFill>
                <a:effectLst/>
                <a:uLnTx/>
                <a:uFillTx/>
                <a:latin typeface="Arial"/>
                <a:ea typeface="+mn-ea"/>
                <a:cs typeface="Arial"/>
              </a:rPr>
              <a:t>Projects</a:t>
            </a:r>
            <a:r>
              <a:rPr kumimoji="0" lang="en-US" sz="1000" b="1" i="0" u="none" strike="noStrike" kern="1200" cap="none" spc="0" normalizeH="0" noProof="0" dirty="0">
                <a:ln>
                  <a:noFill/>
                </a:ln>
                <a:solidFill>
                  <a:srgbClr val="FF0000"/>
                </a:solidFill>
                <a:effectLst/>
                <a:uLnTx/>
                <a:uFillTx/>
                <a:latin typeface="Arial"/>
                <a:ea typeface="+mn-ea"/>
                <a:cs typeface="Arial"/>
              </a:rPr>
              <a:t> </a:t>
            </a:r>
            <a:r>
              <a:rPr kumimoji="0" lang="en-US" sz="1000" b="1" i="0" u="none" strike="noStrike" kern="1200" cap="none" spc="0" normalizeH="0" baseline="0" noProof="0" dirty="0">
                <a:ln>
                  <a:noFill/>
                </a:ln>
                <a:solidFill>
                  <a:srgbClr val="FF0000"/>
                </a:solidFill>
                <a:effectLst/>
                <a:uLnTx/>
                <a:uFillTx/>
                <a:latin typeface="Arial"/>
                <a:ea typeface="+mn-ea"/>
                <a:cs typeface="Arial"/>
              </a:rPr>
              <a:t>working with service users and communities to support prevention, self-management and patient activation.</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AHPs involved within community place-based models of care and clinical pathway innovation e.g. Trieste, Intermediate Care and Integrated Neighborhood Teams</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AHP Primary Care roles development and support </a:t>
            </a:r>
          </a:p>
        </p:txBody>
      </p:sp>
      <p:cxnSp>
        <p:nvCxnSpPr>
          <p:cNvPr id="23" name="Straight Arrow Connector 22"/>
          <p:cNvCxnSpPr>
            <a:stCxn id="24" idx="1"/>
            <a:endCxn id="5" idx="3"/>
          </p:cNvCxnSpPr>
          <p:nvPr/>
        </p:nvCxnSpPr>
        <p:spPr>
          <a:xfrm flipH="1">
            <a:off x="3890810" y="951989"/>
            <a:ext cx="338886" cy="2593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p:cNvCxnSpPr>
            <a:stCxn id="2" idx="1"/>
            <a:endCxn id="7" idx="3"/>
          </p:cNvCxnSpPr>
          <p:nvPr/>
        </p:nvCxnSpPr>
        <p:spPr>
          <a:xfrm flipH="1">
            <a:off x="3890808" y="2305543"/>
            <a:ext cx="338889" cy="4175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p:cNvCxnSpPr>
            <a:stCxn id="2" idx="1"/>
            <a:endCxn id="9" idx="3"/>
          </p:cNvCxnSpPr>
          <p:nvPr/>
        </p:nvCxnSpPr>
        <p:spPr>
          <a:xfrm flipH="1">
            <a:off x="3890806" y="2305543"/>
            <a:ext cx="338891" cy="19169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p:cNvCxnSpPr>
            <a:stCxn id="26" idx="1"/>
            <a:endCxn id="9" idx="3"/>
          </p:cNvCxnSpPr>
          <p:nvPr/>
        </p:nvCxnSpPr>
        <p:spPr>
          <a:xfrm flipH="1">
            <a:off x="3890806" y="3864635"/>
            <a:ext cx="338892" cy="3578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p:cNvCxnSpPr>
            <a:stCxn id="21" idx="1"/>
            <a:endCxn id="10" idx="3"/>
          </p:cNvCxnSpPr>
          <p:nvPr/>
        </p:nvCxnSpPr>
        <p:spPr>
          <a:xfrm flipH="1">
            <a:off x="3890805" y="5634280"/>
            <a:ext cx="338892" cy="876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p:cNvCxnSpPr>
            <a:stCxn id="25" idx="1"/>
            <a:endCxn id="24" idx="3"/>
          </p:cNvCxnSpPr>
          <p:nvPr/>
        </p:nvCxnSpPr>
        <p:spPr>
          <a:xfrm flipH="1" flipV="1">
            <a:off x="6444927" y="951989"/>
            <a:ext cx="208550" cy="3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p:cNvCxnSpPr>
            <a:stCxn id="17" idx="1"/>
            <a:endCxn id="2" idx="3"/>
          </p:cNvCxnSpPr>
          <p:nvPr/>
        </p:nvCxnSpPr>
        <p:spPr>
          <a:xfrm flipH="1" flipV="1">
            <a:off x="6444929" y="2305543"/>
            <a:ext cx="208550" cy="3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p:cNvCxnSpPr>
            <a:stCxn id="27" idx="1"/>
            <a:endCxn id="26" idx="3"/>
          </p:cNvCxnSpPr>
          <p:nvPr/>
        </p:nvCxnSpPr>
        <p:spPr>
          <a:xfrm flipH="1">
            <a:off x="6444929" y="3864635"/>
            <a:ext cx="20854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p:cNvCxnSpPr>
            <a:stCxn id="22" idx="1"/>
            <a:endCxn id="21" idx="3"/>
          </p:cNvCxnSpPr>
          <p:nvPr/>
        </p:nvCxnSpPr>
        <p:spPr>
          <a:xfrm flipH="1" flipV="1">
            <a:off x="6444928" y="5634280"/>
            <a:ext cx="208550" cy="3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52622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20915" y="318969"/>
            <a:ext cx="2298391" cy="1564944"/>
          </a:xfrm>
          <a:prstGeom prst="rect">
            <a:avLst/>
          </a:prstGeom>
        </p:spPr>
      </p:pic>
      <p:sp>
        <p:nvSpPr>
          <p:cNvPr id="3" name="Text Placeholder 2"/>
          <p:cNvSpPr>
            <a:spLocks noGrp="1"/>
          </p:cNvSpPr>
          <p:nvPr>
            <p:ph type="body" idx="1"/>
          </p:nvPr>
        </p:nvSpPr>
        <p:spPr>
          <a:xfrm>
            <a:off x="2772006" y="1858738"/>
            <a:ext cx="2786965" cy="823912"/>
          </a:xfrm>
        </p:spPr>
        <p:txBody>
          <a:bodyPr/>
          <a:lstStyle/>
          <a:p>
            <a:r>
              <a:rPr lang="en-GB" dirty="0" smtClean="0"/>
              <a:t>Activities so Far:</a:t>
            </a:r>
            <a:endParaRPr lang="en-GB" dirty="0"/>
          </a:p>
        </p:txBody>
      </p:sp>
      <p:sp>
        <p:nvSpPr>
          <p:cNvPr id="4" name="Content Placeholder 3"/>
          <p:cNvSpPr>
            <a:spLocks noGrp="1"/>
          </p:cNvSpPr>
          <p:nvPr>
            <p:ph sz="half" idx="2"/>
          </p:nvPr>
        </p:nvSpPr>
        <p:spPr>
          <a:xfrm>
            <a:off x="7750629" y="2657475"/>
            <a:ext cx="3626984" cy="3684588"/>
          </a:xfrm>
        </p:spPr>
        <p:txBody>
          <a:bodyPr>
            <a:normAutofit fontScale="85000" lnSpcReduction="20000"/>
          </a:bodyPr>
          <a:lstStyle/>
          <a:p>
            <a:pPr lvl="1">
              <a:lnSpc>
                <a:spcPct val="107000"/>
              </a:lnSpc>
              <a:buFont typeface="Wingdings" panose="05000000000000000000" pitchFamily="2" charset="2"/>
              <a:buChar char="Ø"/>
            </a:pPr>
            <a:r>
              <a:rPr lang="en-US" sz="2800" dirty="0" smtClean="0"/>
              <a:t>AHPs Making Every Contact Count (MECC) workshop Jan 2025</a:t>
            </a:r>
          </a:p>
          <a:p>
            <a:pPr lvl="1">
              <a:lnSpc>
                <a:spcPct val="107000"/>
              </a:lnSpc>
              <a:buFont typeface="Wingdings" panose="05000000000000000000" pitchFamily="2" charset="2"/>
              <a:buChar char="Ø"/>
            </a:pPr>
            <a:r>
              <a:rPr lang="en-US" sz="2800" dirty="0" smtClean="0"/>
              <a:t>AHPs build on supporting ELFT, Place based, System &amp; Regional improvement  networks and collaborative. </a:t>
            </a:r>
            <a:r>
              <a:rPr lang="en-US" sz="2800" dirty="0"/>
              <a:t> </a:t>
            </a:r>
            <a:endParaRPr lang="en-US" sz="2800" dirty="0" smtClean="0"/>
          </a:p>
          <a:p>
            <a:endParaRPr lang="en-GB" dirty="0"/>
          </a:p>
        </p:txBody>
      </p:sp>
      <p:sp>
        <p:nvSpPr>
          <p:cNvPr id="5" name="Text Placeholder 4"/>
          <p:cNvSpPr>
            <a:spLocks noGrp="1"/>
          </p:cNvSpPr>
          <p:nvPr>
            <p:ph type="body" sz="quarter" idx="3"/>
          </p:nvPr>
        </p:nvSpPr>
        <p:spPr>
          <a:xfrm>
            <a:off x="7636318" y="1873475"/>
            <a:ext cx="2289629" cy="823912"/>
          </a:xfrm>
        </p:spPr>
        <p:txBody>
          <a:bodyPr/>
          <a:lstStyle/>
          <a:p>
            <a:r>
              <a:rPr lang="en-GB" dirty="0" smtClean="0"/>
              <a:t>What’s Next?</a:t>
            </a:r>
            <a:endParaRPr lang="en-GB" dirty="0"/>
          </a:p>
        </p:txBody>
      </p:sp>
      <p:sp>
        <p:nvSpPr>
          <p:cNvPr id="8" name="Oval 7">
            <a:extLst>
              <a:ext uri="{FF2B5EF4-FFF2-40B4-BE49-F238E27FC236}">
                <a16:creationId xmlns:a16="http://schemas.microsoft.com/office/drawing/2014/main" id="{A2E2D299-184C-45E0-85E4-459323B26A7D}"/>
              </a:ext>
            </a:extLst>
          </p:cNvPr>
          <p:cNvSpPr/>
          <p:nvPr/>
        </p:nvSpPr>
        <p:spPr>
          <a:xfrm>
            <a:off x="912083" y="575855"/>
            <a:ext cx="1161044" cy="599927"/>
          </a:xfrm>
          <a:prstGeom prst="ellipse">
            <a:avLst/>
          </a:prstGeom>
          <a:blipFill rotWithShape="0">
            <a:blip r:embed="rId4"/>
            <a:stretch>
              <a:fillRect/>
            </a:stretch>
          </a:blipFill>
          <a:ln>
            <a:solidFill>
              <a:schemeClr val="tx2"/>
            </a:solidFill>
          </a:ln>
          <a:effectLst>
            <a:outerShdw blurRad="50800" dist="50800" dir="5400000" algn="ctr" rotWithShape="0">
              <a:schemeClr val="accent1"/>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pic>
        <p:nvPicPr>
          <p:cNvPr id="10" name="Picture 9" descr="A logo for a company&#10;&#10;Description automatically generated">
            <a:extLst>
              <a:ext uri="{FF2B5EF4-FFF2-40B4-BE49-F238E27FC236}">
                <a16:creationId xmlns:a16="http://schemas.microsoft.com/office/drawing/2014/main" id="{194C6D31-37D3-80C3-0FEE-1C86B89C2CF3}"/>
              </a:ext>
            </a:extLst>
          </p:cNvPr>
          <p:cNvPicPr>
            <a:picLocks noChangeAspect="1"/>
          </p:cNvPicPr>
          <p:nvPr/>
        </p:nvPicPr>
        <p:blipFill>
          <a:blip r:embed="rId5"/>
          <a:stretch>
            <a:fillRect/>
          </a:stretch>
        </p:blipFill>
        <p:spPr>
          <a:xfrm>
            <a:off x="9925947" y="321572"/>
            <a:ext cx="1704975" cy="847725"/>
          </a:xfrm>
          <a:prstGeom prst="rect">
            <a:avLst/>
          </a:prstGeom>
        </p:spPr>
      </p:pic>
      <p:sp>
        <p:nvSpPr>
          <p:cNvPr id="12" name="TextBox 11"/>
          <p:cNvSpPr txBox="1"/>
          <p:nvPr/>
        </p:nvSpPr>
        <p:spPr>
          <a:xfrm>
            <a:off x="2867705" y="343726"/>
            <a:ext cx="7097486" cy="1569660"/>
          </a:xfrm>
          <a:prstGeom prst="rect">
            <a:avLst/>
          </a:prstGeom>
          <a:solidFill>
            <a:srgbClr val="00B050"/>
          </a:solidFill>
        </p:spPr>
        <p:txBody>
          <a:bodyPr wrap="square" rtlCol="0">
            <a:spAutoFit/>
          </a:bodyPr>
          <a:lstStyle/>
          <a:p>
            <a:pPr lvl="0">
              <a:defRPr/>
            </a:pPr>
            <a:r>
              <a:rPr lang="en-US" sz="2400" b="1" i="1" dirty="0">
                <a:solidFill>
                  <a:srgbClr val="000000"/>
                </a:solidFill>
                <a:cs typeface="Calibri"/>
              </a:rPr>
              <a:t>We will work with our communities to enable equitable health promotion, prevention and living well. </a:t>
            </a:r>
            <a:endParaRPr lang="en-US" sz="2400" i="1" dirty="0">
              <a:solidFill>
                <a:srgbClr val="000000"/>
              </a:solidFill>
              <a:cs typeface="Calibri"/>
            </a:endParaRPr>
          </a:p>
          <a:p>
            <a:pPr lvl="0">
              <a:defRPr/>
            </a:pPr>
            <a:r>
              <a:rPr lang="en-US" sz="2400" i="1" dirty="0" smtClean="0">
                <a:solidFill>
                  <a:srgbClr val="000000"/>
                </a:solidFill>
                <a:cs typeface="Calibri"/>
              </a:rPr>
              <a:t>Lead: Marion Levine &amp; Sponsor: Fiona Kelly </a:t>
            </a:r>
            <a:endParaRPr lang="en-GB" sz="2400" i="1" dirty="0"/>
          </a:p>
        </p:txBody>
      </p:sp>
      <p:sp>
        <p:nvSpPr>
          <p:cNvPr id="13" name="Content Placeholder 3"/>
          <p:cNvSpPr txBox="1">
            <a:spLocks/>
          </p:cNvSpPr>
          <p:nvPr/>
        </p:nvSpPr>
        <p:spPr>
          <a:xfrm>
            <a:off x="3040356" y="2698748"/>
            <a:ext cx="3376092" cy="368458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lvl="1" indent="-285750">
              <a:lnSpc>
                <a:spcPct val="107000"/>
              </a:lnSpc>
              <a:buFont typeface="Wingdings"/>
              <a:buChar char="ü"/>
            </a:pPr>
            <a:r>
              <a:rPr lang="en-US" sz="2800" dirty="0" smtClean="0"/>
              <a:t>1st July AHP Living Well Workshop with Population Health and Working Together Group colleagues. </a:t>
            </a:r>
            <a:endParaRPr lang="en-GB" sz="2800" dirty="0" smtClean="0">
              <a:cs typeface="Arial"/>
            </a:endParaRPr>
          </a:p>
          <a:p>
            <a:pPr marL="742950" lvl="1" indent="-285750">
              <a:lnSpc>
                <a:spcPct val="107000"/>
              </a:lnSpc>
              <a:buFont typeface="Wingdings"/>
              <a:buChar char="ü"/>
            </a:pPr>
            <a:r>
              <a:rPr lang="en-US" sz="2800" dirty="0" smtClean="0"/>
              <a:t> AHPs supporting physical healthcare in mental health &amp; Population Health groups </a:t>
            </a:r>
            <a:endParaRPr lang="en-GB" sz="2800" dirty="0" smtClean="0">
              <a:latin typeface="Arial"/>
              <a:cs typeface="Arial"/>
            </a:endParaRPr>
          </a:p>
          <a:p>
            <a:endParaRPr lang="en-GB" dirty="0"/>
          </a:p>
        </p:txBody>
      </p:sp>
      <p:sp>
        <p:nvSpPr>
          <p:cNvPr id="16" name="7-Point Star 15"/>
          <p:cNvSpPr/>
          <p:nvPr/>
        </p:nvSpPr>
        <p:spPr>
          <a:xfrm>
            <a:off x="316120" y="2657475"/>
            <a:ext cx="3254394" cy="3569154"/>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X11 projects</a:t>
            </a:r>
          </a:p>
          <a:p>
            <a:pPr algn="ctr"/>
            <a:r>
              <a:rPr lang="en-GB" dirty="0"/>
              <a:t>MHLDA, CHS &amp; BCYP </a:t>
            </a:r>
          </a:p>
          <a:p>
            <a:pPr algn="ctr"/>
            <a:r>
              <a:rPr lang="en-GB" dirty="0"/>
              <a:t>Primary Care/Community/Vol Partnership</a:t>
            </a:r>
          </a:p>
        </p:txBody>
      </p:sp>
    </p:spTree>
    <p:extLst>
      <p:ext uri="{BB962C8B-B14F-4D97-AF65-F5344CB8AC3E}">
        <p14:creationId xmlns:p14="http://schemas.microsoft.com/office/powerpoint/2010/main" val="4056816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772006" y="1858738"/>
            <a:ext cx="2786965" cy="823912"/>
          </a:xfrm>
        </p:spPr>
        <p:txBody>
          <a:bodyPr/>
          <a:lstStyle/>
          <a:p>
            <a:r>
              <a:rPr lang="en-GB" dirty="0" smtClean="0"/>
              <a:t>Activities so Far:</a:t>
            </a:r>
            <a:endParaRPr lang="en-GB" dirty="0"/>
          </a:p>
        </p:txBody>
      </p:sp>
      <p:sp>
        <p:nvSpPr>
          <p:cNvPr id="5" name="Text Placeholder 4"/>
          <p:cNvSpPr>
            <a:spLocks noGrp="1"/>
          </p:cNvSpPr>
          <p:nvPr>
            <p:ph type="body" sz="quarter" idx="3"/>
          </p:nvPr>
        </p:nvSpPr>
        <p:spPr>
          <a:xfrm>
            <a:off x="7636318" y="1873475"/>
            <a:ext cx="2289629" cy="823912"/>
          </a:xfrm>
        </p:spPr>
        <p:txBody>
          <a:bodyPr/>
          <a:lstStyle/>
          <a:p>
            <a:r>
              <a:rPr lang="en-GB" dirty="0" smtClean="0"/>
              <a:t>What’s Next?</a:t>
            </a:r>
            <a:endParaRPr lang="en-GB" dirty="0"/>
          </a:p>
        </p:txBody>
      </p:sp>
      <p:sp>
        <p:nvSpPr>
          <p:cNvPr id="8" name="Oval 7">
            <a:extLst>
              <a:ext uri="{FF2B5EF4-FFF2-40B4-BE49-F238E27FC236}">
                <a16:creationId xmlns:a16="http://schemas.microsoft.com/office/drawing/2014/main" id="{A2E2D299-184C-45E0-85E4-459323B26A7D}"/>
              </a:ext>
            </a:extLst>
          </p:cNvPr>
          <p:cNvSpPr/>
          <p:nvPr/>
        </p:nvSpPr>
        <p:spPr>
          <a:xfrm>
            <a:off x="912083" y="575855"/>
            <a:ext cx="1161044" cy="599927"/>
          </a:xfrm>
          <a:prstGeom prst="ellipse">
            <a:avLst/>
          </a:prstGeom>
          <a:blipFill rotWithShape="0">
            <a:blip r:embed="rId3"/>
            <a:stretch>
              <a:fillRect/>
            </a:stretch>
          </a:blipFill>
          <a:ln>
            <a:solidFill>
              <a:schemeClr val="tx2"/>
            </a:solidFill>
          </a:ln>
          <a:effectLst>
            <a:outerShdw blurRad="50800" dist="50800" dir="5400000" algn="ctr" rotWithShape="0">
              <a:schemeClr val="accent1"/>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pic>
        <p:nvPicPr>
          <p:cNvPr id="10" name="Picture 9" descr="A logo for a company&#10;&#10;Description automatically generated">
            <a:extLst>
              <a:ext uri="{FF2B5EF4-FFF2-40B4-BE49-F238E27FC236}">
                <a16:creationId xmlns:a16="http://schemas.microsoft.com/office/drawing/2014/main" id="{194C6D31-37D3-80C3-0FEE-1C86B89C2CF3}"/>
              </a:ext>
            </a:extLst>
          </p:cNvPr>
          <p:cNvPicPr>
            <a:picLocks noChangeAspect="1"/>
          </p:cNvPicPr>
          <p:nvPr/>
        </p:nvPicPr>
        <p:blipFill>
          <a:blip r:embed="rId4"/>
          <a:stretch>
            <a:fillRect/>
          </a:stretch>
        </p:blipFill>
        <p:spPr>
          <a:xfrm>
            <a:off x="9925947" y="321572"/>
            <a:ext cx="1704975" cy="847725"/>
          </a:xfrm>
          <a:prstGeom prst="rect">
            <a:avLst/>
          </a:prstGeom>
        </p:spPr>
      </p:pic>
      <p:sp>
        <p:nvSpPr>
          <p:cNvPr id="12" name="TextBox 11"/>
          <p:cNvSpPr txBox="1"/>
          <p:nvPr/>
        </p:nvSpPr>
        <p:spPr>
          <a:xfrm>
            <a:off x="2694236" y="270871"/>
            <a:ext cx="7378677" cy="1569660"/>
          </a:xfrm>
          <a:prstGeom prst="rect">
            <a:avLst/>
          </a:prstGeom>
          <a:solidFill>
            <a:schemeClr val="accent2">
              <a:lumMod val="75000"/>
            </a:schemeClr>
          </a:solidFill>
        </p:spPr>
        <p:txBody>
          <a:bodyPr wrap="square" rtlCol="0">
            <a:spAutoFit/>
          </a:bodyPr>
          <a:lstStyle/>
          <a:p>
            <a:pPr>
              <a:defRPr/>
            </a:pPr>
            <a:r>
              <a:rPr lang="en-GB" sz="2400" b="1" i="1" dirty="0" smtClean="0"/>
              <a:t>We </a:t>
            </a:r>
            <a:r>
              <a:rPr lang="en-GB" sz="2400" b="1" i="1" dirty="0"/>
              <a:t>will raise the visibility, diversity, reach and influence of AHPS within clinical pathways and system transformation </a:t>
            </a:r>
          </a:p>
          <a:p>
            <a:pPr>
              <a:defRPr/>
            </a:pPr>
            <a:r>
              <a:rPr lang="en-GB" sz="2400" i="1" dirty="0" smtClean="0"/>
              <a:t>Leads</a:t>
            </a:r>
            <a:r>
              <a:rPr lang="en-GB" sz="2400" i="1" dirty="0"/>
              <a:t>: Graham </a:t>
            </a:r>
            <a:r>
              <a:rPr lang="en-GB" sz="2400" i="1" dirty="0" err="1"/>
              <a:t>Copnell</a:t>
            </a:r>
            <a:r>
              <a:rPr lang="en-GB" sz="2400" i="1" dirty="0"/>
              <a:t>, </a:t>
            </a:r>
            <a:r>
              <a:rPr lang="en-GB" sz="2400" i="1" dirty="0" err="1"/>
              <a:t>Rushmi</a:t>
            </a:r>
            <a:r>
              <a:rPr lang="en-GB" sz="2400" i="1" dirty="0"/>
              <a:t> </a:t>
            </a:r>
            <a:r>
              <a:rPr lang="en-GB" sz="2400" i="1" dirty="0" err="1"/>
              <a:t>Kanjee</a:t>
            </a:r>
            <a:r>
              <a:rPr lang="en-GB" sz="2400" i="1" dirty="0"/>
              <a:t> and Fiona Kelly </a:t>
            </a:r>
          </a:p>
        </p:txBody>
      </p:sp>
      <p:sp>
        <p:nvSpPr>
          <p:cNvPr id="13" name="Content Placeholder 3"/>
          <p:cNvSpPr txBox="1">
            <a:spLocks/>
          </p:cNvSpPr>
          <p:nvPr/>
        </p:nvSpPr>
        <p:spPr>
          <a:xfrm>
            <a:off x="3040356" y="2698748"/>
            <a:ext cx="3376092"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16" name="7-Point Star 15"/>
          <p:cNvSpPr/>
          <p:nvPr/>
        </p:nvSpPr>
        <p:spPr>
          <a:xfrm>
            <a:off x="316120" y="2657475"/>
            <a:ext cx="2107208" cy="3206296"/>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New! AHP Intranet page and AHP email circulation </a:t>
            </a:r>
            <a:endParaRPr lang="en-GB" dirty="0"/>
          </a:p>
        </p:txBody>
      </p:sp>
      <p:sp>
        <p:nvSpPr>
          <p:cNvPr id="11" name="Rounded Rectangle 5">
            <a:extLst>
              <a:ext uri="{FF2B5EF4-FFF2-40B4-BE49-F238E27FC236}">
                <a16:creationId xmlns:a16="http://schemas.microsoft.com/office/drawing/2014/main" id="{1E32E0D1-61E0-417D-81EB-C9FC90BA0B2A}"/>
              </a:ext>
            </a:extLst>
          </p:cNvPr>
          <p:cNvSpPr/>
          <p:nvPr/>
        </p:nvSpPr>
        <p:spPr>
          <a:xfrm>
            <a:off x="290973" y="368886"/>
            <a:ext cx="2302325" cy="1373630"/>
          </a:xfrm>
          <a:prstGeom prst="roundRect">
            <a:avLst>
              <a:gd name="adj" fmla="val 4118"/>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216000" anchor="b"/>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GB" sz="1700" b="1" i="0" u="none" strike="noStrike" kern="1200" cap="none" spc="0" normalizeH="0" baseline="0" noProof="0" dirty="0">
                <a:ln>
                  <a:noFill/>
                </a:ln>
                <a:solidFill>
                  <a:prstClr val="white"/>
                </a:solidFill>
                <a:effectLst/>
                <a:uLnTx/>
                <a:uFillTx/>
                <a:latin typeface="Calibri" panose="020F0502020204030204"/>
                <a:ea typeface="+mn-ea"/>
                <a:cs typeface="+mn-cs"/>
              </a:rPr>
              <a:t>AHP</a:t>
            </a:r>
            <a:r>
              <a:rPr kumimoji="0" lang="en-GB" sz="1700" b="1" i="0" u="none" strike="noStrike" kern="1200" cap="none" spc="0" normalizeH="0" noProof="0" dirty="0">
                <a:ln>
                  <a:noFill/>
                </a:ln>
                <a:solidFill>
                  <a:prstClr val="white"/>
                </a:solidFill>
                <a:effectLst/>
                <a:uLnTx/>
                <a:uFillTx/>
                <a:latin typeface="Calibri" panose="020F0502020204030204"/>
                <a:ea typeface="+mn-ea"/>
                <a:cs typeface="+mn-cs"/>
              </a:rPr>
              <a:t> Leadership </a:t>
            </a:r>
            <a:endParaRPr kumimoji="0" lang="en-GB" sz="17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5">
            <a:extLst>
              <a:ext uri="{FF2B5EF4-FFF2-40B4-BE49-F238E27FC236}">
                <a16:creationId xmlns:a16="http://schemas.microsoft.com/office/drawing/2014/main" id="{650EF9A4-4054-49A1-B78B-F87A05557A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646" y="509103"/>
            <a:ext cx="686977" cy="73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701329" y="2573873"/>
            <a:ext cx="3368448" cy="4044056"/>
          </a:xfrm>
          <a:prstGeom prst="rect">
            <a:avLst/>
          </a:prstGeom>
        </p:spPr>
        <p:txBody>
          <a:bodyPr wrap="square">
            <a:spAutoFit/>
          </a:bodyPr>
          <a:lstStyle/>
          <a:p>
            <a:pPr algn="ctr">
              <a:lnSpc>
                <a:spcPct val="107000"/>
              </a:lnSpc>
              <a:spcAft>
                <a:spcPts val="0"/>
              </a:spcAft>
            </a:pPr>
            <a:r>
              <a:rPr lang="en-GB" sz="2400" dirty="0">
                <a:latin typeface="Calibri" panose="020F0502020204030204" pitchFamily="34" charset="0"/>
                <a:cs typeface="Calibri" panose="020F0502020204030204" pitchFamily="34" charset="0"/>
                <a:sym typeface="Wingdings" panose="05000000000000000000" pitchFamily="2" charset="2"/>
              </a:rPr>
              <a:t></a:t>
            </a:r>
            <a:r>
              <a:rPr lang="en-GB" sz="2400" dirty="0"/>
              <a:t>ELFT AHP Conference </a:t>
            </a:r>
          </a:p>
          <a:p>
            <a:pPr lvl="0" algn="ctr">
              <a:lnSpc>
                <a:spcPct val="107000"/>
              </a:lnSpc>
              <a:defRPr/>
            </a:pPr>
            <a:r>
              <a:rPr lang="en-US" sz="2400" dirty="0">
                <a:solidFill>
                  <a:prstClr val="black"/>
                </a:solidFill>
                <a:ea typeface="Calibri"/>
                <a:cs typeface="Calibri"/>
                <a:sym typeface="Wingdings" panose="05000000000000000000" pitchFamily="2" charset="2"/>
              </a:rPr>
              <a:t></a:t>
            </a:r>
            <a:r>
              <a:rPr lang="en-US" sz="2400" dirty="0">
                <a:solidFill>
                  <a:prstClr val="black"/>
                </a:solidFill>
                <a:ea typeface="Calibri"/>
                <a:cs typeface="Calibri"/>
              </a:rPr>
              <a:t>ELFT AHP Day and AHP Research and Innovation Webinars </a:t>
            </a:r>
          </a:p>
          <a:p>
            <a:pPr algn="ctr">
              <a:lnSpc>
                <a:spcPct val="107000"/>
              </a:lnSpc>
              <a:spcAft>
                <a:spcPts val="0"/>
              </a:spcAft>
            </a:pPr>
            <a:r>
              <a:rPr lang="en-GB" sz="2400" dirty="0" smtClean="0">
                <a:sym typeface="Wingdings" panose="05000000000000000000" pitchFamily="2" charset="2"/>
              </a:rPr>
              <a:t></a:t>
            </a:r>
            <a:r>
              <a:rPr lang="en-GB" sz="2400" dirty="0" smtClean="0"/>
              <a:t>AHPs </a:t>
            </a:r>
            <a:r>
              <a:rPr lang="en-GB" sz="2400" dirty="0"/>
              <a:t>leading service and clinical pathway</a:t>
            </a:r>
          </a:p>
          <a:p>
            <a:pPr algn="ctr">
              <a:lnSpc>
                <a:spcPct val="107000"/>
              </a:lnSpc>
              <a:spcAft>
                <a:spcPts val="0"/>
              </a:spcAft>
            </a:pPr>
            <a:r>
              <a:rPr lang="en-GB" sz="2400" dirty="0"/>
              <a:t> transformation </a:t>
            </a:r>
          </a:p>
          <a:p>
            <a:pPr algn="ctr">
              <a:lnSpc>
                <a:spcPct val="107000"/>
              </a:lnSpc>
              <a:spcAft>
                <a:spcPts val="0"/>
              </a:spcAft>
            </a:pPr>
            <a:r>
              <a:rPr lang="en-GB" sz="2400" dirty="0">
                <a:sym typeface="Wingdings" panose="05000000000000000000" pitchFamily="2" charset="2"/>
              </a:rPr>
              <a:t></a:t>
            </a:r>
            <a:r>
              <a:rPr lang="en-GB" sz="2400" dirty="0"/>
              <a:t>Review of AHP WRES and Career Progression Data </a:t>
            </a:r>
          </a:p>
        </p:txBody>
      </p:sp>
      <p:sp>
        <p:nvSpPr>
          <p:cNvPr id="6" name="Rectangle 5"/>
          <p:cNvSpPr/>
          <p:nvPr/>
        </p:nvSpPr>
        <p:spPr>
          <a:xfrm>
            <a:off x="2004207" y="3866525"/>
            <a:ext cx="5079331" cy="964367"/>
          </a:xfrm>
          <a:prstGeom prst="rect">
            <a:avLst/>
          </a:prstGeom>
        </p:spPr>
        <p:txBody>
          <a:bodyPr wrap="square">
            <a:spAutoFit/>
          </a:bodyPr>
          <a:lstStyle/>
          <a:p>
            <a:pPr marL="342900" indent="-342900">
              <a:lnSpc>
                <a:spcPts val="1700"/>
              </a:lnSpc>
              <a:buFont typeface="Wingdings" panose="05000000000000000000" pitchFamily="2" charset="2"/>
              <a:buChar char="Ø"/>
              <a:defRPr/>
            </a:pPr>
            <a:endParaRPr lang="en-US" sz="2000" dirty="0">
              <a:cs typeface="Calibri"/>
            </a:endParaRPr>
          </a:p>
          <a:p>
            <a:pPr marL="342900" indent="-342900">
              <a:lnSpc>
                <a:spcPts val="1700"/>
              </a:lnSpc>
              <a:buFont typeface="Wingdings" panose="05000000000000000000" pitchFamily="2" charset="2"/>
              <a:buChar char="Ø"/>
              <a:defRPr/>
            </a:pPr>
            <a:endParaRPr lang="en-US" sz="2000" dirty="0" smtClean="0">
              <a:cs typeface="Calibri"/>
            </a:endParaRPr>
          </a:p>
          <a:p>
            <a:pPr marL="342900" indent="-342900">
              <a:lnSpc>
                <a:spcPts val="1700"/>
              </a:lnSpc>
              <a:buFont typeface="Wingdings" panose="05000000000000000000" pitchFamily="2" charset="2"/>
              <a:buChar char="Ø"/>
              <a:defRPr/>
            </a:pPr>
            <a:endParaRPr lang="en-US" sz="2000" dirty="0">
              <a:cs typeface="Calibri"/>
            </a:endParaRPr>
          </a:p>
          <a:p>
            <a:pPr>
              <a:lnSpc>
                <a:spcPts val="1700"/>
              </a:lnSpc>
              <a:defRPr/>
            </a:pPr>
            <a:endParaRPr lang="en-US" sz="2000" dirty="0">
              <a:cs typeface="Calibri"/>
            </a:endParaRPr>
          </a:p>
        </p:txBody>
      </p:sp>
      <p:sp>
        <p:nvSpPr>
          <p:cNvPr id="17" name="Rectangle 16"/>
          <p:cNvSpPr/>
          <p:nvPr/>
        </p:nvSpPr>
        <p:spPr>
          <a:xfrm>
            <a:off x="6568200" y="2819453"/>
            <a:ext cx="5330151" cy="3798476"/>
          </a:xfrm>
          <a:prstGeom prst="rect">
            <a:avLst/>
          </a:prstGeom>
        </p:spPr>
        <p:txBody>
          <a:bodyPr wrap="square">
            <a:spAutoFit/>
          </a:bodyPr>
          <a:lstStyle/>
          <a:p>
            <a:pPr marL="342900" indent="-342900">
              <a:lnSpc>
                <a:spcPts val="1700"/>
              </a:lnSpc>
              <a:buFont typeface="Wingdings" panose="05000000000000000000" pitchFamily="2" charset="2"/>
              <a:buChar char="Ø"/>
              <a:defRPr/>
            </a:pPr>
            <a:r>
              <a:rPr lang="en-US" sz="2400" dirty="0">
                <a:cs typeface="Calibri"/>
              </a:rPr>
              <a:t>AHP Career </a:t>
            </a:r>
            <a:r>
              <a:rPr lang="en-US" sz="2400" dirty="0" smtClean="0">
                <a:cs typeface="Calibri"/>
              </a:rPr>
              <a:t>Progression Focus Groups in partnership with </a:t>
            </a:r>
            <a:r>
              <a:rPr lang="en-US" sz="2400" dirty="0" err="1" smtClean="0">
                <a:cs typeface="Calibri"/>
              </a:rPr>
              <a:t>RaCE</a:t>
            </a:r>
            <a:r>
              <a:rPr lang="en-US" sz="2400" dirty="0" smtClean="0">
                <a:cs typeface="Calibri"/>
              </a:rPr>
              <a:t> Network </a:t>
            </a:r>
          </a:p>
          <a:p>
            <a:pPr>
              <a:lnSpc>
                <a:spcPts val="1700"/>
              </a:lnSpc>
              <a:defRPr/>
            </a:pPr>
            <a:endParaRPr lang="en-US" sz="2400" dirty="0">
              <a:cs typeface="Calibri"/>
            </a:endParaRPr>
          </a:p>
          <a:p>
            <a:pPr marL="342900" indent="-342900">
              <a:lnSpc>
                <a:spcPts val="1700"/>
              </a:lnSpc>
              <a:buFont typeface="Wingdings" panose="05000000000000000000" pitchFamily="2" charset="2"/>
              <a:buChar char="Ø"/>
              <a:defRPr/>
            </a:pPr>
            <a:r>
              <a:rPr lang="en-US" sz="2400" dirty="0" smtClean="0">
                <a:cs typeface="Calibri"/>
              </a:rPr>
              <a:t>Further develop AHP Intranet resources </a:t>
            </a:r>
          </a:p>
          <a:p>
            <a:pPr>
              <a:lnSpc>
                <a:spcPts val="1700"/>
              </a:lnSpc>
              <a:defRPr/>
            </a:pPr>
            <a:endParaRPr lang="en-US" sz="2400" dirty="0">
              <a:cs typeface="Calibri"/>
            </a:endParaRPr>
          </a:p>
          <a:p>
            <a:pPr marL="342900" indent="-342900">
              <a:lnSpc>
                <a:spcPts val="1700"/>
              </a:lnSpc>
              <a:buFont typeface="Wingdings" panose="05000000000000000000" pitchFamily="2" charset="2"/>
              <a:buChar char="Ø"/>
              <a:defRPr/>
            </a:pPr>
            <a:r>
              <a:rPr lang="en-US" sz="2400" dirty="0" smtClean="0">
                <a:cs typeface="Calibri"/>
              </a:rPr>
              <a:t>Build on connections to Trust/System/Regional </a:t>
            </a:r>
            <a:r>
              <a:rPr lang="en-US" sz="2400" dirty="0">
                <a:cs typeface="Calibri"/>
              </a:rPr>
              <a:t>and National </a:t>
            </a:r>
            <a:r>
              <a:rPr lang="en-US" sz="2400" dirty="0" smtClean="0">
                <a:cs typeface="Calibri"/>
              </a:rPr>
              <a:t>work-streams </a:t>
            </a:r>
            <a:endParaRPr lang="en-US" sz="2400" dirty="0">
              <a:cs typeface="Calibri"/>
            </a:endParaRPr>
          </a:p>
          <a:p>
            <a:pPr marL="342900" indent="-342900">
              <a:lnSpc>
                <a:spcPts val="1700"/>
              </a:lnSpc>
              <a:buFont typeface="Wingdings" panose="05000000000000000000" pitchFamily="2" charset="2"/>
              <a:buChar char="Ø"/>
              <a:defRPr/>
            </a:pPr>
            <a:endParaRPr lang="en-US" sz="2400" dirty="0">
              <a:cs typeface="Calibri"/>
            </a:endParaRPr>
          </a:p>
          <a:p>
            <a:pPr marL="342900" indent="-342900">
              <a:lnSpc>
                <a:spcPts val="1700"/>
              </a:lnSpc>
              <a:buFont typeface="Wingdings" panose="05000000000000000000" pitchFamily="2" charset="2"/>
              <a:buChar char="Ø"/>
              <a:defRPr/>
            </a:pPr>
            <a:r>
              <a:rPr lang="en-US" sz="2400" dirty="0">
                <a:cs typeface="Calibri"/>
              </a:rPr>
              <a:t>Explore AHP Learning Forums/Professional Networks and Communities of Practice </a:t>
            </a:r>
            <a:endParaRPr lang="en-US" sz="2400" dirty="0" smtClean="0">
              <a:cs typeface="Calibri"/>
            </a:endParaRPr>
          </a:p>
          <a:p>
            <a:pPr>
              <a:lnSpc>
                <a:spcPts val="1700"/>
              </a:lnSpc>
              <a:defRPr/>
            </a:pPr>
            <a:endParaRPr lang="en-US" sz="2400" dirty="0">
              <a:cs typeface="Calibri"/>
            </a:endParaRPr>
          </a:p>
          <a:p>
            <a:pPr marL="342900" indent="-342900">
              <a:lnSpc>
                <a:spcPts val="1700"/>
              </a:lnSpc>
              <a:buFont typeface="Wingdings" panose="05000000000000000000" pitchFamily="2" charset="2"/>
              <a:buChar char="Ø"/>
              <a:defRPr/>
            </a:pPr>
            <a:r>
              <a:rPr lang="en-US" sz="2400" dirty="0" smtClean="0">
                <a:cs typeface="Calibri"/>
              </a:rPr>
              <a:t>Develop AHP </a:t>
            </a:r>
            <a:r>
              <a:rPr lang="en-US" sz="2400" dirty="0">
                <a:cs typeface="Calibri"/>
              </a:rPr>
              <a:t>Leadership support and development opportunities </a:t>
            </a:r>
          </a:p>
          <a:p>
            <a:pPr marL="342900" indent="-342900">
              <a:lnSpc>
                <a:spcPts val="1700"/>
              </a:lnSpc>
              <a:buFont typeface="Wingdings" panose="05000000000000000000" pitchFamily="2" charset="2"/>
              <a:buChar char="Ø"/>
              <a:defRPr/>
            </a:pPr>
            <a:endParaRPr lang="en-US" dirty="0">
              <a:cs typeface="Calibri"/>
            </a:endParaRPr>
          </a:p>
        </p:txBody>
      </p:sp>
    </p:spTree>
    <p:extLst>
      <p:ext uri="{BB962C8B-B14F-4D97-AF65-F5344CB8AC3E}">
        <p14:creationId xmlns:p14="http://schemas.microsoft.com/office/powerpoint/2010/main" val="1330455402"/>
      </p:ext>
    </p:extLst>
  </p:cSld>
  <p:clrMapOvr>
    <a:masterClrMapping/>
  </p:clrMapOvr>
</p:sld>
</file>

<file path=ppt/theme/theme1.xml><?xml version="1.0" encoding="utf-8"?>
<a:theme xmlns:a="http://schemas.openxmlformats.org/drawingml/2006/main" name="6_BH_PowerPoint_Template_skyline top">
  <a:themeElements>
    <a:clrScheme name="NHS BH">
      <a:dk1>
        <a:srgbClr val="000000"/>
      </a:dk1>
      <a:lt1>
        <a:srgbClr val="FFFFFF"/>
      </a:lt1>
      <a:dk2>
        <a:srgbClr val="003087"/>
      </a:dk2>
      <a:lt2>
        <a:srgbClr val="005EB8"/>
      </a:lt2>
      <a:accent1>
        <a:srgbClr val="00A9CE"/>
      </a:accent1>
      <a:accent2>
        <a:srgbClr val="78BE20"/>
      </a:accent2>
      <a:accent3>
        <a:srgbClr val="768692"/>
      </a:accent3>
      <a:accent4>
        <a:srgbClr val="330090"/>
      </a:accent4>
      <a:accent5>
        <a:srgbClr val="AE2473"/>
      </a:accent5>
      <a:accent6>
        <a:srgbClr val="8A1538"/>
      </a:accent6>
      <a:hlink>
        <a:srgbClr val="ED8B00"/>
      </a:hlink>
      <a:folHlink>
        <a:srgbClr val="ED8B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a:lstStyle>
        <a:defPPr marL="0" marR="0" indent="0" algn="l" defTabSz="457200" rtl="0" eaLnBrk="1" fontAlgn="auto" latinLnBrk="0" hangingPunct="1">
          <a:lnSpc>
            <a:spcPct val="100000"/>
          </a:lnSpc>
          <a:spcBef>
            <a:spcPts val="0"/>
          </a:spcBef>
          <a:spcAft>
            <a:spcPts val="0"/>
          </a:spcAft>
          <a:buClrTx/>
          <a:buSzTx/>
          <a:buFont typeface="Arial"/>
          <a:buNone/>
          <a:tabLst/>
          <a:defRPr kumimoji="0" sz="2100" b="0" i="0" u="none" strike="noStrike" kern="1200" cap="none" spc="0" normalizeH="0" baseline="0" noProof="0" dirty="0" smtClean="0">
            <a:ln>
              <a:noFill/>
            </a:ln>
            <a:solidFill>
              <a:srgbClr val="000000"/>
            </a:solidFill>
            <a:effectLst/>
            <a:uLnTx/>
            <a:uFillTx/>
            <a:latin typeface="Arial"/>
            <a:ea typeface="+mn-ea"/>
            <a:cs typeface="+mn-cs"/>
          </a:defRPr>
        </a:defPPr>
      </a:lstStyle>
    </a:tx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H_PowerPoint_Template_97_2003 v2">
  <a:themeElements>
    <a:clrScheme name="NHS BH">
      <a:dk1>
        <a:srgbClr val="000000"/>
      </a:dk1>
      <a:lt1>
        <a:srgbClr val="FFFFFF"/>
      </a:lt1>
      <a:dk2>
        <a:srgbClr val="003087"/>
      </a:dk2>
      <a:lt2>
        <a:srgbClr val="005EB8"/>
      </a:lt2>
      <a:accent1>
        <a:srgbClr val="00A9CE"/>
      </a:accent1>
      <a:accent2>
        <a:srgbClr val="78BE20"/>
      </a:accent2>
      <a:accent3>
        <a:srgbClr val="768692"/>
      </a:accent3>
      <a:accent4>
        <a:srgbClr val="330090"/>
      </a:accent4>
      <a:accent5>
        <a:srgbClr val="AE2473"/>
      </a:accent5>
      <a:accent6>
        <a:srgbClr val="8A1538"/>
      </a:accent6>
      <a:hlink>
        <a:srgbClr val="ED8B00"/>
      </a:hlink>
      <a:folHlink>
        <a:srgbClr val="ED8B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a:lstStyle>
        <a:defPPr marL="0" marR="0" indent="0" algn="l" defTabSz="457200" rtl="0" eaLnBrk="1" fontAlgn="auto" latinLnBrk="0" hangingPunct="1">
          <a:lnSpc>
            <a:spcPct val="100000"/>
          </a:lnSpc>
          <a:spcBef>
            <a:spcPts val="0"/>
          </a:spcBef>
          <a:spcAft>
            <a:spcPts val="0"/>
          </a:spcAft>
          <a:buClrTx/>
          <a:buSzTx/>
          <a:buFont typeface="Arial"/>
          <a:buNone/>
          <a:tabLst/>
          <a:defRPr kumimoji="0" sz="2100" b="0" i="0" u="none" strike="noStrike" kern="1200" cap="none" spc="0" normalizeH="0" baseline="0" noProof="0" dirty="0" smtClean="0">
            <a:ln>
              <a:noFill/>
            </a:ln>
            <a:solidFill>
              <a:srgbClr val="000000"/>
            </a:solidFill>
            <a:effectLst/>
            <a:uLnTx/>
            <a:uFillTx/>
            <a:latin typeface="Arial"/>
            <a:ea typeface="+mn-ea"/>
            <a:cs typeface="+mn-cs"/>
          </a:defRPr>
        </a:defPPr>
      </a:lstStyle>
    </a:txDef>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Theme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4A1C434E910648B716F1B8A4452C7C" ma:contentTypeVersion="19" ma:contentTypeDescription="Create a new document." ma:contentTypeScope="" ma:versionID="d34a7cba06be8a6c1ea10c0afc88de26">
  <xsd:schema xmlns:xsd="http://www.w3.org/2001/XMLSchema" xmlns:xs="http://www.w3.org/2001/XMLSchema" xmlns:p="http://schemas.microsoft.com/office/2006/metadata/properties" xmlns:ns1="http://schemas.microsoft.com/sharepoint/v3" xmlns:ns3="a8e734a9-52cf-49e3-bcde-90df6cef9c0a" xmlns:ns4="fc8c83e1-e4af-414a-b3b5-326eb82e57bc" targetNamespace="http://schemas.microsoft.com/office/2006/metadata/properties" ma:root="true" ma:fieldsID="c59c55e4401dd2ec9e139e8f4199c6b9" ns1:_="" ns3:_="" ns4:_="">
    <xsd:import namespace="http://schemas.microsoft.com/sharepoint/v3"/>
    <xsd:import namespace="a8e734a9-52cf-49e3-bcde-90df6cef9c0a"/>
    <xsd:import namespace="fc8c83e1-e4af-414a-b3b5-326eb82e57b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MediaServiceAutoTags" minOccurs="0"/>
                <xsd:element ref="ns4:MediaServiceAutoKeyPoints" minOccurs="0"/>
                <xsd:element ref="ns4:MediaServiceKeyPoints" minOccurs="0"/>
                <xsd:element ref="ns4:MediaServiceOCR" minOccurs="0"/>
                <xsd:element ref="ns4:MediaServiceGenerationTime" minOccurs="0"/>
                <xsd:element ref="ns4:MediaServiceEventHashCode" minOccurs="0"/>
                <xsd:element ref="ns4:_activity" minOccurs="0"/>
                <xsd:element ref="ns4:MediaServiceObjectDetectorVersions" minOccurs="0"/>
                <xsd:element ref="ns4:MediaServiceSystemTags" minOccurs="0"/>
                <xsd:element ref="ns4: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e734a9-52cf-49e3-bcde-90df6cef9c0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8c83e1-e4af-414a-b3b5-326eb82e57b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fc8c83e1-e4af-414a-b3b5-326eb82e57bc"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911DF3A3-2153-44AC-90EF-12AEA591E4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8e734a9-52cf-49e3-bcde-90df6cef9c0a"/>
    <ds:schemaRef ds:uri="fc8c83e1-e4af-414a-b3b5-326eb82e57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F38FF4C-DD1E-4F2A-90BF-6A1E2D63460B}">
  <ds:schemaRefs>
    <ds:schemaRef ds:uri="http://schemas.microsoft.com/sharepoint/v3/contenttype/forms"/>
  </ds:schemaRefs>
</ds:datastoreItem>
</file>

<file path=customXml/itemProps3.xml><?xml version="1.0" encoding="utf-8"?>
<ds:datastoreItem xmlns:ds="http://schemas.openxmlformats.org/officeDocument/2006/customXml" ds:itemID="{8F0F3A28-1015-42F9-8802-002AE90F8916}">
  <ds:schemaRefs>
    <ds:schemaRef ds:uri="http://purl.org/dc/elements/1.1/"/>
    <ds:schemaRef ds:uri="http://schemas.microsoft.com/office/2006/metadata/properties"/>
    <ds:schemaRef ds:uri="a8e734a9-52cf-49e3-bcde-90df6cef9c0a"/>
    <ds:schemaRef ds:uri="http://schemas.microsoft.com/sharepoint/v3"/>
    <ds:schemaRef ds:uri="http://purl.org/dc/terms/"/>
    <ds:schemaRef ds:uri="http://schemas.microsoft.com/office/2006/documentManagement/types"/>
    <ds:schemaRef ds:uri="fc8c83e1-e4af-414a-b3b5-326eb82e57bc"/>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12883</TotalTime>
  <Words>1356</Words>
  <Application>Microsoft Office PowerPoint</Application>
  <PresentationFormat>Widescreen</PresentationFormat>
  <Paragraphs>225</Paragraphs>
  <Slides>13</Slides>
  <Notes>13</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13</vt:i4>
      </vt:variant>
    </vt:vector>
  </HeadingPairs>
  <TitlesOfParts>
    <vt:vector size="30" baseType="lpstr">
      <vt:lpstr>ＭＳ Ｐゴシック</vt:lpstr>
      <vt:lpstr>Arial</vt:lpstr>
      <vt:lpstr>Calibri</vt:lpstr>
      <vt:lpstr>Calibri Light</vt:lpstr>
      <vt:lpstr>Courier New</vt:lpstr>
      <vt:lpstr>Symbol</vt:lpstr>
      <vt:lpstr>Times New Roman</vt:lpstr>
      <vt:lpstr>TwitterChirp</vt:lpstr>
      <vt:lpstr>Wingdings</vt:lpstr>
      <vt:lpstr>6_BH_PowerPoint_Template_skyline top</vt:lpstr>
      <vt:lpstr>1_BH_PowerPoint_Template_97_2003 v2</vt:lpstr>
      <vt:lpstr>Office Theme</vt:lpstr>
      <vt:lpstr>Theme1</vt:lpstr>
      <vt:lpstr>3_Office Theme</vt:lpstr>
      <vt:lpstr>1_Office Theme</vt:lpstr>
      <vt:lpstr>5_office theme</vt:lpstr>
      <vt:lpstr>6_Office Theme</vt:lpstr>
      <vt:lpstr>PowerPoint Presentation</vt:lpstr>
      <vt:lpstr>     Our vision to “Grow and Develop AHPs at ELFT to Reflect and Meet the Needs of Our Service Users”    Fiona Kelly ELFT Director of AHPs</vt:lpstr>
      <vt:lpstr>Our ELFT AHP Community</vt:lpstr>
      <vt:lpstr>PowerPoint Presentation</vt:lpstr>
      <vt:lpstr>PowerPoint Presentation</vt:lpstr>
      <vt:lpstr>Developing our ELFT AHP Vision and Priorities </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Olufunke Osotimehin</dc:creator>
  <cp:lastModifiedBy>Kelly Fiona</cp:lastModifiedBy>
  <cp:revision>536</cp:revision>
  <cp:lastPrinted>2023-07-17T18:28:53Z</cp:lastPrinted>
  <dcterms:created xsi:type="dcterms:W3CDTF">2020-06-16T20:40:31Z</dcterms:created>
  <dcterms:modified xsi:type="dcterms:W3CDTF">2024-10-07T18:16:51Z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inDIP File ID">
    <vt:lpwstr>90aaa0fa-1b62-4612-8e3f-d9f14fa074f9</vt:lpwstr>
  </property>
  <property fmtid="{D5CDD505-2E9C-101B-9397-08002B2CF9AE}" pid="3" name="ContentTypeId">
    <vt:lpwstr>0x010100204A1C434E910648B716F1B8A4452C7C</vt:lpwstr>
  </property>
</Properties>
</file>