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Lst>
  <p:notesMasterIdLst>
    <p:notesMasterId r:id="rId20"/>
  </p:notesMasterIdLst>
  <p:sldIdLst>
    <p:sldId id="256" r:id="rId5"/>
    <p:sldId id="258" r:id="rId6"/>
    <p:sldId id="257" r:id="rId7"/>
    <p:sldId id="260" r:id="rId8"/>
    <p:sldId id="299" r:id="rId9"/>
    <p:sldId id="278" r:id="rId10"/>
    <p:sldId id="294" r:id="rId11"/>
    <p:sldId id="298" r:id="rId12"/>
    <p:sldId id="295" r:id="rId13"/>
    <p:sldId id="261" r:id="rId14"/>
    <p:sldId id="296" r:id="rId15"/>
    <p:sldId id="297" r:id="rId16"/>
    <p:sldId id="300" r:id="rId17"/>
    <p:sldId id="301" r:id="rId18"/>
    <p:sldId id="259" r:id="rId1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338"/>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960D8-4F07-454B-AE7C-53BA8BC4E437}" v="59" dt="2024-10-09T10:20:23.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709"/>
  </p:normalViewPr>
  <p:slideViewPr>
    <p:cSldViewPr snapToGrid="0">
      <p:cViewPr varScale="1">
        <p:scale>
          <a:sx n="103" d="100"/>
          <a:sy n="103" d="100"/>
        </p:scale>
        <p:origin x="19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NELL, Graham (EAST LONDON NHS FOUNDATION TRUST)" userId="S::g.copnell@nhs.net::9d530f28-6c9d-4184-ae4e-0f0be2209fcf" providerId="AD" clId="Web-{931960D8-4F07-454B-AE7C-53BA8BC4E437}"/>
    <pc:docChg chg="addSld delSld modSld sldOrd">
      <pc:chgData name="COPNELL, Graham (EAST LONDON NHS FOUNDATION TRUST)" userId="S::g.copnell@nhs.net::9d530f28-6c9d-4184-ae4e-0f0be2209fcf" providerId="AD" clId="Web-{931960D8-4F07-454B-AE7C-53BA8BC4E437}" dt="2024-10-09T10:20:23.254" v="132" actId="20577"/>
      <pc:docMkLst>
        <pc:docMk/>
      </pc:docMkLst>
      <pc:sldChg chg="addSp modSp add mod ord modClrScheme chgLayout">
        <pc:chgData name="COPNELL, Graham (EAST LONDON NHS FOUNDATION TRUST)" userId="S::g.copnell@nhs.net::9d530f28-6c9d-4184-ae4e-0f0be2209fcf" providerId="AD" clId="Web-{931960D8-4F07-454B-AE7C-53BA8BC4E437}" dt="2024-10-09T09:27:53.143" v="2"/>
        <pc:sldMkLst>
          <pc:docMk/>
          <pc:sldMk cId="4090701059" sldId="256"/>
        </pc:sldMkLst>
        <pc:spChg chg="mod ord">
          <ac:chgData name="COPNELL, Graham (EAST LONDON NHS FOUNDATION TRUST)" userId="S::g.copnell@nhs.net::9d530f28-6c9d-4184-ae4e-0f0be2209fcf" providerId="AD" clId="Web-{931960D8-4F07-454B-AE7C-53BA8BC4E437}" dt="2024-10-09T09:27:53.143" v="2"/>
          <ac:spMkLst>
            <pc:docMk/>
            <pc:sldMk cId="4090701059" sldId="256"/>
            <ac:spMk id="2" creationId="{00000000-0000-0000-0000-000000000000}"/>
          </ac:spMkLst>
        </pc:spChg>
        <pc:spChg chg="mod ord">
          <ac:chgData name="COPNELL, Graham (EAST LONDON NHS FOUNDATION TRUST)" userId="S::g.copnell@nhs.net::9d530f28-6c9d-4184-ae4e-0f0be2209fcf" providerId="AD" clId="Web-{931960D8-4F07-454B-AE7C-53BA8BC4E437}" dt="2024-10-09T09:27:53.143" v="2"/>
          <ac:spMkLst>
            <pc:docMk/>
            <pc:sldMk cId="4090701059" sldId="256"/>
            <ac:spMk id="3" creationId="{00000000-0000-0000-0000-000000000000}"/>
          </ac:spMkLst>
        </pc:spChg>
        <pc:spChg chg="add mod ord">
          <ac:chgData name="COPNELL, Graham (EAST LONDON NHS FOUNDATION TRUST)" userId="S::g.copnell@nhs.net::9d530f28-6c9d-4184-ae4e-0f0be2209fcf" providerId="AD" clId="Web-{931960D8-4F07-454B-AE7C-53BA8BC4E437}" dt="2024-10-09T09:27:53.143" v="2"/>
          <ac:spMkLst>
            <pc:docMk/>
            <pc:sldMk cId="4090701059" sldId="256"/>
            <ac:spMk id="4" creationId="{723EF1E5-C815-FBC5-C4CA-D67690E94B92}"/>
          </ac:spMkLst>
        </pc:spChg>
      </pc:sldChg>
      <pc:sldChg chg="add">
        <pc:chgData name="COPNELL, Graham (EAST LONDON NHS FOUNDATION TRUST)" userId="S::g.copnell@nhs.net::9d530f28-6c9d-4184-ae4e-0f0be2209fcf" providerId="AD" clId="Web-{931960D8-4F07-454B-AE7C-53BA8BC4E437}" dt="2024-10-09T09:43:13.308" v="4"/>
        <pc:sldMkLst>
          <pc:docMk/>
          <pc:sldMk cId="1238976782" sldId="257"/>
        </pc:sldMkLst>
      </pc:sldChg>
      <pc:sldChg chg="add">
        <pc:chgData name="COPNELL, Graham (EAST LONDON NHS FOUNDATION TRUST)" userId="S::g.copnell@nhs.net::9d530f28-6c9d-4184-ae4e-0f0be2209fcf" providerId="AD" clId="Web-{931960D8-4F07-454B-AE7C-53BA8BC4E437}" dt="2024-10-09T09:42:59.198" v="3"/>
        <pc:sldMkLst>
          <pc:docMk/>
          <pc:sldMk cId="644755829" sldId="258"/>
        </pc:sldMkLst>
      </pc:sldChg>
      <pc:sldChg chg="add">
        <pc:chgData name="COPNELL, Graham (EAST LONDON NHS FOUNDATION TRUST)" userId="S::g.copnell@nhs.net::9d530f28-6c9d-4184-ae4e-0f0be2209fcf" providerId="AD" clId="Web-{931960D8-4F07-454B-AE7C-53BA8BC4E437}" dt="2024-10-09T09:58:22.066" v="119"/>
        <pc:sldMkLst>
          <pc:docMk/>
          <pc:sldMk cId="326598472" sldId="259"/>
        </pc:sldMkLst>
      </pc:sldChg>
      <pc:sldChg chg="add modNotes">
        <pc:chgData name="COPNELL, Graham (EAST LONDON NHS FOUNDATION TRUST)" userId="S::g.copnell@nhs.net::9d530f28-6c9d-4184-ae4e-0f0be2209fcf" providerId="AD" clId="Web-{931960D8-4F07-454B-AE7C-53BA8BC4E437}" dt="2024-10-09T09:56:03.328" v="31"/>
        <pc:sldMkLst>
          <pc:docMk/>
          <pc:sldMk cId="3942221500" sldId="260"/>
        </pc:sldMkLst>
      </pc:sldChg>
      <pc:sldChg chg="del">
        <pc:chgData name="COPNELL, Graham (EAST LONDON NHS FOUNDATION TRUST)" userId="S::g.copnell@nhs.net::9d530f28-6c9d-4184-ae4e-0f0be2209fcf" providerId="AD" clId="Web-{931960D8-4F07-454B-AE7C-53BA8BC4E437}" dt="2024-10-09T10:17:18.951" v="125"/>
        <pc:sldMkLst>
          <pc:docMk/>
          <pc:sldMk cId="2612712526" sldId="277"/>
        </pc:sldMkLst>
      </pc:sldChg>
      <pc:sldChg chg="modSp add ord modNotes">
        <pc:chgData name="COPNELL, Graham (EAST LONDON NHS FOUNDATION TRUST)" userId="S::g.copnell@nhs.net::9d530f28-6c9d-4184-ae4e-0f0be2209fcf" providerId="AD" clId="Web-{931960D8-4F07-454B-AE7C-53BA8BC4E437}" dt="2024-10-09T09:58:14.801" v="118" actId="20577"/>
        <pc:sldMkLst>
          <pc:docMk/>
          <pc:sldMk cId="947049069" sldId="299"/>
        </pc:sldMkLst>
        <pc:spChg chg="mod">
          <ac:chgData name="COPNELL, Graham (EAST LONDON NHS FOUNDATION TRUST)" userId="S::g.copnell@nhs.net::9d530f28-6c9d-4184-ae4e-0f0be2209fcf" providerId="AD" clId="Web-{931960D8-4F07-454B-AE7C-53BA8BC4E437}" dt="2024-10-09T09:58:14.801" v="118" actId="20577"/>
          <ac:spMkLst>
            <pc:docMk/>
            <pc:sldMk cId="947049069" sldId="299"/>
            <ac:spMk id="2" creationId="{9C33C790-6D51-EE5D-6D37-E0297C0C3176}"/>
          </ac:spMkLst>
        </pc:spChg>
        <pc:spChg chg="mod">
          <ac:chgData name="COPNELL, Graham (EAST LONDON NHS FOUNDATION TRUST)" userId="S::g.copnell@nhs.net::9d530f28-6c9d-4184-ae4e-0f0be2209fcf" providerId="AD" clId="Web-{931960D8-4F07-454B-AE7C-53BA8BC4E437}" dt="2024-10-09T09:55:17.482" v="29" actId="20577"/>
          <ac:spMkLst>
            <pc:docMk/>
            <pc:sldMk cId="947049069" sldId="299"/>
            <ac:spMk id="3" creationId="{26374ABF-0092-D693-CA5F-48A50EA67C68}"/>
          </ac:spMkLst>
        </pc:spChg>
      </pc:sldChg>
      <pc:sldChg chg="new del mod setBg">
        <pc:chgData name="COPNELL, Graham (EAST LONDON NHS FOUNDATION TRUST)" userId="S::g.copnell@nhs.net::9d530f28-6c9d-4184-ae4e-0f0be2209fcf" providerId="AD" clId="Web-{931960D8-4F07-454B-AE7C-53BA8BC4E437}" dt="2024-10-09T09:45:51.422" v="8"/>
        <pc:sldMkLst>
          <pc:docMk/>
          <pc:sldMk cId="2525288173" sldId="299"/>
        </pc:sldMkLst>
      </pc:sldChg>
      <pc:sldChg chg="add del">
        <pc:chgData name="COPNELL, Graham (EAST LONDON NHS FOUNDATION TRUST)" userId="S::g.copnell@nhs.net::9d530f28-6c9d-4184-ae4e-0f0be2209fcf" providerId="AD" clId="Web-{931960D8-4F07-454B-AE7C-53BA8BC4E437}" dt="2024-10-09T10:16:37.012" v="123"/>
        <pc:sldMkLst>
          <pc:docMk/>
          <pc:sldMk cId="137662247" sldId="300"/>
        </pc:sldMkLst>
      </pc:sldChg>
      <pc:sldChg chg="new">
        <pc:chgData name="COPNELL, Graham (EAST LONDON NHS FOUNDATION TRUST)" userId="S::g.copnell@nhs.net::9d530f28-6c9d-4184-ae4e-0f0be2209fcf" providerId="AD" clId="Web-{931960D8-4F07-454B-AE7C-53BA8BC4E437}" dt="2024-10-09T10:17:13.841" v="124"/>
        <pc:sldMkLst>
          <pc:docMk/>
          <pc:sldMk cId="751648738" sldId="300"/>
        </pc:sldMkLst>
      </pc:sldChg>
      <pc:sldChg chg="add del">
        <pc:chgData name="COPNELL, Graham (EAST LONDON NHS FOUNDATION TRUST)" userId="S::g.copnell@nhs.net::9d530f28-6c9d-4184-ae4e-0f0be2209fcf" providerId="AD" clId="Web-{931960D8-4F07-454B-AE7C-53BA8BC4E437}" dt="2024-10-09T10:06:07.242" v="121"/>
        <pc:sldMkLst>
          <pc:docMk/>
          <pc:sldMk cId="2340700122" sldId="300"/>
        </pc:sldMkLst>
      </pc:sldChg>
      <pc:sldChg chg="modSp add">
        <pc:chgData name="COPNELL, Graham (EAST LONDON NHS FOUNDATION TRUST)" userId="S::g.copnell@nhs.net::9d530f28-6c9d-4184-ae4e-0f0be2209fcf" providerId="AD" clId="Web-{931960D8-4F07-454B-AE7C-53BA8BC4E437}" dt="2024-10-09T10:20:23.254" v="132" actId="20577"/>
        <pc:sldMkLst>
          <pc:docMk/>
          <pc:sldMk cId="4273598459" sldId="301"/>
        </pc:sldMkLst>
        <pc:spChg chg="mod">
          <ac:chgData name="COPNELL, Graham (EAST LONDON NHS FOUNDATION TRUST)" userId="S::g.copnell@nhs.net::9d530f28-6c9d-4184-ae4e-0f0be2209fcf" providerId="AD" clId="Web-{931960D8-4F07-454B-AE7C-53BA8BC4E437}" dt="2024-10-09T10:20:23.254" v="132" actId="20577"/>
          <ac:spMkLst>
            <pc:docMk/>
            <pc:sldMk cId="4273598459" sldId="301"/>
            <ac:spMk id="3" creationId="{26374ABF-0092-D693-CA5F-48A50EA67C68}"/>
          </ac:spMkLst>
        </pc:spChg>
      </pc:sldChg>
      <pc:sldMasterChg chg="addSldLayout">
        <pc:chgData name="COPNELL, Graham (EAST LONDON NHS FOUNDATION TRUST)" userId="S::g.copnell@nhs.net::9d530f28-6c9d-4184-ae4e-0f0be2209fcf" providerId="AD" clId="Web-{931960D8-4F07-454B-AE7C-53BA8BC4E437}" dt="2024-10-09T09:42:59.198" v="3"/>
        <pc:sldMasterMkLst>
          <pc:docMk/>
          <pc:sldMasterMk cId="628282558" sldId="2147483715"/>
        </pc:sldMasterMkLst>
        <pc:sldLayoutChg chg="add">
          <pc:chgData name="COPNELL, Graham (EAST LONDON NHS FOUNDATION TRUST)" userId="S::g.copnell@nhs.net::9d530f28-6c9d-4184-ae4e-0f0be2209fcf" providerId="AD" clId="Web-{931960D8-4F07-454B-AE7C-53BA8BC4E437}" dt="2024-10-09T09:42:59.198" v="3"/>
          <pc:sldLayoutMkLst>
            <pc:docMk/>
            <pc:sldMasterMk cId="628282558" sldId="2147483715"/>
            <pc:sldLayoutMk cId="3438080326" sldId="214748374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1083A-EA80-4848-919A-1E4ED257E6D5}" type="datetimeFigureOut">
              <a:rPr lang="en-US" smtClean="0"/>
              <a:t>10/9/2024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F033F-971C-3940-9C28-0CD48CB3D587}" type="slidenum">
              <a:rPr lang="en-US" smtClean="0"/>
              <a:t>‹#›</a:t>
            </a:fld>
            <a:endParaRPr lang="en-US"/>
          </a:p>
        </p:txBody>
      </p:sp>
    </p:spTree>
    <p:extLst>
      <p:ext uri="{BB962C8B-B14F-4D97-AF65-F5344CB8AC3E}">
        <p14:creationId xmlns:p14="http://schemas.microsoft.com/office/powerpoint/2010/main" val="329174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ea typeface="Calibri"/>
                <a:cs typeface="Calibri"/>
              </a:rPr>
              <a:t>The amin theme of the conference is to bring us together as an AHP community to share best practice, celebrate our achievements and identify opportunities for further developments.</a:t>
            </a:r>
          </a:p>
          <a:p>
            <a:r>
              <a:rPr lang="en-US" dirty="0">
                <a:ea typeface="Calibri"/>
                <a:cs typeface="Calibri"/>
              </a:rPr>
              <a:t>This seminar is going to focus on the latter and explore opportunities to develop in the research and academic spaces.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FF6A14-5430-4690-BEA7-7689616E6AAD}" type="slidenum">
              <a:t>2</a:t>
            </a:fld>
            <a:endParaRPr lang="en-US"/>
          </a:p>
        </p:txBody>
      </p:sp>
    </p:spTree>
    <p:extLst>
      <p:ext uri="{BB962C8B-B14F-4D97-AF65-F5344CB8AC3E}">
        <p14:creationId xmlns:p14="http://schemas.microsoft.com/office/powerpoint/2010/main" val="314073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ea typeface="Calibri"/>
                <a:cs typeface="Calibri"/>
              </a:rPr>
              <a:t>Thinking back to the AHP annual plan that Fiona introduced this morning, this </a:t>
            </a:r>
            <a:r>
              <a:rPr lang="en-US">
                <a:ea typeface="Calibri"/>
                <a:cs typeface="Calibri"/>
              </a:rPr>
              <a:t>seminar</a:t>
            </a:r>
            <a:r>
              <a:rPr lang="en-US" dirty="0">
                <a:ea typeface="Calibri"/>
                <a:cs typeface="Calibri"/>
              </a:rPr>
              <a:t> addresses in part, the areas of AHP leadership and workforce development.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FF6A14-5430-4690-BEA7-7689616E6AAD}" type="slidenum">
              <a:t>3</a:t>
            </a:fld>
            <a:endParaRPr lang="en-US"/>
          </a:p>
        </p:txBody>
      </p:sp>
    </p:spTree>
    <p:extLst>
      <p:ext uri="{BB962C8B-B14F-4D97-AF65-F5344CB8AC3E}">
        <p14:creationId xmlns:p14="http://schemas.microsoft.com/office/powerpoint/2010/main" val="348127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ea typeface="Calibri"/>
                <a:cs typeface="Calibri"/>
              </a:rPr>
              <a:t>Over the next 30 minutes or so we would like to provide some information about opportunities to be involved in research in NEL, listen to two of our colleagues talk about their research </a:t>
            </a:r>
            <a:r>
              <a:rPr lang="en-US" err="1">
                <a:ea typeface="Calibri"/>
                <a:cs typeface="Calibri"/>
              </a:rPr>
              <a:t>journies</a:t>
            </a:r>
            <a:r>
              <a:rPr lang="en-US" dirty="0">
                <a:ea typeface="Calibri"/>
                <a:cs typeface="Calibri"/>
              </a:rPr>
              <a:t> and experience and finally here from you about how you think we could support research opportunities for AHPs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FF6A14-5430-4690-BEA7-7689616E6AAD}" type="slidenum">
              <a:rPr lang="en-US"/>
              <a:t>4</a:t>
            </a:fld>
            <a:endParaRPr lang="en-US"/>
          </a:p>
        </p:txBody>
      </p:sp>
    </p:spTree>
    <p:extLst>
      <p:ext uri="{BB962C8B-B14F-4D97-AF65-F5344CB8AC3E}">
        <p14:creationId xmlns:p14="http://schemas.microsoft.com/office/powerpoint/2010/main" val="307271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Getting involved in research and academia can be a daunting thing and it is often difficult knowing where to start.</a:t>
            </a:r>
          </a:p>
          <a:p>
            <a:r>
              <a:rPr lang="en-US" dirty="0">
                <a:ea typeface="Calibri"/>
                <a:cs typeface="Calibri"/>
              </a:rPr>
              <a:t>We thought it might be useful to hear from two colleagues </a:t>
            </a:r>
            <a:r>
              <a:rPr lang="en-US">
                <a:ea typeface="Calibri"/>
                <a:cs typeface="Calibri"/>
              </a:rPr>
              <a:t>currently</a:t>
            </a:r>
            <a:r>
              <a:rPr lang="en-US" dirty="0">
                <a:ea typeface="Calibri"/>
                <a:cs typeface="Calibri"/>
              </a:rPr>
              <a:t> involved in research in ELFT to find out about their experiences</a:t>
            </a:r>
          </a:p>
        </p:txBody>
      </p:sp>
      <p:sp>
        <p:nvSpPr>
          <p:cNvPr id="4" name="Slide Number Placeholder 3"/>
          <p:cNvSpPr>
            <a:spLocks noGrp="1"/>
          </p:cNvSpPr>
          <p:nvPr>
            <p:ph type="sldNum" sz="quarter" idx="5"/>
          </p:nvPr>
        </p:nvSpPr>
        <p:spPr/>
        <p:txBody>
          <a:bodyPr/>
          <a:lstStyle/>
          <a:p>
            <a:fld id="{593F033F-971C-3940-9C28-0CD48CB3D587}" type="slidenum">
              <a:rPr lang="en-US" smtClean="0"/>
              <a:t>5</a:t>
            </a:fld>
            <a:endParaRPr lang="en-US"/>
          </a:p>
        </p:txBody>
      </p:sp>
    </p:spTree>
    <p:extLst>
      <p:ext uri="{BB962C8B-B14F-4D97-AF65-F5344CB8AC3E}">
        <p14:creationId xmlns:p14="http://schemas.microsoft.com/office/powerpoint/2010/main" val="174171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3F033F-971C-3940-9C28-0CD48CB3D587}" type="slidenum">
              <a:rPr lang="en-US" smtClean="0"/>
              <a:t>5</a:t>
            </a:fld>
            <a:endParaRPr lang="en-US"/>
          </a:p>
        </p:txBody>
      </p:sp>
    </p:spTree>
    <p:extLst>
      <p:ext uri="{BB962C8B-B14F-4D97-AF65-F5344CB8AC3E}">
        <p14:creationId xmlns:p14="http://schemas.microsoft.com/office/powerpoint/2010/main" val="336004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6.png"/><Relationship Id="rId4" Type="http://schemas.openxmlformats.org/officeDocument/2006/relationships/image" Target="../media/image43.png"/><Relationship Id="rId9"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928DC1-CD46-F54D-A1F1-E924C2CB868E}"/>
              </a:ext>
            </a:extLst>
          </p:cNvPr>
          <p:cNvPicPr>
            <a:picLocks noChangeAspect="1"/>
          </p:cNvPicPr>
          <p:nvPr userDrawn="1"/>
        </p:nvPicPr>
        <p:blipFill>
          <a:blip r:embed="rId2"/>
          <a:stretch>
            <a:fillRect/>
          </a:stretch>
        </p:blipFill>
        <p:spPr>
          <a:xfrm>
            <a:off x="5529164" y="1807773"/>
            <a:ext cx="3824186" cy="1023709"/>
          </a:xfrm>
          <a:prstGeom prst="rect">
            <a:avLst/>
          </a:prstGeom>
        </p:spPr>
      </p:pic>
      <p:pic>
        <p:nvPicPr>
          <p:cNvPr id="5" name="Picture 4">
            <a:extLst>
              <a:ext uri="{FF2B5EF4-FFF2-40B4-BE49-F238E27FC236}">
                <a16:creationId xmlns:a16="http://schemas.microsoft.com/office/drawing/2014/main" id="{23EAFD85-A6D2-7C49-B3EA-C26B076F033B}"/>
              </a:ext>
            </a:extLst>
          </p:cNvPr>
          <p:cNvPicPr>
            <a:picLocks noChangeAspect="1"/>
          </p:cNvPicPr>
          <p:nvPr userDrawn="1"/>
        </p:nvPicPr>
        <p:blipFill>
          <a:blip r:embed="rId3"/>
          <a:stretch>
            <a:fillRect/>
          </a:stretch>
        </p:blipFill>
        <p:spPr>
          <a:xfrm>
            <a:off x="5529164" y="409765"/>
            <a:ext cx="3735227" cy="1059345"/>
          </a:xfrm>
          <a:prstGeom prst="rect">
            <a:avLst/>
          </a:prstGeom>
        </p:spPr>
      </p:pic>
      <p:sp>
        <p:nvSpPr>
          <p:cNvPr id="79" name="Rectangle 78">
            <a:extLst>
              <a:ext uri="{FF2B5EF4-FFF2-40B4-BE49-F238E27FC236}">
                <a16:creationId xmlns:a16="http://schemas.microsoft.com/office/drawing/2014/main" id="{D62F5AE5-15CB-E74E-A3ED-3C6B68646E05}"/>
              </a:ext>
            </a:extLst>
          </p:cNvPr>
          <p:cNvSpPr/>
          <p:nvPr userDrawn="1"/>
        </p:nvSpPr>
        <p:spPr>
          <a:xfrm>
            <a:off x="-9245" y="0"/>
            <a:ext cx="12327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8" name="TextBox 77">
            <a:extLst>
              <a:ext uri="{FF2B5EF4-FFF2-40B4-BE49-F238E27FC236}">
                <a16:creationId xmlns:a16="http://schemas.microsoft.com/office/drawing/2014/main" id="{211A4964-CD8C-2449-9E7E-4FD1411BA1F1}"/>
              </a:ext>
            </a:extLst>
          </p:cNvPr>
          <p:cNvSpPr txBox="1"/>
          <p:nvPr userDrawn="1"/>
        </p:nvSpPr>
        <p:spPr>
          <a:xfrm rot="16200000">
            <a:off x="-2381186" y="3105835"/>
            <a:ext cx="5963329" cy="646331"/>
          </a:xfrm>
          <a:prstGeom prst="rect">
            <a:avLst/>
          </a:prstGeom>
          <a:noFill/>
        </p:spPr>
        <p:txBody>
          <a:bodyPr wrap="square" rtlCol="0">
            <a:spAutoFit/>
          </a:bodyPr>
          <a:lstStyle/>
          <a:p>
            <a:r>
              <a:rPr lang="en-US" sz="36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Brand Guidelines Summary</a:t>
            </a:r>
          </a:p>
        </p:txBody>
      </p:sp>
      <p:sp>
        <p:nvSpPr>
          <p:cNvPr id="36" name="Title 1">
            <a:extLst>
              <a:ext uri="{FF2B5EF4-FFF2-40B4-BE49-F238E27FC236}">
                <a16:creationId xmlns:a16="http://schemas.microsoft.com/office/drawing/2014/main" id="{133DB008-17B7-5C40-81E7-F52C8128DA70}"/>
              </a:ext>
            </a:extLst>
          </p:cNvPr>
          <p:cNvSpPr txBox="1">
            <a:spLocks/>
          </p:cNvSpPr>
          <p:nvPr userDrawn="1"/>
        </p:nvSpPr>
        <p:spPr>
          <a:xfrm>
            <a:off x="1704377" y="618106"/>
            <a:ext cx="7375255" cy="99323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Primary Typeface</a:t>
            </a:r>
          </a:p>
          <a:p>
            <a:pPr marL="0" marR="0" lvl="0" indent="0" algn="l" defTabSz="914423" rtl="0" eaLnBrk="1" fontAlgn="auto" latinLnBrk="0" hangingPunct="1">
              <a:lnSpc>
                <a:spcPct val="90000"/>
              </a:lnSpc>
              <a:spcBef>
                <a:spcPct val="0"/>
              </a:spcBef>
              <a:spcAft>
                <a:spcPts val="0"/>
              </a:spcAft>
              <a:buClrTx/>
              <a:buSzTx/>
              <a:buFontTx/>
              <a:buNone/>
              <a:tabLst/>
              <a:defRPr/>
            </a:pPr>
            <a:r>
              <a:rPr lang="en-US" sz="1200" b="0" i="0">
                <a:latin typeface="Helvetica Neue Light" panose="02000403000000020004" pitchFamily="2" charset="0"/>
                <a:ea typeface="Helvetica Neue Light" panose="02000403000000020004" pitchFamily="2" charset="0"/>
              </a:rPr>
              <a:t>Please use Sofia. </a:t>
            </a:r>
          </a:p>
          <a:p>
            <a:pPr marL="0" marR="0" lvl="0" indent="0" algn="l" defTabSz="914423" rtl="0" eaLnBrk="1" fontAlgn="auto" latinLnBrk="0" hangingPunct="1">
              <a:lnSpc>
                <a:spcPct val="90000"/>
              </a:lnSpc>
              <a:spcBef>
                <a:spcPct val="0"/>
              </a:spcBef>
              <a:spcAft>
                <a:spcPts val="0"/>
              </a:spcAft>
              <a:buClrTx/>
              <a:buSzTx/>
              <a:buFontTx/>
              <a:buNone/>
              <a:tabLst/>
              <a:defRPr/>
            </a:pPr>
            <a:r>
              <a:rPr lang="en-US" sz="1200" b="0" i="0">
                <a:latin typeface="Helvetica Neue Light" panose="02000403000000020004" pitchFamily="2" charset="0"/>
                <a:ea typeface="Helvetica Neue Light" panose="02000403000000020004" pitchFamily="2" charset="0"/>
              </a:rPr>
              <a:t>Available here </a:t>
            </a:r>
            <a:r>
              <a:rPr lang="en-US" sz="1200" b="0" i="0" err="1">
                <a:latin typeface="Helvetica Neue Light" panose="02000403000000020004" pitchFamily="2" charset="0"/>
                <a:ea typeface="Helvetica Neue Light" panose="02000403000000020004" pitchFamily="2" charset="0"/>
              </a:rPr>
              <a:t>fonts.adobe.com</a:t>
            </a:r>
            <a:r>
              <a:rPr lang="en-US" sz="1200" b="0" i="0">
                <a:latin typeface="Helvetica Neue Light" panose="02000403000000020004" pitchFamily="2" charset="0"/>
                <a:ea typeface="Helvetica Neue Light" panose="02000403000000020004" pitchFamily="2" charset="0"/>
              </a:rPr>
              <a:t>/fonts/</a:t>
            </a:r>
            <a:r>
              <a:rPr lang="en-US" sz="1200" b="0" i="0" err="1">
                <a:latin typeface="Helvetica Neue Light" panose="02000403000000020004" pitchFamily="2" charset="0"/>
                <a:ea typeface="Helvetica Neue Light" panose="02000403000000020004" pitchFamily="2" charset="0"/>
              </a:rPr>
              <a:t>sofia</a:t>
            </a:r>
            <a:r>
              <a:rPr lang="en-US" sz="1200" b="0" i="0">
                <a:latin typeface="Helvetica Neue Light" panose="02000403000000020004" pitchFamily="2" charset="0"/>
                <a:ea typeface="Helvetica Neue Light" panose="02000403000000020004" pitchFamily="2" charset="0"/>
              </a:rPr>
              <a:t> </a:t>
            </a:r>
          </a:p>
          <a:p>
            <a:pPr marL="0" marR="0" lvl="0" indent="0" algn="l" defTabSz="914423" rtl="0" eaLnBrk="1" fontAlgn="auto" latinLnBrk="0" hangingPunct="1">
              <a:lnSpc>
                <a:spcPct val="90000"/>
              </a:lnSpc>
              <a:spcBef>
                <a:spcPct val="0"/>
              </a:spcBef>
              <a:spcAft>
                <a:spcPts val="0"/>
              </a:spcAft>
              <a:buClrTx/>
              <a:buSzTx/>
              <a:buFontTx/>
              <a:buNone/>
              <a:tabLst/>
              <a:defRPr/>
            </a:pPr>
            <a:endParaRPr lang="en-US" sz="1200" b="0" i="0">
              <a:latin typeface="Helvetica Neue Light" panose="02000403000000020004" pitchFamily="2" charset="0"/>
              <a:ea typeface="Helvetica Neue Light" panose="02000403000000020004" pitchFamily="2" charset="0"/>
            </a:endParaRPr>
          </a:p>
        </p:txBody>
      </p:sp>
      <p:cxnSp>
        <p:nvCxnSpPr>
          <p:cNvPr id="41" name="Straight Connector 40">
            <a:extLst>
              <a:ext uri="{FF2B5EF4-FFF2-40B4-BE49-F238E27FC236}">
                <a16:creationId xmlns:a16="http://schemas.microsoft.com/office/drawing/2014/main" id="{24F163A3-E579-354A-948E-CB20FAEB7184}"/>
              </a:ext>
            </a:extLst>
          </p:cNvPr>
          <p:cNvCxnSpPr>
            <a:cxnSpLocks/>
          </p:cNvCxnSpPr>
          <p:nvPr userDrawn="1"/>
        </p:nvCxnSpPr>
        <p:spPr>
          <a:xfrm>
            <a:off x="1790900" y="1516739"/>
            <a:ext cx="728873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4B064047-DC32-5D4D-971F-F839E8B9B58F}"/>
              </a:ext>
            </a:extLst>
          </p:cNvPr>
          <p:cNvSpPr txBox="1">
            <a:spLocks/>
          </p:cNvSpPr>
          <p:nvPr userDrawn="1"/>
        </p:nvSpPr>
        <p:spPr>
          <a:xfrm>
            <a:off x="1704377" y="1918758"/>
            <a:ext cx="7375255" cy="99323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Secondary Typeface</a:t>
            </a:r>
          </a:p>
          <a:p>
            <a:pPr marL="0" marR="0" lvl="0" indent="0" algn="l" defTabSz="914423" rtl="0" eaLnBrk="1" fontAlgn="auto" latinLnBrk="0" hangingPunct="1">
              <a:lnSpc>
                <a:spcPct val="90000"/>
              </a:lnSpc>
              <a:spcBef>
                <a:spcPct val="0"/>
              </a:spcBef>
              <a:spcAft>
                <a:spcPts val="0"/>
              </a:spcAft>
              <a:buClrTx/>
              <a:buSzTx/>
              <a:buFontTx/>
              <a:buNone/>
              <a:tabLst/>
              <a:defRPr/>
            </a:pPr>
            <a:r>
              <a:rPr lang="en-US" sz="1200" b="0" i="0">
                <a:latin typeface="Helvetica Neue Light" panose="02000403000000020004" pitchFamily="2" charset="0"/>
                <a:ea typeface="Helvetica Neue Light" panose="02000403000000020004" pitchFamily="2" charset="0"/>
              </a:rPr>
              <a:t>If Sofia is not available then please use Helvetica Neue.</a:t>
            </a:r>
          </a:p>
          <a:p>
            <a:pPr marL="0" marR="0" lvl="0" indent="0" algn="l" defTabSz="914423" rtl="0" eaLnBrk="1" fontAlgn="auto" latinLnBrk="0" hangingPunct="1">
              <a:lnSpc>
                <a:spcPct val="90000"/>
              </a:lnSpc>
              <a:spcBef>
                <a:spcPct val="0"/>
              </a:spcBef>
              <a:spcAft>
                <a:spcPts val="0"/>
              </a:spcAft>
              <a:buClrTx/>
              <a:buSzTx/>
              <a:buFontTx/>
              <a:buNone/>
              <a:tabLst/>
              <a:defRPr/>
            </a:pPr>
            <a:endParaRPr lang="en-US" sz="1200" b="0" i="0">
              <a:latin typeface="Helvetica Neue Light" panose="02000403000000020004" pitchFamily="2" charset="0"/>
              <a:ea typeface="Helvetica Neue Light" panose="02000403000000020004" pitchFamily="2" charset="0"/>
            </a:endParaRPr>
          </a:p>
        </p:txBody>
      </p:sp>
      <p:cxnSp>
        <p:nvCxnSpPr>
          <p:cNvPr id="46" name="Straight Connector 45">
            <a:extLst>
              <a:ext uri="{FF2B5EF4-FFF2-40B4-BE49-F238E27FC236}">
                <a16:creationId xmlns:a16="http://schemas.microsoft.com/office/drawing/2014/main" id="{FB646B22-4F9F-6A45-BA55-58514EBE5C15}"/>
              </a:ext>
            </a:extLst>
          </p:cNvPr>
          <p:cNvCxnSpPr>
            <a:cxnSpLocks/>
          </p:cNvCxnSpPr>
          <p:nvPr userDrawn="1"/>
        </p:nvCxnSpPr>
        <p:spPr>
          <a:xfrm>
            <a:off x="1790900" y="2817391"/>
            <a:ext cx="728873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1A0911FC-0508-5B4C-9AD7-C7646CE4257B}"/>
              </a:ext>
            </a:extLst>
          </p:cNvPr>
          <p:cNvSpPr txBox="1">
            <a:spLocks/>
          </p:cNvSpPr>
          <p:nvPr userDrawn="1"/>
        </p:nvSpPr>
        <p:spPr>
          <a:xfrm>
            <a:off x="1704376" y="2992283"/>
            <a:ext cx="3058325" cy="1252229"/>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Logo File Types</a:t>
            </a:r>
          </a:p>
          <a:p>
            <a:pPr marL="0" marR="0" lvl="0" indent="0" algn="l" defTabSz="914423" rtl="0" eaLnBrk="1" fontAlgn="auto" latinLnBrk="0" hangingPunct="1">
              <a:lnSpc>
                <a:spcPct val="90000"/>
              </a:lnSpc>
              <a:spcBef>
                <a:spcPct val="0"/>
              </a:spcBef>
              <a:spcAft>
                <a:spcPts val="0"/>
              </a:spcAft>
              <a:buClrTx/>
              <a:buSzTx/>
              <a:buFontTx/>
              <a:buNone/>
              <a:tabLst/>
              <a:defRPr/>
            </a:pPr>
            <a:r>
              <a:rPr lang="en-US" sz="1200" b="0" i="0">
                <a:latin typeface="Helvetica Neue Light" panose="02000403000000020004" pitchFamily="2" charset="0"/>
                <a:ea typeface="Helvetica Neue Light" panose="02000403000000020004" pitchFamily="2" charset="0"/>
              </a:rPr>
              <a:t>When using the logo for large format and print, the .eps file type should be applied. For digital use, such as on the website, the .jpeg or .</a:t>
            </a:r>
            <a:r>
              <a:rPr lang="en-US" sz="1200" b="0" i="0" err="1">
                <a:latin typeface="Helvetica Neue Light" panose="02000403000000020004" pitchFamily="2" charset="0"/>
                <a:ea typeface="Helvetica Neue Light" panose="02000403000000020004" pitchFamily="2" charset="0"/>
              </a:rPr>
              <a:t>png</a:t>
            </a:r>
            <a:r>
              <a:rPr lang="en-US" sz="1200" b="0" i="0">
                <a:latin typeface="Helvetica Neue Light" panose="02000403000000020004" pitchFamily="2" charset="0"/>
                <a:ea typeface="Helvetica Neue Light" panose="02000403000000020004" pitchFamily="2" charset="0"/>
              </a:rPr>
              <a:t> file type should be used. </a:t>
            </a:r>
          </a:p>
          <a:p>
            <a:pPr marL="0" marR="0" lvl="0" indent="0" algn="l" defTabSz="914423" rtl="0" eaLnBrk="1" fontAlgn="auto" latinLnBrk="0" hangingPunct="1">
              <a:lnSpc>
                <a:spcPct val="90000"/>
              </a:lnSpc>
              <a:spcBef>
                <a:spcPct val="0"/>
              </a:spcBef>
              <a:spcAft>
                <a:spcPts val="0"/>
              </a:spcAft>
              <a:buClrTx/>
              <a:buSzTx/>
              <a:buFontTx/>
              <a:buNone/>
              <a:tabLst/>
              <a:defRPr/>
            </a:pPr>
            <a:endParaRPr lang="en-US" sz="1200" b="0" i="0">
              <a:latin typeface="Helvetica Neue Light" panose="02000403000000020004" pitchFamily="2" charset="0"/>
              <a:ea typeface="Helvetica Neue Light" panose="02000403000000020004" pitchFamily="2" charset="0"/>
            </a:endParaRPr>
          </a:p>
        </p:txBody>
      </p:sp>
      <p:cxnSp>
        <p:nvCxnSpPr>
          <p:cNvPr id="48" name="Straight Connector 47">
            <a:extLst>
              <a:ext uri="{FF2B5EF4-FFF2-40B4-BE49-F238E27FC236}">
                <a16:creationId xmlns:a16="http://schemas.microsoft.com/office/drawing/2014/main" id="{EA6AB444-8FD5-2541-A541-199785EF3EDF}"/>
              </a:ext>
            </a:extLst>
          </p:cNvPr>
          <p:cNvCxnSpPr>
            <a:cxnSpLocks/>
          </p:cNvCxnSpPr>
          <p:nvPr userDrawn="1"/>
        </p:nvCxnSpPr>
        <p:spPr>
          <a:xfrm>
            <a:off x="1790900" y="4149912"/>
            <a:ext cx="728873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FB576FC-1910-1E40-9EFB-94C2C87D6550}"/>
              </a:ext>
            </a:extLst>
          </p:cNvPr>
          <p:cNvPicPr>
            <a:picLocks noChangeAspect="1"/>
          </p:cNvPicPr>
          <p:nvPr userDrawn="1"/>
        </p:nvPicPr>
        <p:blipFill>
          <a:blip r:embed="rId4"/>
          <a:stretch>
            <a:fillRect/>
          </a:stretch>
        </p:blipFill>
        <p:spPr>
          <a:xfrm>
            <a:off x="5543051" y="3219410"/>
            <a:ext cx="1678079" cy="639469"/>
          </a:xfrm>
          <a:prstGeom prst="rect">
            <a:avLst/>
          </a:prstGeom>
        </p:spPr>
      </p:pic>
      <p:sp>
        <p:nvSpPr>
          <p:cNvPr id="17" name="Rounded Rectangle 16">
            <a:extLst>
              <a:ext uri="{FF2B5EF4-FFF2-40B4-BE49-F238E27FC236}">
                <a16:creationId xmlns:a16="http://schemas.microsoft.com/office/drawing/2014/main" id="{01937EEB-F7B5-F645-AC2A-B983FEA3A032}"/>
              </a:ext>
            </a:extLst>
          </p:cNvPr>
          <p:cNvSpPr/>
          <p:nvPr userDrawn="1"/>
        </p:nvSpPr>
        <p:spPr>
          <a:xfrm>
            <a:off x="7490622" y="3564290"/>
            <a:ext cx="439461" cy="492662"/>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9" name="Title 1">
            <a:extLst>
              <a:ext uri="{FF2B5EF4-FFF2-40B4-BE49-F238E27FC236}">
                <a16:creationId xmlns:a16="http://schemas.microsoft.com/office/drawing/2014/main" id="{187D9337-200C-554F-A866-4C40866B3C6D}"/>
              </a:ext>
            </a:extLst>
          </p:cNvPr>
          <p:cNvSpPr txBox="1">
            <a:spLocks/>
          </p:cNvSpPr>
          <p:nvPr userDrawn="1"/>
        </p:nvSpPr>
        <p:spPr>
          <a:xfrm>
            <a:off x="7493709" y="3648807"/>
            <a:ext cx="436071" cy="298964"/>
          </a:xfrm>
          <a:prstGeom prst="rect">
            <a:avLst/>
          </a:prstGeom>
        </p:spPr>
        <p:txBody>
          <a:bodyPr vert="horz" lIns="91440" tIns="45721" rIns="91440" bIns="45721" rtlCol="0" anchor="b">
            <a:normAutofit fontScale="85000" lnSpcReduction="10000"/>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200" b="1" i="0">
                <a:solidFill>
                  <a:schemeClr val="accent3"/>
                </a:solidFill>
                <a:latin typeface="Helvetica Neue" panose="02000503000000020004" pitchFamily="2" charset="0"/>
                <a:ea typeface="Helvetica Neue" panose="02000503000000020004" pitchFamily="2" charset="0"/>
                <a:cs typeface="Helvetica Neue" panose="02000503000000020004" pitchFamily="2" charset="0"/>
              </a:rPr>
              <a:t>EPS</a:t>
            </a:r>
            <a:endParaRPr lang="en-US" sz="1050" b="1" i="0">
              <a:solidFill>
                <a:schemeClr val="accent3"/>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2" name="Rounded Rectangle 51">
            <a:extLst>
              <a:ext uri="{FF2B5EF4-FFF2-40B4-BE49-F238E27FC236}">
                <a16:creationId xmlns:a16="http://schemas.microsoft.com/office/drawing/2014/main" id="{5A469B26-87A8-6942-890C-0DFE3F26E04E}"/>
              </a:ext>
            </a:extLst>
          </p:cNvPr>
          <p:cNvSpPr/>
          <p:nvPr userDrawn="1"/>
        </p:nvSpPr>
        <p:spPr>
          <a:xfrm>
            <a:off x="8001479" y="3562654"/>
            <a:ext cx="439461" cy="492662"/>
          </a:xfrm>
          <a:prstGeom prst="roundRect">
            <a:avLst/>
          </a:prstGeom>
          <a:noFill/>
          <a:ln w="19050">
            <a:solidFill>
              <a:srgbClr val="F1C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3" name="Title 1">
            <a:extLst>
              <a:ext uri="{FF2B5EF4-FFF2-40B4-BE49-F238E27FC236}">
                <a16:creationId xmlns:a16="http://schemas.microsoft.com/office/drawing/2014/main" id="{4A55301B-172F-7A48-9207-A30728B80761}"/>
              </a:ext>
            </a:extLst>
          </p:cNvPr>
          <p:cNvSpPr txBox="1">
            <a:spLocks/>
          </p:cNvSpPr>
          <p:nvPr userDrawn="1"/>
        </p:nvSpPr>
        <p:spPr>
          <a:xfrm>
            <a:off x="8004566" y="3647171"/>
            <a:ext cx="436071" cy="298964"/>
          </a:xfrm>
          <a:prstGeom prst="rect">
            <a:avLst/>
          </a:prstGeom>
        </p:spPr>
        <p:txBody>
          <a:bodyPr vert="horz" lIns="91440" tIns="45721" rIns="91440" bIns="45721" rtlCol="0" anchor="b">
            <a:normAutofit fontScale="77500" lnSpcReduction="20000"/>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200" b="1" i="0">
                <a:solidFill>
                  <a:srgbClr val="F1C338"/>
                </a:solidFill>
                <a:latin typeface="Helvetica Neue" panose="02000503000000020004" pitchFamily="2" charset="0"/>
                <a:ea typeface="Helvetica Neue" panose="02000503000000020004" pitchFamily="2" charset="0"/>
                <a:cs typeface="Helvetica Neue" panose="02000503000000020004" pitchFamily="2" charset="0"/>
              </a:rPr>
              <a:t>PNG</a:t>
            </a:r>
            <a:endParaRPr lang="en-US" sz="1050" b="1" i="0">
              <a:solidFill>
                <a:srgbClr val="F1C338"/>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Rounded Rectangle 53">
            <a:extLst>
              <a:ext uri="{FF2B5EF4-FFF2-40B4-BE49-F238E27FC236}">
                <a16:creationId xmlns:a16="http://schemas.microsoft.com/office/drawing/2014/main" id="{52745F92-7FC9-7247-B0C7-50B89316F0E3}"/>
              </a:ext>
            </a:extLst>
          </p:cNvPr>
          <p:cNvSpPr/>
          <p:nvPr userDrawn="1"/>
        </p:nvSpPr>
        <p:spPr>
          <a:xfrm>
            <a:off x="8512336" y="3555362"/>
            <a:ext cx="439461" cy="492662"/>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5" name="Title 1">
            <a:extLst>
              <a:ext uri="{FF2B5EF4-FFF2-40B4-BE49-F238E27FC236}">
                <a16:creationId xmlns:a16="http://schemas.microsoft.com/office/drawing/2014/main" id="{77D92620-5892-624E-A13B-24D51D07FE3B}"/>
              </a:ext>
            </a:extLst>
          </p:cNvPr>
          <p:cNvSpPr txBox="1">
            <a:spLocks/>
          </p:cNvSpPr>
          <p:nvPr userDrawn="1"/>
        </p:nvSpPr>
        <p:spPr>
          <a:xfrm>
            <a:off x="8515423" y="3639879"/>
            <a:ext cx="436071" cy="298964"/>
          </a:xfrm>
          <a:prstGeom prst="rect">
            <a:avLst/>
          </a:prstGeom>
        </p:spPr>
        <p:txBody>
          <a:bodyPr vert="horz" lIns="91440" tIns="45721" rIns="91440" bIns="45721" rtlCol="0" anchor="b">
            <a:normAutofit fontScale="85000" lnSpcReduction="10000"/>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200" b="1" i="0">
                <a:solidFill>
                  <a:schemeClr val="accent5"/>
                </a:solidFill>
                <a:latin typeface="Helvetica Neue" panose="02000503000000020004" pitchFamily="2" charset="0"/>
                <a:ea typeface="Helvetica Neue" panose="02000503000000020004" pitchFamily="2" charset="0"/>
                <a:cs typeface="Helvetica Neue" panose="02000503000000020004" pitchFamily="2" charset="0"/>
              </a:rPr>
              <a:t>JPG</a:t>
            </a:r>
            <a:endParaRPr lang="en-US" sz="1050" b="1" i="0">
              <a:solidFill>
                <a:schemeClr val="accent5"/>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8" name="Title 1">
            <a:extLst>
              <a:ext uri="{FF2B5EF4-FFF2-40B4-BE49-F238E27FC236}">
                <a16:creationId xmlns:a16="http://schemas.microsoft.com/office/drawing/2014/main" id="{43B21201-6EAB-6B44-80B5-1B4455980E4F}"/>
              </a:ext>
            </a:extLst>
          </p:cNvPr>
          <p:cNvSpPr txBox="1">
            <a:spLocks/>
          </p:cNvSpPr>
          <p:nvPr userDrawn="1"/>
        </p:nvSpPr>
        <p:spPr>
          <a:xfrm>
            <a:off x="1704375" y="6010440"/>
            <a:ext cx="3058325" cy="400224"/>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Logo Positioning</a:t>
            </a:r>
            <a:endParaRPr lang="en-US" sz="1200" b="0" i="0">
              <a:latin typeface="Helvetica Neue Light" panose="02000403000000020004" pitchFamily="2" charset="0"/>
              <a:ea typeface="Helvetica Neue Light" panose="02000403000000020004" pitchFamily="2" charset="0"/>
            </a:endParaRPr>
          </a:p>
        </p:txBody>
      </p:sp>
      <p:cxnSp>
        <p:nvCxnSpPr>
          <p:cNvPr id="59" name="Straight Connector 58">
            <a:extLst>
              <a:ext uri="{FF2B5EF4-FFF2-40B4-BE49-F238E27FC236}">
                <a16:creationId xmlns:a16="http://schemas.microsoft.com/office/drawing/2014/main" id="{91302B83-B7C5-6840-8757-0DD16003FC1B}"/>
              </a:ext>
            </a:extLst>
          </p:cNvPr>
          <p:cNvCxnSpPr>
            <a:cxnSpLocks/>
          </p:cNvCxnSpPr>
          <p:nvPr userDrawn="1"/>
        </p:nvCxnSpPr>
        <p:spPr>
          <a:xfrm>
            <a:off x="1790900" y="6443739"/>
            <a:ext cx="728873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B4A5DC5-8052-C84E-A789-546B59EAA5D1}"/>
              </a:ext>
            </a:extLst>
          </p:cNvPr>
          <p:cNvGrpSpPr/>
          <p:nvPr userDrawn="1"/>
        </p:nvGrpSpPr>
        <p:grpSpPr>
          <a:xfrm>
            <a:off x="1759619" y="4409110"/>
            <a:ext cx="7788642" cy="1457103"/>
            <a:chOff x="2204184" y="4192920"/>
            <a:chExt cx="6371926" cy="1096732"/>
          </a:xfrm>
        </p:grpSpPr>
        <p:pic>
          <p:nvPicPr>
            <p:cNvPr id="30" name="Picture 29">
              <a:extLst>
                <a:ext uri="{FF2B5EF4-FFF2-40B4-BE49-F238E27FC236}">
                  <a16:creationId xmlns:a16="http://schemas.microsoft.com/office/drawing/2014/main" id="{25F2A7A7-5002-EE4A-BEA7-497271B72F72}"/>
                </a:ext>
              </a:extLst>
            </p:cNvPr>
            <p:cNvPicPr>
              <a:picLocks noChangeAspect="1"/>
            </p:cNvPicPr>
            <p:nvPr userDrawn="1"/>
          </p:nvPicPr>
          <p:blipFill rotWithShape="1">
            <a:blip r:embed="rId5"/>
            <a:srcRect b="50114"/>
            <a:stretch/>
          </p:blipFill>
          <p:spPr>
            <a:xfrm>
              <a:off x="2204184" y="4192920"/>
              <a:ext cx="3185963" cy="1082646"/>
            </a:xfrm>
            <a:prstGeom prst="rect">
              <a:avLst/>
            </a:prstGeom>
          </p:spPr>
        </p:pic>
        <p:pic>
          <p:nvPicPr>
            <p:cNvPr id="60" name="Picture 59">
              <a:extLst>
                <a:ext uri="{FF2B5EF4-FFF2-40B4-BE49-F238E27FC236}">
                  <a16:creationId xmlns:a16="http://schemas.microsoft.com/office/drawing/2014/main" id="{27789443-8400-C049-8474-55F12FB85479}"/>
                </a:ext>
              </a:extLst>
            </p:cNvPr>
            <p:cNvPicPr>
              <a:picLocks noChangeAspect="1"/>
            </p:cNvPicPr>
            <p:nvPr userDrawn="1"/>
          </p:nvPicPr>
          <p:blipFill rotWithShape="1">
            <a:blip r:embed="rId5"/>
            <a:srcRect t="50000"/>
            <a:stretch/>
          </p:blipFill>
          <p:spPr>
            <a:xfrm>
              <a:off x="5390147" y="4204529"/>
              <a:ext cx="3185963" cy="1085123"/>
            </a:xfrm>
            <a:prstGeom prst="rect">
              <a:avLst/>
            </a:prstGeom>
          </p:spPr>
        </p:pic>
      </p:grpSp>
    </p:spTree>
    <p:extLst>
      <p:ext uri="{BB962C8B-B14F-4D97-AF65-F5344CB8AC3E}">
        <p14:creationId xmlns:p14="http://schemas.microsoft.com/office/powerpoint/2010/main" val="77146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B041AE-377A-354A-B211-6768018BCA7E}"/>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Contents</a:t>
            </a:r>
            <a:endParaRPr lang="en-US"/>
          </a:p>
        </p:txBody>
      </p:sp>
      <p:sp>
        <p:nvSpPr>
          <p:cNvPr id="4" name="Subtitle 2">
            <a:extLst>
              <a:ext uri="{FF2B5EF4-FFF2-40B4-BE49-F238E27FC236}">
                <a16:creationId xmlns:a16="http://schemas.microsoft.com/office/drawing/2014/main" id="{22922507-CB9D-C241-ACBC-10AA2CBF10E6}"/>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5" name="Round Diagonal Corner of Rectangle 4">
            <a:extLst>
              <a:ext uri="{FF2B5EF4-FFF2-40B4-BE49-F238E27FC236}">
                <a16:creationId xmlns:a16="http://schemas.microsoft.com/office/drawing/2014/main" id="{F46A8309-5D0F-724A-BD6A-78D4614A225C}"/>
              </a:ext>
            </a:extLst>
          </p:cNvPr>
          <p:cNvSpPr/>
          <p:nvPr/>
        </p:nvSpPr>
        <p:spPr>
          <a:xfrm>
            <a:off x="692592" y="2157464"/>
            <a:ext cx="2419978" cy="1944303"/>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 name="Text Placeholder 21">
            <a:extLst>
              <a:ext uri="{FF2B5EF4-FFF2-40B4-BE49-F238E27FC236}">
                <a16:creationId xmlns:a16="http://schemas.microsoft.com/office/drawing/2014/main" id="{9FA30C1A-D362-914A-A752-43BA58B871BE}"/>
              </a:ext>
            </a:extLst>
          </p:cNvPr>
          <p:cNvSpPr>
            <a:spLocks noGrp="1"/>
          </p:cNvSpPr>
          <p:nvPr>
            <p:ph type="body" sz="quarter" idx="14" hasCustomPrompt="1"/>
          </p:nvPr>
        </p:nvSpPr>
        <p:spPr>
          <a:xfrm>
            <a:off x="919389"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7" name="Text Placeholder 21">
            <a:extLst>
              <a:ext uri="{FF2B5EF4-FFF2-40B4-BE49-F238E27FC236}">
                <a16:creationId xmlns:a16="http://schemas.microsoft.com/office/drawing/2014/main" id="{4C36E8F2-AF7F-7944-9D39-26A0C8B4C6BC}"/>
              </a:ext>
            </a:extLst>
          </p:cNvPr>
          <p:cNvSpPr>
            <a:spLocks noGrp="1"/>
          </p:cNvSpPr>
          <p:nvPr>
            <p:ph type="body" sz="quarter" idx="15" hasCustomPrompt="1"/>
          </p:nvPr>
        </p:nvSpPr>
        <p:spPr>
          <a:xfrm>
            <a:off x="919388" y="3355253"/>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8" name="Round Diagonal Corner of Rectangle 7">
            <a:extLst>
              <a:ext uri="{FF2B5EF4-FFF2-40B4-BE49-F238E27FC236}">
                <a16:creationId xmlns:a16="http://schemas.microsoft.com/office/drawing/2014/main" id="{BCDEE3FC-F89C-CD4A-A584-C9860831D5A0}"/>
              </a:ext>
            </a:extLst>
          </p:cNvPr>
          <p:cNvSpPr/>
          <p:nvPr/>
        </p:nvSpPr>
        <p:spPr>
          <a:xfrm flipH="1">
            <a:off x="3339365" y="2157464"/>
            <a:ext cx="2419978" cy="1944303"/>
          </a:xfrm>
          <a:prstGeom prst="round2DiagRect">
            <a:avLst>
              <a:gd name="adj1" fmla="val 296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9" name="Text Placeholder 21">
            <a:extLst>
              <a:ext uri="{FF2B5EF4-FFF2-40B4-BE49-F238E27FC236}">
                <a16:creationId xmlns:a16="http://schemas.microsoft.com/office/drawing/2014/main" id="{7666055F-8235-E34A-B7F7-58AF9B5924BA}"/>
              </a:ext>
            </a:extLst>
          </p:cNvPr>
          <p:cNvSpPr>
            <a:spLocks noGrp="1"/>
          </p:cNvSpPr>
          <p:nvPr>
            <p:ph type="body" sz="quarter" idx="17" hasCustomPrompt="1"/>
          </p:nvPr>
        </p:nvSpPr>
        <p:spPr>
          <a:xfrm>
            <a:off x="3566162"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0" name="Text Placeholder 21">
            <a:extLst>
              <a:ext uri="{FF2B5EF4-FFF2-40B4-BE49-F238E27FC236}">
                <a16:creationId xmlns:a16="http://schemas.microsoft.com/office/drawing/2014/main" id="{5C01CA41-7BDF-A349-85C6-6A6C7D657482}"/>
              </a:ext>
            </a:extLst>
          </p:cNvPr>
          <p:cNvSpPr>
            <a:spLocks noGrp="1"/>
          </p:cNvSpPr>
          <p:nvPr>
            <p:ph type="body" sz="quarter" idx="18" hasCustomPrompt="1"/>
          </p:nvPr>
        </p:nvSpPr>
        <p:spPr>
          <a:xfrm>
            <a:off x="3566161"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1" name="Round Diagonal Corner of Rectangle 10">
            <a:extLst>
              <a:ext uri="{FF2B5EF4-FFF2-40B4-BE49-F238E27FC236}">
                <a16:creationId xmlns:a16="http://schemas.microsoft.com/office/drawing/2014/main" id="{49AE7038-15FF-EA44-B140-32D0F1E65ACE}"/>
              </a:ext>
            </a:extLst>
          </p:cNvPr>
          <p:cNvSpPr/>
          <p:nvPr/>
        </p:nvSpPr>
        <p:spPr>
          <a:xfrm>
            <a:off x="5986138" y="2157464"/>
            <a:ext cx="2419978" cy="1944303"/>
          </a:xfrm>
          <a:prstGeom prst="round2DiagRect">
            <a:avLst>
              <a:gd name="adj1" fmla="val 296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Text Placeholder 21">
            <a:extLst>
              <a:ext uri="{FF2B5EF4-FFF2-40B4-BE49-F238E27FC236}">
                <a16:creationId xmlns:a16="http://schemas.microsoft.com/office/drawing/2014/main" id="{464CE388-32CA-8D4B-950C-110069C23FE4}"/>
              </a:ext>
            </a:extLst>
          </p:cNvPr>
          <p:cNvSpPr>
            <a:spLocks noGrp="1"/>
          </p:cNvSpPr>
          <p:nvPr>
            <p:ph type="body" sz="quarter" idx="20" hasCustomPrompt="1"/>
          </p:nvPr>
        </p:nvSpPr>
        <p:spPr>
          <a:xfrm>
            <a:off x="6212935"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3" name="Text Placeholder 21">
            <a:extLst>
              <a:ext uri="{FF2B5EF4-FFF2-40B4-BE49-F238E27FC236}">
                <a16:creationId xmlns:a16="http://schemas.microsoft.com/office/drawing/2014/main" id="{EB59163A-9D15-074B-A89B-0680E12B16BE}"/>
              </a:ext>
            </a:extLst>
          </p:cNvPr>
          <p:cNvSpPr>
            <a:spLocks noGrp="1"/>
          </p:cNvSpPr>
          <p:nvPr>
            <p:ph type="body" sz="quarter" idx="21" hasCustomPrompt="1"/>
          </p:nvPr>
        </p:nvSpPr>
        <p:spPr>
          <a:xfrm>
            <a:off x="6212934"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2" name="Text Placeholder 21">
            <a:extLst>
              <a:ext uri="{FF2B5EF4-FFF2-40B4-BE49-F238E27FC236}">
                <a16:creationId xmlns:a16="http://schemas.microsoft.com/office/drawing/2014/main" id="{DB20126A-4153-004C-A786-ECAE994472B3}"/>
              </a:ext>
            </a:extLst>
          </p:cNvPr>
          <p:cNvSpPr>
            <a:spLocks noGrp="1"/>
          </p:cNvSpPr>
          <p:nvPr>
            <p:ph type="body" sz="quarter" idx="22" hasCustomPrompt="1"/>
          </p:nvPr>
        </p:nvSpPr>
        <p:spPr>
          <a:xfrm>
            <a:off x="919388" y="2282592"/>
            <a:ext cx="580496"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01</a:t>
            </a:r>
          </a:p>
        </p:txBody>
      </p:sp>
      <p:sp>
        <p:nvSpPr>
          <p:cNvPr id="23" name="Text Placeholder 21">
            <a:extLst>
              <a:ext uri="{FF2B5EF4-FFF2-40B4-BE49-F238E27FC236}">
                <a16:creationId xmlns:a16="http://schemas.microsoft.com/office/drawing/2014/main" id="{367952B3-2026-BE43-A808-98333EED74AC}"/>
              </a:ext>
            </a:extLst>
          </p:cNvPr>
          <p:cNvSpPr>
            <a:spLocks noGrp="1"/>
          </p:cNvSpPr>
          <p:nvPr>
            <p:ph type="body" sz="quarter" idx="23" hasCustomPrompt="1"/>
          </p:nvPr>
        </p:nvSpPr>
        <p:spPr>
          <a:xfrm>
            <a:off x="3566161"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02</a:t>
            </a:r>
          </a:p>
        </p:txBody>
      </p:sp>
      <p:sp>
        <p:nvSpPr>
          <p:cNvPr id="24" name="Text Placeholder 21">
            <a:extLst>
              <a:ext uri="{FF2B5EF4-FFF2-40B4-BE49-F238E27FC236}">
                <a16:creationId xmlns:a16="http://schemas.microsoft.com/office/drawing/2014/main" id="{243471B9-D6F6-6340-9572-BF4A7B9C74BA}"/>
              </a:ext>
            </a:extLst>
          </p:cNvPr>
          <p:cNvSpPr>
            <a:spLocks noGrp="1"/>
          </p:cNvSpPr>
          <p:nvPr>
            <p:ph type="body" sz="quarter" idx="24" hasCustomPrompt="1"/>
          </p:nvPr>
        </p:nvSpPr>
        <p:spPr>
          <a:xfrm>
            <a:off x="6212935"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03</a:t>
            </a:r>
          </a:p>
        </p:txBody>
      </p:sp>
      <p:sp>
        <p:nvSpPr>
          <p:cNvPr id="25" name="Round Diagonal Corner of Rectangle 24">
            <a:extLst>
              <a:ext uri="{FF2B5EF4-FFF2-40B4-BE49-F238E27FC236}">
                <a16:creationId xmlns:a16="http://schemas.microsoft.com/office/drawing/2014/main" id="{0D548A40-2E0A-EE40-B716-2C2C88706080}"/>
              </a:ext>
            </a:extLst>
          </p:cNvPr>
          <p:cNvSpPr/>
          <p:nvPr/>
        </p:nvSpPr>
        <p:spPr>
          <a:xfrm flipH="1">
            <a:off x="692592" y="4260585"/>
            <a:ext cx="2419978" cy="1944303"/>
          </a:xfrm>
          <a:prstGeom prst="round2DiagRect">
            <a:avLst>
              <a:gd name="adj1" fmla="val 2964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6" name="Text Placeholder 21">
            <a:extLst>
              <a:ext uri="{FF2B5EF4-FFF2-40B4-BE49-F238E27FC236}">
                <a16:creationId xmlns:a16="http://schemas.microsoft.com/office/drawing/2014/main" id="{E407B12F-E15B-7449-8329-4E0F2CB3254C}"/>
              </a:ext>
            </a:extLst>
          </p:cNvPr>
          <p:cNvSpPr>
            <a:spLocks noGrp="1"/>
          </p:cNvSpPr>
          <p:nvPr>
            <p:ph type="body" sz="quarter" idx="25" hasCustomPrompt="1"/>
          </p:nvPr>
        </p:nvSpPr>
        <p:spPr>
          <a:xfrm>
            <a:off x="919389" y="4981801"/>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7" name="Text Placeholder 21">
            <a:extLst>
              <a:ext uri="{FF2B5EF4-FFF2-40B4-BE49-F238E27FC236}">
                <a16:creationId xmlns:a16="http://schemas.microsoft.com/office/drawing/2014/main" id="{6AD1B5D3-D4B4-2E4F-90AA-885F8D9E63DE}"/>
              </a:ext>
            </a:extLst>
          </p:cNvPr>
          <p:cNvSpPr>
            <a:spLocks noGrp="1"/>
          </p:cNvSpPr>
          <p:nvPr>
            <p:ph type="body" sz="quarter" idx="26" hasCustomPrompt="1"/>
          </p:nvPr>
        </p:nvSpPr>
        <p:spPr>
          <a:xfrm>
            <a:off x="919388" y="5458374"/>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8" name="Round Diagonal Corner of Rectangle 27">
            <a:extLst>
              <a:ext uri="{FF2B5EF4-FFF2-40B4-BE49-F238E27FC236}">
                <a16:creationId xmlns:a16="http://schemas.microsoft.com/office/drawing/2014/main" id="{F621CD3B-4D62-C24B-8822-CC5503B0C983}"/>
              </a:ext>
            </a:extLst>
          </p:cNvPr>
          <p:cNvSpPr/>
          <p:nvPr/>
        </p:nvSpPr>
        <p:spPr>
          <a:xfrm>
            <a:off x="3339365" y="4260585"/>
            <a:ext cx="2419978" cy="1944303"/>
          </a:xfrm>
          <a:prstGeom prst="round2DiagRect">
            <a:avLst>
              <a:gd name="adj1" fmla="val 29641"/>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Text Placeholder 21">
            <a:extLst>
              <a:ext uri="{FF2B5EF4-FFF2-40B4-BE49-F238E27FC236}">
                <a16:creationId xmlns:a16="http://schemas.microsoft.com/office/drawing/2014/main" id="{335156BA-2936-BF41-895A-B489BAEDF825}"/>
              </a:ext>
            </a:extLst>
          </p:cNvPr>
          <p:cNvSpPr>
            <a:spLocks noGrp="1"/>
          </p:cNvSpPr>
          <p:nvPr>
            <p:ph type="body" sz="quarter" idx="27" hasCustomPrompt="1"/>
          </p:nvPr>
        </p:nvSpPr>
        <p:spPr>
          <a:xfrm>
            <a:off x="3566162" y="4981801"/>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0" name="Text Placeholder 21">
            <a:extLst>
              <a:ext uri="{FF2B5EF4-FFF2-40B4-BE49-F238E27FC236}">
                <a16:creationId xmlns:a16="http://schemas.microsoft.com/office/drawing/2014/main" id="{285EE735-5F70-BD40-82CE-8B51D27B5A15}"/>
              </a:ext>
            </a:extLst>
          </p:cNvPr>
          <p:cNvSpPr>
            <a:spLocks noGrp="1"/>
          </p:cNvSpPr>
          <p:nvPr>
            <p:ph type="body" sz="quarter" idx="28" hasCustomPrompt="1"/>
          </p:nvPr>
        </p:nvSpPr>
        <p:spPr>
          <a:xfrm>
            <a:off x="3566161" y="5458374"/>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1" name="Round Diagonal Corner of Rectangle 30">
            <a:extLst>
              <a:ext uri="{FF2B5EF4-FFF2-40B4-BE49-F238E27FC236}">
                <a16:creationId xmlns:a16="http://schemas.microsoft.com/office/drawing/2014/main" id="{3E1DF90A-5DC0-A849-95CE-6FFC31B2EBC7}"/>
              </a:ext>
            </a:extLst>
          </p:cNvPr>
          <p:cNvSpPr/>
          <p:nvPr/>
        </p:nvSpPr>
        <p:spPr>
          <a:xfrm flipH="1">
            <a:off x="5986138" y="4260585"/>
            <a:ext cx="2419978" cy="1944303"/>
          </a:xfrm>
          <a:prstGeom prst="round2DiagRect">
            <a:avLst>
              <a:gd name="adj1" fmla="val 29641"/>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2" name="Text Placeholder 21">
            <a:extLst>
              <a:ext uri="{FF2B5EF4-FFF2-40B4-BE49-F238E27FC236}">
                <a16:creationId xmlns:a16="http://schemas.microsoft.com/office/drawing/2014/main" id="{C58ADE46-F1B2-0C42-8572-4E462F2F66D1}"/>
              </a:ext>
            </a:extLst>
          </p:cNvPr>
          <p:cNvSpPr>
            <a:spLocks noGrp="1"/>
          </p:cNvSpPr>
          <p:nvPr>
            <p:ph type="body" sz="quarter" idx="29" hasCustomPrompt="1"/>
          </p:nvPr>
        </p:nvSpPr>
        <p:spPr>
          <a:xfrm>
            <a:off x="6212935"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3" name="Text Placeholder 21">
            <a:extLst>
              <a:ext uri="{FF2B5EF4-FFF2-40B4-BE49-F238E27FC236}">
                <a16:creationId xmlns:a16="http://schemas.microsoft.com/office/drawing/2014/main" id="{F8D86CAA-A3EE-9644-BEA4-16870E924C5E}"/>
              </a:ext>
            </a:extLst>
          </p:cNvPr>
          <p:cNvSpPr>
            <a:spLocks noGrp="1"/>
          </p:cNvSpPr>
          <p:nvPr>
            <p:ph type="body" sz="quarter" idx="30" hasCustomPrompt="1"/>
          </p:nvPr>
        </p:nvSpPr>
        <p:spPr>
          <a:xfrm>
            <a:off x="6212934" y="5458374"/>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4" name="Text Placeholder 21">
            <a:extLst>
              <a:ext uri="{FF2B5EF4-FFF2-40B4-BE49-F238E27FC236}">
                <a16:creationId xmlns:a16="http://schemas.microsoft.com/office/drawing/2014/main" id="{28434DDB-651A-4E46-AE34-E097B9FEC1F2}"/>
              </a:ext>
            </a:extLst>
          </p:cNvPr>
          <p:cNvSpPr>
            <a:spLocks noGrp="1"/>
          </p:cNvSpPr>
          <p:nvPr>
            <p:ph type="body" sz="quarter" idx="31" hasCustomPrompt="1"/>
          </p:nvPr>
        </p:nvSpPr>
        <p:spPr>
          <a:xfrm>
            <a:off x="919388" y="4385713"/>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04</a:t>
            </a:r>
          </a:p>
        </p:txBody>
      </p:sp>
      <p:sp>
        <p:nvSpPr>
          <p:cNvPr id="35" name="Text Placeholder 21">
            <a:extLst>
              <a:ext uri="{FF2B5EF4-FFF2-40B4-BE49-F238E27FC236}">
                <a16:creationId xmlns:a16="http://schemas.microsoft.com/office/drawing/2014/main" id="{E26F7330-116E-3F43-A658-02915EC8342D}"/>
              </a:ext>
            </a:extLst>
          </p:cNvPr>
          <p:cNvSpPr>
            <a:spLocks noGrp="1"/>
          </p:cNvSpPr>
          <p:nvPr>
            <p:ph type="body" sz="quarter" idx="32" hasCustomPrompt="1"/>
          </p:nvPr>
        </p:nvSpPr>
        <p:spPr>
          <a:xfrm>
            <a:off x="3566161" y="4385713"/>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05</a:t>
            </a:r>
          </a:p>
        </p:txBody>
      </p:sp>
      <p:sp>
        <p:nvSpPr>
          <p:cNvPr id="36" name="Text Placeholder 21">
            <a:extLst>
              <a:ext uri="{FF2B5EF4-FFF2-40B4-BE49-F238E27FC236}">
                <a16:creationId xmlns:a16="http://schemas.microsoft.com/office/drawing/2014/main" id="{E0F2E8FA-F0B8-8349-B7FB-BA4DE2938FC1}"/>
              </a:ext>
            </a:extLst>
          </p:cNvPr>
          <p:cNvSpPr>
            <a:spLocks noGrp="1"/>
          </p:cNvSpPr>
          <p:nvPr>
            <p:ph type="body" sz="quarter" idx="33" hasCustomPrompt="1"/>
          </p:nvPr>
        </p:nvSpPr>
        <p:spPr>
          <a:xfrm>
            <a:off x="6212935" y="4385713"/>
            <a:ext cx="580496"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06</a:t>
            </a:r>
          </a:p>
        </p:txBody>
      </p:sp>
      <p:sp>
        <p:nvSpPr>
          <p:cNvPr id="48" name="Slide Number Placeholder 6">
            <a:extLst>
              <a:ext uri="{FF2B5EF4-FFF2-40B4-BE49-F238E27FC236}">
                <a16:creationId xmlns:a16="http://schemas.microsoft.com/office/drawing/2014/main" id="{56C4078E-5DED-124E-90D7-60E81968448D}"/>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49" name="Subtitle 2">
            <a:extLst>
              <a:ext uri="{FF2B5EF4-FFF2-40B4-BE49-F238E27FC236}">
                <a16:creationId xmlns:a16="http://schemas.microsoft.com/office/drawing/2014/main" id="{0C998611-A513-B541-B545-5A8BDCAEFAB9}"/>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50" name="Picture 49">
            <a:extLst>
              <a:ext uri="{FF2B5EF4-FFF2-40B4-BE49-F238E27FC236}">
                <a16:creationId xmlns:a16="http://schemas.microsoft.com/office/drawing/2014/main" id="{B12124C0-7646-BF45-9DD6-2E86FE7A9B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grpSp>
        <p:nvGrpSpPr>
          <p:cNvPr id="51" name="Group 50">
            <a:extLst>
              <a:ext uri="{FF2B5EF4-FFF2-40B4-BE49-F238E27FC236}">
                <a16:creationId xmlns:a16="http://schemas.microsoft.com/office/drawing/2014/main" id="{2A424567-D110-1C49-9BD7-360518F37585}"/>
              </a:ext>
            </a:extLst>
          </p:cNvPr>
          <p:cNvGrpSpPr/>
          <p:nvPr userDrawn="1"/>
        </p:nvGrpSpPr>
        <p:grpSpPr>
          <a:xfrm>
            <a:off x="8589987" y="-85743"/>
            <a:ext cx="1316013" cy="1787543"/>
            <a:chOff x="9489998" y="-132773"/>
            <a:chExt cx="2702002" cy="3364006"/>
          </a:xfrm>
        </p:grpSpPr>
        <p:pic>
          <p:nvPicPr>
            <p:cNvPr id="52" name="Picture 51">
              <a:extLst>
                <a:ext uri="{FF2B5EF4-FFF2-40B4-BE49-F238E27FC236}">
                  <a16:creationId xmlns:a16="http://schemas.microsoft.com/office/drawing/2014/main" id="{7ACCE0F9-8B2A-C04C-AE7A-DCE51294FC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53" name="Picture 52">
              <a:extLst>
                <a:ext uri="{FF2B5EF4-FFF2-40B4-BE49-F238E27FC236}">
                  <a16:creationId xmlns:a16="http://schemas.microsoft.com/office/drawing/2014/main" id="{1AF24688-A628-4A45-91D0-D386B349AF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54" name="Picture 53">
              <a:extLst>
                <a:ext uri="{FF2B5EF4-FFF2-40B4-BE49-F238E27FC236}">
                  <a16:creationId xmlns:a16="http://schemas.microsoft.com/office/drawing/2014/main" id="{8EADB96C-1BB2-3242-80AB-51567B5B467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Tree>
    <p:extLst>
      <p:ext uri="{BB962C8B-B14F-4D97-AF65-F5344CB8AC3E}">
        <p14:creationId xmlns:p14="http://schemas.microsoft.com/office/powerpoint/2010/main" val="392567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B1B4F9-7BF9-634F-B131-11F96F41D726}"/>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Contents</a:t>
            </a:r>
            <a:endParaRPr lang="en-US"/>
          </a:p>
        </p:txBody>
      </p:sp>
      <p:sp>
        <p:nvSpPr>
          <p:cNvPr id="4" name="Subtitle 2">
            <a:extLst>
              <a:ext uri="{FF2B5EF4-FFF2-40B4-BE49-F238E27FC236}">
                <a16:creationId xmlns:a16="http://schemas.microsoft.com/office/drawing/2014/main" id="{A17DCEA8-9EE4-4C4A-A950-594690D4C358}"/>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6" name="Text Placeholder 21">
            <a:extLst>
              <a:ext uri="{FF2B5EF4-FFF2-40B4-BE49-F238E27FC236}">
                <a16:creationId xmlns:a16="http://schemas.microsoft.com/office/drawing/2014/main" id="{725EDDE0-D35F-204D-9290-3F8075F9FE2E}"/>
              </a:ext>
            </a:extLst>
          </p:cNvPr>
          <p:cNvSpPr>
            <a:spLocks noGrp="1"/>
          </p:cNvSpPr>
          <p:nvPr>
            <p:ph type="body" sz="quarter" idx="14" hasCustomPrompt="1"/>
          </p:nvPr>
        </p:nvSpPr>
        <p:spPr>
          <a:xfrm>
            <a:off x="692593"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7" name="Text Placeholder 21">
            <a:extLst>
              <a:ext uri="{FF2B5EF4-FFF2-40B4-BE49-F238E27FC236}">
                <a16:creationId xmlns:a16="http://schemas.microsoft.com/office/drawing/2014/main" id="{A613A718-09C6-AE4C-ADD0-32B21DB3342A}"/>
              </a:ext>
            </a:extLst>
          </p:cNvPr>
          <p:cNvSpPr>
            <a:spLocks noGrp="1"/>
          </p:cNvSpPr>
          <p:nvPr>
            <p:ph type="body" sz="quarter" idx="15" hasCustomPrompt="1"/>
          </p:nvPr>
        </p:nvSpPr>
        <p:spPr>
          <a:xfrm>
            <a:off x="692592" y="3355253"/>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9" name="Text Placeholder 21">
            <a:extLst>
              <a:ext uri="{FF2B5EF4-FFF2-40B4-BE49-F238E27FC236}">
                <a16:creationId xmlns:a16="http://schemas.microsoft.com/office/drawing/2014/main" id="{28151769-D75E-3343-9B5B-113CE7491E34}"/>
              </a:ext>
            </a:extLst>
          </p:cNvPr>
          <p:cNvSpPr>
            <a:spLocks noGrp="1"/>
          </p:cNvSpPr>
          <p:nvPr>
            <p:ph type="body" sz="quarter" idx="17" hasCustomPrompt="1"/>
          </p:nvPr>
        </p:nvSpPr>
        <p:spPr>
          <a:xfrm>
            <a:off x="3339366"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0" name="Text Placeholder 21">
            <a:extLst>
              <a:ext uri="{FF2B5EF4-FFF2-40B4-BE49-F238E27FC236}">
                <a16:creationId xmlns:a16="http://schemas.microsoft.com/office/drawing/2014/main" id="{37D48004-69C3-284F-A66A-9D767D9559AF}"/>
              </a:ext>
            </a:extLst>
          </p:cNvPr>
          <p:cNvSpPr>
            <a:spLocks noGrp="1"/>
          </p:cNvSpPr>
          <p:nvPr>
            <p:ph type="body" sz="quarter" idx="18" hasCustomPrompt="1"/>
          </p:nvPr>
        </p:nvSpPr>
        <p:spPr>
          <a:xfrm>
            <a:off x="3339365" y="3355253"/>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2" name="Text Placeholder 21">
            <a:extLst>
              <a:ext uri="{FF2B5EF4-FFF2-40B4-BE49-F238E27FC236}">
                <a16:creationId xmlns:a16="http://schemas.microsoft.com/office/drawing/2014/main" id="{1E7698A6-0B5F-314E-BC7A-2A83A51375F3}"/>
              </a:ext>
            </a:extLst>
          </p:cNvPr>
          <p:cNvSpPr>
            <a:spLocks noGrp="1"/>
          </p:cNvSpPr>
          <p:nvPr>
            <p:ph type="body" sz="quarter" idx="20" hasCustomPrompt="1"/>
          </p:nvPr>
        </p:nvSpPr>
        <p:spPr>
          <a:xfrm>
            <a:off x="5986139"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3" name="Text Placeholder 21">
            <a:extLst>
              <a:ext uri="{FF2B5EF4-FFF2-40B4-BE49-F238E27FC236}">
                <a16:creationId xmlns:a16="http://schemas.microsoft.com/office/drawing/2014/main" id="{9F696474-A039-F546-BE58-E8E2782DAC9D}"/>
              </a:ext>
            </a:extLst>
          </p:cNvPr>
          <p:cNvSpPr>
            <a:spLocks noGrp="1"/>
          </p:cNvSpPr>
          <p:nvPr>
            <p:ph type="body" sz="quarter" idx="21" hasCustomPrompt="1"/>
          </p:nvPr>
        </p:nvSpPr>
        <p:spPr>
          <a:xfrm>
            <a:off x="5986139" y="3355253"/>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4" name="Text Placeholder 21">
            <a:extLst>
              <a:ext uri="{FF2B5EF4-FFF2-40B4-BE49-F238E27FC236}">
                <a16:creationId xmlns:a16="http://schemas.microsoft.com/office/drawing/2014/main" id="{6DE6D82C-95F8-F24F-A919-E944C79CDAC3}"/>
              </a:ext>
            </a:extLst>
          </p:cNvPr>
          <p:cNvSpPr>
            <a:spLocks noGrp="1"/>
          </p:cNvSpPr>
          <p:nvPr>
            <p:ph type="body" sz="quarter" idx="22" hasCustomPrompt="1"/>
          </p:nvPr>
        </p:nvSpPr>
        <p:spPr>
          <a:xfrm>
            <a:off x="692593" y="2282592"/>
            <a:ext cx="580496" cy="458147"/>
          </a:xfrm>
          <a:prstGeom prst="rect">
            <a:avLst/>
          </a:prstGeom>
        </p:spPr>
        <p:txBody>
          <a:bodyPr>
            <a:noAutofit/>
          </a:bodyPr>
          <a:lstStyle>
            <a:lvl1pPr marL="0" indent="0" algn="ctr">
              <a:buFontTx/>
              <a:buNone/>
              <a:defRPr lang="en-GB" sz="2600" b="0" i="0" u="none" strike="noStrike" smtClean="0">
                <a:solidFill>
                  <a:schemeClr val="accent5"/>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01</a:t>
            </a:r>
          </a:p>
        </p:txBody>
      </p:sp>
      <p:sp>
        <p:nvSpPr>
          <p:cNvPr id="15" name="Text Placeholder 21">
            <a:extLst>
              <a:ext uri="{FF2B5EF4-FFF2-40B4-BE49-F238E27FC236}">
                <a16:creationId xmlns:a16="http://schemas.microsoft.com/office/drawing/2014/main" id="{ECF2AA0D-B2D2-164C-A52E-1A9396ACC187}"/>
              </a:ext>
            </a:extLst>
          </p:cNvPr>
          <p:cNvSpPr>
            <a:spLocks noGrp="1"/>
          </p:cNvSpPr>
          <p:nvPr>
            <p:ph type="body" sz="quarter" idx="23" hasCustomPrompt="1"/>
          </p:nvPr>
        </p:nvSpPr>
        <p:spPr>
          <a:xfrm>
            <a:off x="3339366" y="2282592"/>
            <a:ext cx="580496" cy="458147"/>
          </a:xfrm>
          <a:prstGeom prst="rect">
            <a:avLst/>
          </a:prstGeom>
        </p:spPr>
        <p:txBody>
          <a:bodyPr>
            <a:noAutofit/>
          </a:bodyPr>
          <a:lstStyle>
            <a:lvl1pPr marL="0" indent="0" algn="ctr">
              <a:buFontTx/>
              <a:buNone/>
              <a:defRPr lang="en-GB" sz="2600" b="0" i="0" u="none" strike="noStrike" smtClean="0">
                <a:solidFill>
                  <a:srgbClr val="F1C338"/>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02</a:t>
            </a:r>
          </a:p>
        </p:txBody>
      </p:sp>
      <p:sp>
        <p:nvSpPr>
          <p:cNvPr id="16" name="Text Placeholder 21">
            <a:extLst>
              <a:ext uri="{FF2B5EF4-FFF2-40B4-BE49-F238E27FC236}">
                <a16:creationId xmlns:a16="http://schemas.microsoft.com/office/drawing/2014/main" id="{88E3BF1D-2395-E743-A6E6-469555BB5757}"/>
              </a:ext>
            </a:extLst>
          </p:cNvPr>
          <p:cNvSpPr>
            <a:spLocks noGrp="1"/>
          </p:cNvSpPr>
          <p:nvPr>
            <p:ph type="body" sz="quarter" idx="24" hasCustomPrompt="1"/>
          </p:nvPr>
        </p:nvSpPr>
        <p:spPr>
          <a:xfrm>
            <a:off x="5986139" y="2282592"/>
            <a:ext cx="580496" cy="458147"/>
          </a:xfrm>
          <a:prstGeom prst="rect">
            <a:avLst/>
          </a:prstGeom>
        </p:spPr>
        <p:txBody>
          <a:bodyPr>
            <a:noAutofit/>
          </a:bodyPr>
          <a:lstStyle>
            <a:lvl1pPr marL="0" indent="0" algn="ctr">
              <a:buFontTx/>
              <a:buNone/>
              <a:defRPr lang="en-GB" sz="2600" b="0" i="0" u="none" strike="noStrike" smtClean="0">
                <a:solidFill>
                  <a:schemeClr val="accent5"/>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03</a:t>
            </a:r>
          </a:p>
        </p:txBody>
      </p:sp>
      <p:sp>
        <p:nvSpPr>
          <p:cNvPr id="18" name="Text Placeholder 21">
            <a:extLst>
              <a:ext uri="{FF2B5EF4-FFF2-40B4-BE49-F238E27FC236}">
                <a16:creationId xmlns:a16="http://schemas.microsoft.com/office/drawing/2014/main" id="{4C5058CE-B0D2-E64B-894C-729FD506EE39}"/>
              </a:ext>
            </a:extLst>
          </p:cNvPr>
          <p:cNvSpPr>
            <a:spLocks noGrp="1"/>
          </p:cNvSpPr>
          <p:nvPr>
            <p:ph type="body" sz="quarter" idx="25" hasCustomPrompt="1"/>
          </p:nvPr>
        </p:nvSpPr>
        <p:spPr>
          <a:xfrm>
            <a:off x="692593"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9" name="Text Placeholder 21">
            <a:extLst>
              <a:ext uri="{FF2B5EF4-FFF2-40B4-BE49-F238E27FC236}">
                <a16:creationId xmlns:a16="http://schemas.microsoft.com/office/drawing/2014/main" id="{5F17A2E7-86F5-834D-AB62-5B9BD4E69C1E}"/>
              </a:ext>
            </a:extLst>
          </p:cNvPr>
          <p:cNvSpPr>
            <a:spLocks noGrp="1"/>
          </p:cNvSpPr>
          <p:nvPr>
            <p:ph type="body" sz="quarter" idx="26" hasCustomPrompt="1"/>
          </p:nvPr>
        </p:nvSpPr>
        <p:spPr>
          <a:xfrm>
            <a:off x="692592" y="5458374"/>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1" name="Text Placeholder 21">
            <a:extLst>
              <a:ext uri="{FF2B5EF4-FFF2-40B4-BE49-F238E27FC236}">
                <a16:creationId xmlns:a16="http://schemas.microsoft.com/office/drawing/2014/main" id="{3DFDD8E1-4F12-1C44-A835-9B6CBB08533D}"/>
              </a:ext>
            </a:extLst>
          </p:cNvPr>
          <p:cNvSpPr>
            <a:spLocks noGrp="1"/>
          </p:cNvSpPr>
          <p:nvPr>
            <p:ph type="body" sz="quarter" idx="27" hasCustomPrompt="1"/>
          </p:nvPr>
        </p:nvSpPr>
        <p:spPr>
          <a:xfrm>
            <a:off x="3339366"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2" name="Text Placeholder 21">
            <a:extLst>
              <a:ext uri="{FF2B5EF4-FFF2-40B4-BE49-F238E27FC236}">
                <a16:creationId xmlns:a16="http://schemas.microsoft.com/office/drawing/2014/main" id="{9B0ABD64-309A-DA4B-A15E-3883E5CB4C6D}"/>
              </a:ext>
            </a:extLst>
          </p:cNvPr>
          <p:cNvSpPr>
            <a:spLocks noGrp="1"/>
          </p:cNvSpPr>
          <p:nvPr>
            <p:ph type="body" sz="quarter" idx="28" hasCustomPrompt="1"/>
          </p:nvPr>
        </p:nvSpPr>
        <p:spPr>
          <a:xfrm>
            <a:off x="3339365" y="5458374"/>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4" name="Text Placeholder 21">
            <a:extLst>
              <a:ext uri="{FF2B5EF4-FFF2-40B4-BE49-F238E27FC236}">
                <a16:creationId xmlns:a16="http://schemas.microsoft.com/office/drawing/2014/main" id="{B4EFD3AC-4029-DD4B-B615-23BDFF33C9FB}"/>
              </a:ext>
            </a:extLst>
          </p:cNvPr>
          <p:cNvSpPr>
            <a:spLocks noGrp="1"/>
          </p:cNvSpPr>
          <p:nvPr>
            <p:ph type="body" sz="quarter" idx="29" hasCustomPrompt="1"/>
          </p:nvPr>
        </p:nvSpPr>
        <p:spPr>
          <a:xfrm>
            <a:off x="5986139"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5" name="Text Placeholder 21">
            <a:extLst>
              <a:ext uri="{FF2B5EF4-FFF2-40B4-BE49-F238E27FC236}">
                <a16:creationId xmlns:a16="http://schemas.microsoft.com/office/drawing/2014/main" id="{2A76A779-94C6-494B-BA22-0DC3D4194821}"/>
              </a:ext>
            </a:extLst>
          </p:cNvPr>
          <p:cNvSpPr>
            <a:spLocks noGrp="1"/>
          </p:cNvSpPr>
          <p:nvPr>
            <p:ph type="body" sz="quarter" idx="30" hasCustomPrompt="1"/>
          </p:nvPr>
        </p:nvSpPr>
        <p:spPr>
          <a:xfrm>
            <a:off x="5986139" y="5458374"/>
            <a:ext cx="1903822" cy="564945"/>
          </a:xfrm>
          <a:prstGeom prst="rect">
            <a:avLst/>
          </a:prstGeom>
        </p:spPr>
        <p:txBody>
          <a:bodyPr>
            <a:noAutofit/>
          </a:bodyPr>
          <a:lstStyle>
            <a:lvl1pPr marL="0" indent="0">
              <a:buFontTx/>
              <a:buNone/>
              <a:defRPr lang="en-GB" sz="975"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6" name="Text Placeholder 21">
            <a:extLst>
              <a:ext uri="{FF2B5EF4-FFF2-40B4-BE49-F238E27FC236}">
                <a16:creationId xmlns:a16="http://schemas.microsoft.com/office/drawing/2014/main" id="{B3719A93-9199-AD4F-98B9-2B4000205608}"/>
              </a:ext>
            </a:extLst>
          </p:cNvPr>
          <p:cNvSpPr>
            <a:spLocks noGrp="1"/>
          </p:cNvSpPr>
          <p:nvPr>
            <p:ph type="body" sz="quarter" idx="31" hasCustomPrompt="1"/>
          </p:nvPr>
        </p:nvSpPr>
        <p:spPr>
          <a:xfrm>
            <a:off x="692593" y="4385713"/>
            <a:ext cx="580496" cy="458147"/>
          </a:xfrm>
          <a:prstGeom prst="rect">
            <a:avLst/>
          </a:prstGeom>
        </p:spPr>
        <p:txBody>
          <a:bodyPr>
            <a:noAutofit/>
          </a:bodyPr>
          <a:lstStyle>
            <a:lvl1pPr marL="0" indent="0" algn="ctr">
              <a:buFontTx/>
              <a:buNone/>
              <a:defRPr lang="en-GB" sz="2600" b="0" i="0" u="none" strike="noStrike" smtClean="0">
                <a:solidFill>
                  <a:srgbClr val="F1C338"/>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04</a:t>
            </a:r>
          </a:p>
        </p:txBody>
      </p:sp>
      <p:sp>
        <p:nvSpPr>
          <p:cNvPr id="27" name="Text Placeholder 21">
            <a:extLst>
              <a:ext uri="{FF2B5EF4-FFF2-40B4-BE49-F238E27FC236}">
                <a16:creationId xmlns:a16="http://schemas.microsoft.com/office/drawing/2014/main" id="{DB112D98-DBEA-FD4D-AF10-7C788B10AC6F}"/>
              </a:ext>
            </a:extLst>
          </p:cNvPr>
          <p:cNvSpPr>
            <a:spLocks noGrp="1"/>
          </p:cNvSpPr>
          <p:nvPr>
            <p:ph type="body" sz="quarter" idx="32" hasCustomPrompt="1"/>
          </p:nvPr>
        </p:nvSpPr>
        <p:spPr>
          <a:xfrm>
            <a:off x="3339366" y="4385713"/>
            <a:ext cx="580496" cy="458147"/>
          </a:xfrm>
          <a:prstGeom prst="rect">
            <a:avLst/>
          </a:prstGeom>
        </p:spPr>
        <p:txBody>
          <a:bodyPr>
            <a:noAutofit/>
          </a:bodyPr>
          <a:lstStyle>
            <a:lvl1pPr marL="0" indent="0" algn="ctr">
              <a:buFontTx/>
              <a:buNone/>
              <a:defRPr lang="en-GB" sz="2600" b="0" i="0" u="none" strike="noStrike" smtClean="0">
                <a:solidFill>
                  <a:schemeClr val="accent5"/>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05</a:t>
            </a:r>
          </a:p>
        </p:txBody>
      </p:sp>
      <p:sp>
        <p:nvSpPr>
          <p:cNvPr id="28" name="Text Placeholder 21">
            <a:extLst>
              <a:ext uri="{FF2B5EF4-FFF2-40B4-BE49-F238E27FC236}">
                <a16:creationId xmlns:a16="http://schemas.microsoft.com/office/drawing/2014/main" id="{714BAEDE-FFE9-1547-9FF2-3BCC15B36BAF}"/>
              </a:ext>
            </a:extLst>
          </p:cNvPr>
          <p:cNvSpPr>
            <a:spLocks noGrp="1"/>
          </p:cNvSpPr>
          <p:nvPr>
            <p:ph type="body" sz="quarter" idx="33" hasCustomPrompt="1"/>
          </p:nvPr>
        </p:nvSpPr>
        <p:spPr>
          <a:xfrm>
            <a:off x="5986139" y="4385713"/>
            <a:ext cx="580496" cy="458147"/>
          </a:xfrm>
          <a:prstGeom prst="rect">
            <a:avLst/>
          </a:prstGeom>
        </p:spPr>
        <p:txBody>
          <a:bodyPr>
            <a:noAutofit/>
          </a:bodyPr>
          <a:lstStyle>
            <a:lvl1pPr marL="0" indent="0" algn="ctr">
              <a:buFontTx/>
              <a:buNone/>
              <a:defRPr lang="en-GB" sz="2600" b="0" i="0" u="none" strike="noStrike" smtClean="0">
                <a:solidFill>
                  <a:srgbClr val="F1C338"/>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06</a:t>
            </a:r>
          </a:p>
        </p:txBody>
      </p:sp>
      <p:grpSp>
        <p:nvGrpSpPr>
          <p:cNvPr id="37" name="Group 36">
            <a:extLst>
              <a:ext uri="{FF2B5EF4-FFF2-40B4-BE49-F238E27FC236}">
                <a16:creationId xmlns:a16="http://schemas.microsoft.com/office/drawing/2014/main" id="{560975FD-D921-2B4E-9B6D-F53ED5D3F2A5}"/>
              </a:ext>
            </a:extLst>
          </p:cNvPr>
          <p:cNvGrpSpPr/>
          <p:nvPr userDrawn="1"/>
        </p:nvGrpSpPr>
        <p:grpSpPr>
          <a:xfrm>
            <a:off x="8589987" y="-85743"/>
            <a:ext cx="1316013" cy="1787543"/>
            <a:chOff x="9489998" y="-132773"/>
            <a:chExt cx="2702002" cy="3364006"/>
          </a:xfrm>
        </p:grpSpPr>
        <p:pic>
          <p:nvPicPr>
            <p:cNvPr id="38" name="Picture 37">
              <a:extLst>
                <a:ext uri="{FF2B5EF4-FFF2-40B4-BE49-F238E27FC236}">
                  <a16:creationId xmlns:a16="http://schemas.microsoft.com/office/drawing/2014/main" id="{37B02EB0-97B8-AE46-9C96-8E6D865C6C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39" name="Picture 38">
              <a:extLst>
                <a:ext uri="{FF2B5EF4-FFF2-40B4-BE49-F238E27FC236}">
                  <a16:creationId xmlns:a16="http://schemas.microsoft.com/office/drawing/2014/main" id="{657209CE-71E7-C245-B24F-579C4923E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40" name="Picture 39">
              <a:extLst>
                <a:ext uri="{FF2B5EF4-FFF2-40B4-BE49-F238E27FC236}">
                  <a16:creationId xmlns:a16="http://schemas.microsoft.com/office/drawing/2014/main" id="{06FC13C9-E30D-F24D-BC1F-26560891AB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42" name="Slide Number Placeholder 6">
            <a:extLst>
              <a:ext uri="{FF2B5EF4-FFF2-40B4-BE49-F238E27FC236}">
                <a16:creationId xmlns:a16="http://schemas.microsoft.com/office/drawing/2014/main" id="{B5E93B96-9EF8-714B-BB35-51D9E32AF8B1}"/>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43" name="Subtitle 2">
            <a:extLst>
              <a:ext uri="{FF2B5EF4-FFF2-40B4-BE49-F238E27FC236}">
                <a16:creationId xmlns:a16="http://schemas.microsoft.com/office/drawing/2014/main" id="{BE8FCBF9-8DBE-0940-8992-E39B28C88F8B}"/>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44" name="Picture 43">
            <a:extLst>
              <a:ext uri="{FF2B5EF4-FFF2-40B4-BE49-F238E27FC236}">
                <a16:creationId xmlns:a16="http://schemas.microsoft.com/office/drawing/2014/main" id="{A34C9C9B-268F-6042-A129-5D1488D4F5C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275958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C0C82BF2-E225-BA47-A89D-D87E2DA3E264}"/>
              </a:ext>
            </a:extLst>
          </p:cNvPr>
          <p:cNvSpPr>
            <a:spLocks noGrp="1"/>
          </p:cNvSpPr>
          <p:nvPr>
            <p:ph type="pic" sz="quarter" idx="15"/>
          </p:nvPr>
        </p:nvSpPr>
        <p:spPr>
          <a:xfrm>
            <a:off x="5515245" y="0"/>
            <a:ext cx="4390751" cy="6858000"/>
          </a:xfrm>
          <a:solidFill>
            <a:schemeClr val="bg2"/>
          </a:solidFill>
        </p:spPr>
        <p:txBody>
          <a:bodyPr/>
          <a:lstStyle/>
          <a:p>
            <a:r>
              <a:rPr lang="en-GB"/>
              <a:t>Click icon to add picture</a:t>
            </a:r>
            <a:endParaRPr lang="en-US"/>
          </a:p>
        </p:txBody>
      </p:sp>
      <p:sp>
        <p:nvSpPr>
          <p:cNvPr id="9" name="Title 1">
            <a:extLst>
              <a:ext uri="{FF2B5EF4-FFF2-40B4-BE49-F238E27FC236}">
                <a16:creationId xmlns:a16="http://schemas.microsoft.com/office/drawing/2014/main" id="{76CB8D1B-5D5B-4A4E-BD83-A9C94AB26E7D}"/>
              </a:ext>
            </a:extLst>
          </p:cNvPr>
          <p:cNvSpPr>
            <a:spLocks noGrp="1"/>
          </p:cNvSpPr>
          <p:nvPr>
            <p:ph type="ctrTitle" hasCustomPrompt="1"/>
          </p:nvPr>
        </p:nvSpPr>
        <p:spPr>
          <a:xfrm>
            <a:off x="692593" y="510139"/>
            <a:ext cx="4390752"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0" name="Subtitle 2">
            <a:extLst>
              <a:ext uri="{FF2B5EF4-FFF2-40B4-BE49-F238E27FC236}">
                <a16:creationId xmlns:a16="http://schemas.microsoft.com/office/drawing/2014/main" id="{ABDCDBD6-74EF-ED48-AFCC-561DAA428470}"/>
              </a:ext>
            </a:extLst>
          </p:cNvPr>
          <p:cNvSpPr>
            <a:spLocks noGrp="1"/>
          </p:cNvSpPr>
          <p:nvPr>
            <p:ph type="subTitle" idx="1" hasCustomPrompt="1"/>
          </p:nvPr>
        </p:nvSpPr>
        <p:spPr>
          <a:xfrm>
            <a:off x="692593" y="1412875"/>
            <a:ext cx="439075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22" name="Text Placeholder 21">
            <a:extLst>
              <a:ext uri="{FF2B5EF4-FFF2-40B4-BE49-F238E27FC236}">
                <a16:creationId xmlns:a16="http://schemas.microsoft.com/office/drawing/2014/main" id="{23E48DD8-4BAE-3D41-932F-72935DBA8806}"/>
              </a:ext>
            </a:extLst>
          </p:cNvPr>
          <p:cNvSpPr>
            <a:spLocks noGrp="1"/>
          </p:cNvSpPr>
          <p:nvPr>
            <p:ph type="body" sz="quarter" idx="10"/>
          </p:nvPr>
        </p:nvSpPr>
        <p:spPr>
          <a:xfrm>
            <a:off x="692592" y="2352675"/>
            <a:ext cx="4390751" cy="3564780"/>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2" name="Picture Placeholder 41">
            <a:extLst>
              <a:ext uri="{FF2B5EF4-FFF2-40B4-BE49-F238E27FC236}">
                <a16:creationId xmlns:a16="http://schemas.microsoft.com/office/drawing/2014/main" id="{F01E5B8D-2EA0-604C-8A14-BCE17CDF8C82}"/>
              </a:ext>
            </a:extLst>
          </p:cNvPr>
          <p:cNvSpPr>
            <a:spLocks noGrp="1"/>
          </p:cNvSpPr>
          <p:nvPr>
            <p:ph type="pic" sz="quarter" idx="16" hasCustomPrompt="1"/>
          </p:nvPr>
        </p:nvSpPr>
        <p:spPr>
          <a:xfrm rot="5400000">
            <a:off x="8304901" y="5822479"/>
            <a:ext cx="481982" cy="470223"/>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44" name="Picture Placeholder 43">
            <a:extLst>
              <a:ext uri="{FF2B5EF4-FFF2-40B4-BE49-F238E27FC236}">
                <a16:creationId xmlns:a16="http://schemas.microsoft.com/office/drawing/2014/main" id="{B85D2E1D-CBB2-AC4A-A963-A790A761C976}"/>
              </a:ext>
            </a:extLst>
          </p:cNvPr>
          <p:cNvSpPr>
            <a:spLocks noGrp="1"/>
          </p:cNvSpPr>
          <p:nvPr>
            <p:ph type="pic" sz="quarter" idx="17" hasCustomPrompt="1"/>
          </p:nvPr>
        </p:nvSpPr>
        <p:spPr>
          <a:xfrm>
            <a:off x="8996955" y="5917455"/>
            <a:ext cx="909045" cy="940546"/>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46" name="Picture Placeholder 45">
            <a:extLst>
              <a:ext uri="{FF2B5EF4-FFF2-40B4-BE49-F238E27FC236}">
                <a16:creationId xmlns:a16="http://schemas.microsoft.com/office/drawing/2014/main" id="{9B91CBC3-4360-7C4D-BEF4-391970A16CB2}"/>
              </a:ext>
            </a:extLst>
          </p:cNvPr>
          <p:cNvSpPr>
            <a:spLocks noGrp="1"/>
          </p:cNvSpPr>
          <p:nvPr>
            <p:ph type="pic" sz="quarter" idx="18" hasCustomPrompt="1"/>
          </p:nvPr>
        </p:nvSpPr>
        <p:spPr>
          <a:xfrm>
            <a:off x="8819007" y="4864100"/>
            <a:ext cx="632471" cy="642238"/>
          </a:xfr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14" name="Slide Number Placeholder 6">
            <a:extLst>
              <a:ext uri="{FF2B5EF4-FFF2-40B4-BE49-F238E27FC236}">
                <a16:creationId xmlns:a16="http://schemas.microsoft.com/office/drawing/2014/main" id="{E335495F-D58F-EA46-827F-5AB2ECE7FDCE}"/>
              </a:ext>
            </a:extLst>
          </p:cNvPr>
          <p:cNvSpPr>
            <a:spLocks noGrp="1"/>
          </p:cNvSpPr>
          <p:nvPr>
            <p:ph type="sldNum" sz="quarter" idx="12"/>
          </p:nvPr>
        </p:nvSpPr>
        <p:spPr>
          <a:xfrm>
            <a:off x="572268"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48F63A3B-78C7-47BE-AE5E-E10140E04643}" type="slidenum">
              <a:rPr lang="en-US" smtClean="0"/>
              <a:t>‹#›</a:t>
            </a:fld>
            <a:endParaRPr lang="en-US"/>
          </a:p>
        </p:txBody>
      </p:sp>
      <p:sp>
        <p:nvSpPr>
          <p:cNvPr id="13" name="Subtitle 2">
            <a:extLst>
              <a:ext uri="{FF2B5EF4-FFF2-40B4-BE49-F238E27FC236}">
                <a16:creationId xmlns:a16="http://schemas.microsoft.com/office/drawing/2014/main" id="{A25B7349-0151-1847-9006-203CECCCB417}"/>
              </a:ext>
            </a:extLst>
          </p:cNvPr>
          <p:cNvSpPr txBox="1">
            <a:spLocks/>
          </p:cNvSpPr>
          <p:nvPr/>
        </p:nvSpPr>
        <p:spPr>
          <a:xfrm>
            <a:off x="1141953"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13">
                <a:solidFill>
                  <a:schemeClr val="accent3"/>
                </a:solidFill>
              </a:rPr>
              <a:t>BONEJOINTHEALTH.AC.UK</a:t>
            </a:r>
            <a:endParaRPr lang="en-US" sz="813">
              <a:solidFill>
                <a:schemeClr val="accent3"/>
              </a:solidFill>
            </a:endParaRPr>
          </a:p>
        </p:txBody>
      </p:sp>
      <p:pic>
        <p:nvPicPr>
          <p:cNvPr id="15" name="Picture 14">
            <a:extLst>
              <a:ext uri="{FF2B5EF4-FFF2-40B4-BE49-F238E27FC236}">
                <a16:creationId xmlns:a16="http://schemas.microsoft.com/office/drawing/2014/main" id="{9824ED1D-C9CB-DE41-A533-5B9F3E1825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6933" y="6448746"/>
            <a:ext cx="229384" cy="239921"/>
          </a:xfrm>
          <a:prstGeom prst="rect">
            <a:avLst/>
          </a:prstGeom>
        </p:spPr>
      </p:pic>
    </p:spTree>
    <p:extLst>
      <p:ext uri="{BB962C8B-B14F-4D97-AF65-F5344CB8AC3E}">
        <p14:creationId xmlns:p14="http://schemas.microsoft.com/office/powerpoint/2010/main" val="28644001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_Custom Layout">
    <p:bg>
      <p:bgPr>
        <a:gradFill>
          <a:gsLst>
            <a:gs pos="100000">
              <a:schemeClr val="accent2"/>
            </a:gs>
            <a:gs pos="0">
              <a:schemeClr val="accent3"/>
            </a:gs>
          </a:gsLst>
          <a:lin ang="10800000" scaled="0"/>
        </a:gra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A18F2A-63D1-FD4C-B3A8-F0977C75D28C}"/>
              </a:ext>
            </a:extLst>
          </p:cNvPr>
          <p:cNvSpPr>
            <a:spLocks noGrp="1"/>
          </p:cNvSpPr>
          <p:nvPr>
            <p:ph type="ctrTitle" hasCustomPrompt="1"/>
          </p:nvPr>
        </p:nvSpPr>
        <p:spPr>
          <a:xfrm>
            <a:off x="692593" y="510139"/>
            <a:ext cx="4390752"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7" name="Subtitle 2">
            <a:extLst>
              <a:ext uri="{FF2B5EF4-FFF2-40B4-BE49-F238E27FC236}">
                <a16:creationId xmlns:a16="http://schemas.microsoft.com/office/drawing/2014/main" id="{68E5BA8D-29F5-5041-AC71-0A61CE0A2B78}"/>
              </a:ext>
            </a:extLst>
          </p:cNvPr>
          <p:cNvSpPr>
            <a:spLocks noGrp="1"/>
          </p:cNvSpPr>
          <p:nvPr>
            <p:ph type="subTitle" idx="1" hasCustomPrompt="1"/>
          </p:nvPr>
        </p:nvSpPr>
        <p:spPr>
          <a:xfrm>
            <a:off x="692593" y="1412875"/>
            <a:ext cx="4390752" cy="629140"/>
          </a:xfrm>
          <a:prstGeom prst="rect">
            <a:avLst/>
          </a:prstGeom>
        </p:spPr>
        <p:txBody>
          <a:bodyPr>
            <a:normAutofit/>
          </a:bodyPr>
          <a:lstStyle>
            <a:lvl1pPr marL="0" indent="0" algn="l">
              <a:buNone/>
              <a:defRPr sz="1463" b="0" i="0" spc="244">
                <a:solidFill>
                  <a:schemeClr val="accent4"/>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2" name="Text Placeholder 21">
            <a:extLst>
              <a:ext uri="{FF2B5EF4-FFF2-40B4-BE49-F238E27FC236}">
                <a16:creationId xmlns:a16="http://schemas.microsoft.com/office/drawing/2014/main" id="{E8FF0728-070B-474C-B103-5BBF047568BA}"/>
              </a:ext>
            </a:extLst>
          </p:cNvPr>
          <p:cNvSpPr>
            <a:spLocks noGrp="1"/>
          </p:cNvSpPr>
          <p:nvPr>
            <p:ph type="body" sz="quarter" idx="10"/>
          </p:nvPr>
        </p:nvSpPr>
        <p:spPr>
          <a:xfrm>
            <a:off x="692592" y="2352675"/>
            <a:ext cx="4390751"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Picture Placeholder 36">
            <a:extLst>
              <a:ext uri="{FF2B5EF4-FFF2-40B4-BE49-F238E27FC236}">
                <a16:creationId xmlns:a16="http://schemas.microsoft.com/office/drawing/2014/main" id="{CF1FA1C2-FBFB-E04F-AB53-9C90238029B5}"/>
              </a:ext>
            </a:extLst>
          </p:cNvPr>
          <p:cNvSpPr>
            <a:spLocks noGrp="1"/>
          </p:cNvSpPr>
          <p:nvPr>
            <p:ph type="pic" sz="quarter" idx="15"/>
          </p:nvPr>
        </p:nvSpPr>
        <p:spPr>
          <a:xfrm>
            <a:off x="5515245" y="0"/>
            <a:ext cx="4390751" cy="6858000"/>
          </a:xfrm>
          <a:solidFill>
            <a:schemeClr val="accent4"/>
          </a:solidFill>
        </p:spPr>
        <p:txBody>
          <a:bodyPr/>
          <a:lstStyle>
            <a:lvl1pPr>
              <a:defRPr>
                <a:solidFill>
                  <a:schemeClr val="bg1"/>
                </a:solidFill>
              </a:defRPr>
            </a:lvl1pPr>
          </a:lstStyle>
          <a:p>
            <a:r>
              <a:rPr lang="en-GB"/>
              <a:t>Click icon to add picture</a:t>
            </a:r>
            <a:endParaRPr lang="en-US"/>
          </a:p>
        </p:txBody>
      </p:sp>
      <p:sp>
        <p:nvSpPr>
          <p:cNvPr id="34" name="Picture Placeholder 41">
            <a:extLst>
              <a:ext uri="{FF2B5EF4-FFF2-40B4-BE49-F238E27FC236}">
                <a16:creationId xmlns:a16="http://schemas.microsoft.com/office/drawing/2014/main" id="{B8FF7B5D-5A21-F346-9E3A-7542A57D35E8}"/>
              </a:ext>
            </a:extLst>
          </p:cNvPr>
          <p:cNvSpPr>
            <a:spLocks noGrp="1"/>
          </p:cNvSpPr>
          <p:nvPr>
            <p:ph type="pic" sz="quarter" idx="16" hasCustomPrompt="1"/>
          </p:nvPr>
        </p:nvSpPr>
        <p:spPr>
          <a:xfrm rot="10800000">
            <a:off x="8298001" y="5765799"/>
            <a:ext cx="474553" cy="501463"/>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35" name="Picture Placeholder 43">
            <a:extLst>
              <a:ext uri="{FF2B5EF4-FFF2-40B4-BE49-F238E27FC236}">
                <a16:creationId xmlns:a16="http://schemas.microsoft.com/office/drawing/2014/main" id="{D997D4FC-2A0C-F044-BCCD-AB111B6C26C4}"/>
              </a:ext>
            </a:extLst>
          </p:cNvPr>
          <p:cNvSpPr>
            <a:spLocks noGrp="1"/>
          </p:cNvSpPr>
          <p:nvPr>
            <p:ph type="pic" sz="quarter" idx="17" hasCustomPrompt="1"/>
          </p:nvPr>
        </p:nvSpPr>
        <p:spPr>
          <a:xfrm>
            <a:off x="8988505" y="5917455"/>
            <a:ext cx="917495" cy="940546"/>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36" name="Picture Placeholder 45">
            <a:extLst>
              <a:ext uri="{FF2B5EF4-FFF2-40B4-BE49-F238E27FC236}">
                <a16:creationId xmlns:a16="http://schemas.microsoft.com/office/drawing/2014/main" id="{F193C00B-4F97-554F-814F-37246AAE01F6}"/>
              </a:ext>
            </a:extLst>
          </p:cNvPr>
          <p:cNvSpPr>
            <a:spLocks noGrp="1"/>
          </p:cNvSpPr>
          <p:nvPr>
            <p:ph type="pic" sz="quarter" idx="18" hasCustomPrompt="1"/>
          </p:nvPr>
        </p:nvSpPr>
        <p:spPr>
          <a:xfrm>
            <a:off x="8808903" y="4876800"/>
            <a:ext cx="638350" cy="632360"/>
          </a:xfr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15" name="Slide Number Placeholder 6">
            <a:extLst>
              <a:ext uri="{FF2B5EF4-FFF2-40B4-BE49-F238E27FC236}">
                <a16:creationId xmlns:a16="http://schemas.microsoft.com/office/drawing/2014/main" id="{245E79AD-5A8E-9F42-9EA8-6F4575CBF5F7}"/>
              </a:ext>
            </a:extLst>
          </p:cNvPr>
          <p:cNvSpPr>
            <a:spLocks noGrp="1"/>
          </p:cNvSpPr>
          <p:nvPr>
            <p:ph type="sldNum" sz="quarter" idx="12"/>
          </p:nvPr>
        </p:nvSpPr>
        <p:spPr>
          <a:xfrm>
            <a:off x="572268" y="6448746"/>
            <a:ext cx="522856" cy="365125"/>
          </a:xfrm>
          <a:prstGeom prst="rect">
            <a:avLst/>
          </a:prstGeom>
        </p:spPr>
        <p:txBody>
          <a:bodyPr/>
          <a:lstStyle>
            <a:lvl1pPr algn="ctr">
              <a:defRPr sz="853" b="0" i="0" spc="244">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6" name="Subtitle 2">
            <a:extLst>
              <a:ext uri="{FF2B5EF4-FFF2-40B4-BE49-F238E27FC236}">
                <a16:creationId xmlns:a16="http://schemas.microsoft.com/office/drawing/2014/main" id="{CC38F8BB-6149-C94F-B819-444172D56AF4}"/>
              </a:ext>
            </a:extLst>
          </p:cNvPr>
          <p:cNvSpPr txBox="1">
            <a:spLocks/>
          </p:cNvSpPr>
          <p:nvPr/>
        </p:nvSpPr>
        <p:spPr>
          <a:xfrm>
            <a:off x="1141953"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13">
                <a:solidFill>
                  <a:schemeClr val="accent4"/>
                </a:solidFill>
              </a:rPr>
              <a:t>BONEJOINTHEALTH.AC.UK</a:t>
            </a:r>
            <a:endParaRPr lang="en-US" sz="813">
              <a:solidFill>
                <a:schemeClr val="accent4"/>
              </a:solidFill>
            </a:endParaRPr>
          </a:p>
        </p:txBody>
      </p:sp>
      <p:pic>
        <p:nvPicPr>
          <p:cNvPr id="26" name="Picture 25">
            <a:extLst>
              <a:ext uri="{FF2B5EF4-FFF2-40B4-BE49-F238E27FC236}">
                <a16:creationId xmlns:a16="http://schemas.microsoft.com/office/drawing/2014/main" id="{125A3232-4C23-0647-945F-1A555D46188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5028" y="6448747"/>
            <a:ext cx="235369" cy="244030"/>
          </a:xfrm>
          <a:prstGeom prst="rect">
            <a:avLst/>
          </a:prstGeom>
        </p:spPr>
      </p:pic>
    </p:spTree>
    <p:extLst>
      <p:ext uri="{BB962C8B-B14F-4D97-AF65-F5344CB8AC3E}">
        <p14:creationId xmlns:p14="http://schemas.microsoft.com/office/powerpoint/2010/main" val="314947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A18F2A-63D1-FD4C-B3A8-F0977C75D28C}"/>
              </a:ext>
            </a:extLst>
          </p:cNvPr>
          <p:cNvSpPr>
            <a:spLocks noGrp="1"/>
          </p:cNvSpPr>
          <p:nvPr>
            <p:ph type="ctrTitle" hasCustomPrompt="1"/>
          </p:nvPr>
        </p:nvSpPr>
        <p:spPr>
          <a:xfrm>
            <a:off x="692593" y="510139"/>
            <a:ext cx="4390752"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7" name="Subtitle 2">
            <a:extLst>
              <a:ext uri="{FF2B5EF4-FFF2-40B4-BE49-F238E27FC236}">
                <a16:creationId xmlns:a16="http://schemas.microsoft.com/office/drawing/2014/main" id="{68E5BA8D-29F5-5041-AC71-0A61CE0A2B78}"/>
              </a:ext>
            </a:extLst>
          </p:cNvPr>
          <p:cNvSpPr>
            <a:spLocks noGrp="1"/>
          </p:cNvSpPr>
          <p:nvPr>
            <p:ph type="subTitle" idx="1" hasCustomPrompt="1"/>
          </p:nvPr>
        </p:nvSpPr>
        <p:spPr>
          <a:xfrm>
            <a:off x="692593" y="1412875"/>
            <a:ext cx="439075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2" name="Text Placeholder 21">
            <a:extLst>
              <a:ext uri="{FF2B5EF4-FFF2-40B4-BE49-F238E27FC236}">
                <a16:creationId xmlns:a16="http://schemas.microsoft.com/office/drawing/2014/main" id="{E8FF0728-070B-474C-B103-5BBF047568BA}"/>
              </a:ext>
            </a:extLst>
          </p:cNvPr>
          <p:cNvSpPr>
            <a:spLocks noGrp="1"/>
          </p:cNvSpPr>
          <p:nvPr>
            <p:ph type="body" sz="quarter" idx="10"/>
          </p:nvPr>
        </p:nvSpPr>
        <p:spPr>
          <a:xfrm>
            <a:off x="692592" y="2352675"/>
            <a:ext cx="4390751"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Picture Placeholder 36">
            <a:extLst>
              <a:ext uri="{FF2B5EF4-FFF2-40B4-BE49-F238E27FC236}">
                <a16:creationId xmlns:a16="http://schemas.microsoft.com/office/drawing/2014/main" id="{CF1FA1C2-FBFB-E04F-AB53-9C90238029B5}"/>
              </a:ext>
            </a:extLst>
          </p:cNvPr>
          <p:cNvSpPr>
            <a:spLocks noGrp="1"/>
          </p:cNvSpPr>
          <p:nvPr>
            <p:ph type="pic" sz="quarter" idx="15"/>
          </p:nvPr>
        </p:nvSpPr>
        <p:spPr>
          <a:xfrm>
            <a:off x="5515245" y="0"/>
            <a:ext cx="4390751" cy="6858000"/>
          </a:xfrm>
          <a:solidFill>
            <a:schemeClr val="accent2"/>
          </a:solidFill>
        </p:spPr>
        <p:txBody>
          <a:bodyPr/>
          <a:lstStyle>
            <a:lvl1pPr>
              <a:defRPr>
                <a:solidFill>
                  <a:schemeClr val="bg1"/>
                </a:solidFill>
              </a:defRPr>
            </a:lvl1pPr>
          </a:lstStyle>
          <a:p>
            <a:r>
              <a:rPr lang="en-GB"/>
              <a:t>Click icon to add picture</a:t>
            </a:r>
            <a:endParaRPr lang="en-US"/>
          </a:p>
        </p:txBody>
      </p:sp>
      <p:sp>
        <p:nvSpPr>
          <p:cNvPr id="34" name="Picture Placeholder 41">
            <a:extLst>
              <a:ext uri="{FF2B5EF4-FFF2-40B4-BE49-F238E27FC236}">
                <a16:creationId xmlns:a16="http://schemas.microsoft.com/office/drawing/2014/main" id="{B8FF7B5D-5A21-F346-9E3A-7542A57D35E8}"/>
              </a:ext>
            </a:extLst>
          </p:cNvPr>
          <p:cNvSpPr>
            <a:spLocks noGrp="1"/>
          </p:cNvSpPr>
          <p:nvPr>
            <p:ph type="pic" sz="quarter" idx="16" hasCustomPrompt="1"/>
          </p:nvPr>
        </p:nvSpPr>
        <p:spPr>
          <a:xfrm rot="10800000">
            <a:off x="8298001" y="5778499"/>
            <a:ext cx="474553" cy="488763"/>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35" name="Picture Placeholder 43">
            <a:extLst>
              <a:ext uri="{FF2B5EF4-FFF2-40B4-BE49-F238E27FC236}">
                <a16:creationId xmlns:a16="http://schemas.microsoft.com/office/drawing/2014/main" id="{D997D4FC-2A0C-F044-BCCD-AB111B6C26C4}"/>
              </a:ext>
            </a:extLst>
          </p:cNvPr>
          <p:cNvSpPr>
            <a:spLocks noGrp="1"/>
          </p:cNvSpPr>
          <p:nvPr>
            <p:ph type="pic" sz="quarter" idx="17" hasCustomPrompt="1"/>
          </p:nvPr>
        </p:nvSpPr>
        <p:spPr>
          <a:xfrm>
            <a:off x="8988505" y="5917455"/>
            <a:ext cx="917495" cy="940546"/>
          </a:xfrm>
          <a:blipFill dpi="0" rotWithShape="1">
            <a:blip r:embed="rId4"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36" name="Picture Placeholder 45">
            <a:extLst>
              <a:ext uri="{FF2B5EF4-FFF2-40B4-BE49-F238E27FC236}">
                <a16:creationId xmlns:a16="http://schemas.microsoft.com/office/drawing/2014/main" id="{F193C00B-4F97-554F-814F-37246AAE01F6}"/>
              </a:ext>
            </a:extLst>
          </p:cNvPr>
          <p:cNvSpPr>
            <a:spLocks noGrp="1"/>
          </p:cNvSpPr>
          <p:nvPr>
            <p:ph type="pic" sz="quarter" idx="18" hasCustomPrompt="1"/>
          </p:nvPr>
        </p:nvSpPr>
        <p:spPr>
          <a:xfrm>
            <a:off x="8808903" y="4889500"/>
            <a:ext cx="638350" cy="619660"/>
          </a:xfrm>
          <a:blipFill dpi="0" rotWithShape="1">
            <a:blip r:embed="rId5" cstate="screen">
              <a:extLst>
                <a:ext uri="{28A0092B-C50C-407E-A947-70E740481C1C}">
                  <a14:useLocalDpi xmlns:a14="http://schemas.microsoft.com/office/drawing/2010/main"/>
                </a:ext>
              </a:extLst>
            </a:blip>
            <a:srcRect/>
            <a:stretch>
              <a:fillRect/>
            </a:stretch>
          </a:blipFill>
        </p:spPr>
        <p:txBody>
          <a:bodyPr/>
          <a:lstStyle>
            <a:lvl1pPr marL="0" indent="0">
              <a:buNone/>
              <a:defRPr>
                <a:solidFill>
                  <a:schemeClr val="tx1">
                    <a:alpha val="0"/>
                  </a:schemeClr>
                </a:solidFill>
              </a:defRPr>
            </a:lvl1pPr>
          </a:lstStyle>
          <a:p>
            <a:r>
              <a:rPr lang="en-US"/>
              <a:t>.</a:t>
            </a:r>
          </a:p>
        </p:txBody>
      </p:sp>
      <p:sp>
        <p:nvSpPr>
          <p:cNvPr id="18" name="Slide Number Placeholder 6">
            <a:extLst>
              <a:ext uri="{FF2B5EF4-FFF2-40B4-BE49-F238E27FC236}">
                <a16:creationId xmlns:a16="http://schemas.microsoft.com/office/drawing/2014/main" id="{A0267C89-6CC0-D54F-BDD4-D9EAD06B7426}"/>
              </a:ext>
            </a:extLst>
          </p:cNvPr>
          <p:cNvSpPr>
            <a:spLocks noGrp="1"/>
          </p:cNvSpPr>
          <p:nvPr>
            <p:ph type="sldNum" sz="quarter" idx="12"/>
          </p:nvPr>
        </p:nvSpPr>
        <p:spPr>
          <a:xfrm>
            <a:off x="572268" y="6448746"/>
            <a:ext cx="522856" cy="365125"/>
          </a:xfrm>
          <a:prstGeom prst="rect">
            <a:avLst/>
          </a:prstGeom>
        </p:spPr>
        <p:txBody>
          <a:bodyPr/>
          <a:lstStyle>
            <a:lvl1pPr algn="ctr">
              <a:defRPr sz="853" b="0" i="0" spc="244">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9" name="Subtitle 2">
            <a:extLst>
              <a:ext uri="{FF2B5EF4-FFF2-40B4-BE49-F238E27FC236}">
                <a16:creationId xmlns:a16="http://schemas.microsoft.com/office/drawing/2014/main" id="{9F639482-FE36-554D-A6DB-1AE46300E775}"/>
              </a:ext>
            </a:extLst>
          </p:cNvPr>
          <p:cNvSpPr txBox="1">
            <a:spLocks/>
          </p:cNvSpPr>
          <p:nvPr userDrawn="1"/>
        </p:nvSpPr>
        <p:spPr>
          <a:xfrm>
            <a:off x="1141953"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13">
                <a:solidFill>
                  <a:schemeClr val="accent4"/>
                </a:solidFill>
              </a:rPr>
              <a:t>BONEJOINTHEALTH.AC.UK</a:t>
            </a:r>
            <a:endParaRPr lang="en-US" sz="813">
              <a:solidFill>
                <a:schemeClr val="accent4"/>
              </a:solidFill>
            </a:endParaRPr>
          </a:p>
        </p:txBody>
      </p:sp>
      <p:pic>
        <p:nvPicPr>
          <p:cNvPr id="20" name="Picture 19">
            <a:extLst>
              <a:ext uri="{FF2B5EF4-FFF2-40B4-BE49-F238E27FC236}">
                <a16:creationId xmlns:a16="http://schemas.microsoft.com/office/drawing/2014/main" id="{06F1CF80-0BBC-C040-BDD3-108701D7F3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5028" y="6448747"/>
            <a:ext cx="235369" cy="244030"/>
          </a:xfrm>
          <a:prstGeom prst="rect">
            <a:avLst/>
          </a:prstGeom>
        </p:spPr>
      </p:pic>
    </p:spTree>
    <p:extLst>
      <p:ext uri="{BB962C8B-B14F-4D97-AF65-F5344CB8AC3E}">
        <p14:creationId xmlns:p14="http://schemas.microsoft.com/office/powerpoint/2010/main" val="226061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B9FE36-D786-3A47-8D2B-41C96F65963C}"/>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1" name="Subtitle 2">
            <a:extLst>
              <a:ext uri="{FF2B5EF4-FFF2-40B4-BE49-F238E27FC236}">
                <a16:creationId xmlns:a16="http://schemas.microsoft.com/office/drawing/2014/main" id="{A091920A-AD62-EF42-990B-E1C0FAE0F729}"/>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2" name="Text Placeholder 21">
            <a:extLst>
              <a:ext uri="{FF2B5EF4-FFF2-40B4-BE49-F238E27FC236}">
                <a16:creationId xmlns:a16="http://schemas.microsoft.com/office/drawing/2014/main" id="{43DA3932-C927-B247-BAE8-63DE314392F2}"/>
              </a:ext>
            </a:extLst>
          </p:cNvPr>
          <p:cNvSpPr>
            <a:spLocks noGrp="1"/>
          </p:cNvSpPr>
          <p:nvPr>
            <p:ph type="body" sz="quarter" idx="10"/>
          </p:nvPr>
        </p:nvSpPr>
        <p:spPr>
          <a:xfrm>
            <a:off x="692591" y="2352675"/>
            <a:ext cx="8483447" cy="3564780"/>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5" name="Group 14">
            <a:extLst>
              <a:ext uri="{FF2B5EF4-FFF2-40B4-BE49-F238E27FC236}">
                <a16:creationId xmlns:a16="http://schemas.microsoft.com/office/drawing/2014/main" id="{EDEC7866-9CC3-AC43-8DC8-E629546D3619}"/>
              </a:ext>
            </a:extLst>
          </p:cNvPr>
          <p:cNvGrpSpPr/>
          <p:nvPr userDrawn="1"/>
        </p:nvGrpSpPr>
        <p:grpSpPr>
          <a:xfrm>
            <a:off x="8589987" y="-85743"/>
            <a:ext cx="1316013" cy="1787543"/>
            <a:chOff x="9489998" y="-132773"/>
            <a:chExt cx="2702002" cy="3364006"/>
          </a:xfrm>
        </p:grpSpPr>
        <p:pic>
          <p:nvPicPr>
            <p:cNvPr id="20" name="Picture 19">
              <a:extLst>
                <a:ext uri="{FF2B5EF4-FFF2-40B4-BE49-F238E27FC236}">
                  <a16:creationId xmlns:a16="http://schemas.microsoft.com/office/drawing/2014/main" id="{40CDD5C2-C3CC-BC48-BCD8-9DC79D10B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21" name="Picture 20">
              <a:extLst>
                <a:ext uri="{FF2B5EF4-FFF2-40B4-BE49-F238E27FC236}">
                  <a16:creationId xmlns:a16="http://schemas.microsoft.com/office/drawing/2014/main" id="{063A8874-1EDA-1645-9EE3-FEA74EABBF2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22" name="Picture 21">
              <a:extLst>
                <a:ext uri="{FF2B5EF4-FFF2-40B4-BE49-F238E27FC236}">
                  <a16:creationId xmlns:a16="http://schemas.microsoft.com/office/drawing/2014/main" id="{61387B00-614D-2446-B98C-FEB3789274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23" name="Slide Number Placeholder 6">
            <a:extLst>
              <a:ext uri="{FF2B5EF4-FFF2-40B4-BE49-F238E27FC236}">
                <a16:creationId xmlns:a16="http://schemas.microsoft.com/office/drawing/2014/main" id="{42EA2C0D-E3D0-414E-B318-AC48812F9AAC}"/>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24" name="Subtitle 2">
            <a:extLst>
              <a:ext uri="{FF2B5EF4-FFF2-40B4-BE49-F238E27FC236}">
                <a16:creationId xmlns:a16="http://schemas.microsoft.com/office/drawing/2014/main" id="{976AC1DE-7A1C-B74A-9718-28C1F9234EB6}"/>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25" name="Picture 24">
            <a:extLst>
              <a:ext uri="{FF2B5EF4-FFF2-40B4-BE49-F238E27FC236}">
                <a16:creationId xmlns:a16="http://schemas.microsoft.com/office/drawing/2014/main" id="{8EF1C2E1-7BA3-9B45-997D-1287C8C8494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14817976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E6B5A64-2B5F-5A42-AC0F-AFEDA011AE1E}"/>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3" name="Subtitle 2">
            <a:extLst>
              <a:ext uri="{FF2B5EF4-FFF2-40B4-BE49-F238E27FC236}">
                <a16:creationId xmlns:a16="http://schemas.microsoft.com/office/drawing/2014/main" id="{7951B9A6-81B7-0143-8D64-7ED6EFA99005}"/>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4" name="Text Placeholder 21">
            <a:extLst>
              <a:ext uri="{FF2B5EF4-FFF2-40B4-BE49-F238E27FC236}">
                <a16:creationId xmlns:a16="http://schemas.microsoft.com/office/drawing/2014/main" id="{DAA30F0E-0D97-D64B-9B09-D673629984C1}"/>
              </a:ext>
            </a:extLst>
          </p:cNvPr>
          <p:cNvSpPr>
            <a:spLocks noGrp="1"/>
          </p:cNvSpPr>
          <p:nvPr>
            <p:ph type="body" sz="quarter" idx="10"/>
          </p:nvPr>
        </p:nvSpPr>
        <p:spPr>
          <a:xfrm>
            <a:off x="692591" y="2352675"/>
            <a:ext cx="8483447"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8" name="Slide Number Placeholder 6">
            <a:extLst>
              <a:ext uri="{FF2B5EF4-FFF2-40B4-BE49-F238E27FC236}">
                <a16:creationId xmlns:a16="http://schemas.microsoft.com/office/drawing/2014/main" id="{7299B8AF-69F8-084B-9A4A-BCE6621D8FFB}"/>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39" name="Subtitle 2">
            <a:extLst>
              <a:ext uri="{FF2B5EF4-FFF2-40B4-BE49-F238E27FC236}">
                <a16:creationId xmlns:a16="http://schemas.microsoft.com/office/drawing/2014/main" id="{4C468994-669B-4149-BC4F-3A988C279553}"/>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40" name="Group 39">
            <a:extLst>
              <a:ext uri="{FF2B5EF4-FFF2-40B4-BE49-F238E27FC236}">
                <a16:creationId xmlns:a16="http://schemas.microsoft.com/office/drawing/2014/main" id="{EF0E0F91-C322-BF46-8AA7-44FCF71E9FBE}"/>
              </a:ext>
            </a:extLst>
          </p:cNvPr>
          <p:cNvGrpSpPr/>
          <p:nvPr userDrawn="1"/>
        </p:nvGrpSpPr>
        <p:grpSpPr>
          <a:xfrm>
            <a:off x="8483600" y="-81635"/>
            <a:ext cx="1422401" cy="1800708"/>
            <a:chOff x="10368923" y="94003"/>
            <a:chExt cx="1662635" cy="2044361"/>
          </a:xfrm>
        </p:grpSpPr>
        <p:grpSp>
          <p:nvGrpSpPr>
            <p:cNvPr id="41" name="Group 40">
              <a:extLst>
                <a:ext uri="{FF2B5EF4-FFF2-40B4-BE49-F238E27FC236}">
                  <a16:creationId xmlns:a16="http://schemas.microsoft.com/office/drawing/2014/main" id="{AAC26620-1A62-D24E-98AE-20928F032791}"/>
                </a:ext>
              </a:extLst>
            </p:cNvPr>
            <p:cNvGrpSpPr/>
            <p:nvPr userDrawn="1"/>
          </p:nvGrpSpPr>
          <p:grpSpPr>
            <a:xfrm>
              <a:off x="10683423" y="94003"/>
              <a:ext cx="1348135" cy="2044361"/>
              <a:chOff x="10683423" y="94003"/>
              <a:chExt cx="1348135" cy="2044361"/>
            </a:xfrm>
          </p:grpSpPr>
          <p:pic>
            <p:nvPicPr>
              <p:cNvPr id="43" name="Picture 42">
                <a:extLst>
                  <a:ext uri="{FF2B5EF4-FFF2-40B4-BE49-F238E27FC236}">
                    <a16:creationId xmlns:a16="http://schemas.microsoft.com/office/drawing/2014/main" id="{871A512F-7580-FC4E-94C7-5BA1D2D6D7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44" name="Picture 43">
                <a:extLst>
                  <a:ext uri="{FF2B5EF4-FFF2-40B4-BE49-F238E27FC236}">
                    <a16:creationId xmlns:a16="http://schemas.microsoft.com/office/drawing/2014/main" id="{FEB728F7-7F47-4A42-8772-B2E7341451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42" name="Picture 41">
              <a:extLst>
                <a:ext uri="{FF2B5EF4-FFF2-40B4-BE49-F238E27FC236}">
                  <a16:creationId xmlns:a16="http://schemas.microsoft.com/office/drawing/2014/main" id="{1D868913-B665-8848-A02E-DB9827D9A7D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45" name="Picture 44">
            <a:extLst>
              <a:ext uri="{FF2B5EF4-FFF2-40B4-BE49-F238E27FC236}">
                <a16:creationId xmlns:a16="http://schemas.microsoft.com/office/drawing/2014/main" id="{57F9FE71-3AFE-0A4B-B8E0-44493629C76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585369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F711DF-18C8-BE4F-911C-646FE61EFAB8}"/>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0" name="Subtitle 2">
            <a:extLst>
              <a:ext uri="{FF2B5EF4-FFF2-40B4-BE49-F238E27FC236}">
                <a16:creationId xmlns:a16="http://schemas.microsoft.com/office/drawing/2014/main" id="{A8B7B81C-F840-7446-897F-DC5B3572D7AD}"/>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1" name="Text Placeholder 21">
            <a:extLst>
              <a:ext uri="{FF2B5EF4-FFF2-40B4-BE49-F238E27FC236}">
                <a16:creationId xmlns:a16="http://schemas.microsoft.com/office/drawing/2014/main" id="{9D3DDBCD-DAC4-4440-BE76-829C79AD6E74}"/>
              </a:ext>
            </a:extLst>
          </p:cNvPr>
          <p:cNvSpPr>
            <a:spLocks noGrp="1"/>
          </p:cNvSpPr>
          <p:nvPr>
            <p:ph type="body" sz="quarter" idx="10"/>
          </p:nvPr>
        </p:nvSpPr>
        <p:spPr>
          <a:xfrm>
            <a:off x="692592" y="2352675"/>
            <a:ext cx="3756569" cy="3564780"/>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21">
            <a:extLst>
              <a:ext uri="{FF2B5EF4-FFF2-40B4-BE49-F238E27FC236}">
                <a16:creationId xmlns:a16="http://schemas.microsoft.com/office/drawing/2014/main" id="{82B3B774-C460-544B-8323-29217C02AD0A}"/>
              </a:ext>
            </a:extLst>
          </p:cNvPr>
          <p:cNvSpPr>
            <a:spLocks noGrp="1"/>
          </p:cNvSpPr>
          <p:nvPr>
            <p:ph type="body" sz="quarter" idx="13"/>
          </p:nvPr>
        </p:nvSpPr>
        <p:spPr>
          <a:xfrm>
            <a:off x="4833419" y="2352675"/>
            <a:ext cx="3756569" cy="3564780"/>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6" name="Group 25">
            <a:extLst>
              <a:ext uri="{FF2B5EF4-FFF2-40B4-BE49-F238E27FC236}">
                <a16:creationId xmlns:a16="http://schemas.microsoft.com/office/drawing/2014/main" id="{8CAD0B7F-80E6-8B4E-9D18-B90E56FB84F8}"/>
              </a:ext>
            </a:extLst>
          </p:cNvPr>
          <p:cNvGrpSpPr/>
          <p:nvPr userDrawn="1"/>
        </p:nvGrpSpPr>
        <p:grpSpPr>
          <a:xfrm>
            <a:off x="8589987" y="-85743"/>
            <a:ext cx="1316013" cy="1787543"/>
            <a:chOff x="9489998" y="-132773"/>
            <a:chExt cx="2702002" cy="3364006"/>
          </a:xfrm>
        </p:grpSpPr>
        <p:pic>
          <p:nvPicPr>
            <p:cNvPr id="27" name="Picture 26">
              <a:extLst>
                <a:ext uri="{FF2B5EF4-FFF2-40B4-BE49-F238E27FC236}">
                  <a16:creationId xmlns:a16="http://schemas.microsoft.com/office/drawing/2014/main" id="{30B90E39-E088-A544-A959-37DD1BF6BF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28" name="Picture 27">
              <a:extLst>
                <a:ext uri="{FF2B5EF4-FFF2-40B4-BE49-F238E27FC236}">
                  <a16:creationId xmlns:a16="http://schemas.microsoft.com/office/drawing/2014/main" id="{66B1151E-439A-CB46-A02F-F9DBF55EF5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29" name="Picture 28">
              <a:extLst>
                <a:ext uri="{FF2B5EF4-FFF2-40B4-BE49-F238E27FC236}">
                  <a16:creationId xmlns:a16="http://schemas.microsoft.com/office/drawing/2014/main" id="{F94CC231-9547-B242-907E-0521527D13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30" name="Slide Number Placeholder 6">
            <a:extLst>
              <a:ext uri="{FF2B5EF4-FFF2-40B4-BE49-F238E27FC236}">
                <a16:creationId xmlns:a16="http://schemas.microsoft.com/office/drawing/2014/main" id="{013EE3E9-070E-164B-B498-398A9C9CD74B}"/>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31" name="Subtitle 2">
            <a:extLst>
              <a:ext uri="{FF2B5EF4-FFF2-40B4-BE49-F238E27FC236}">
                <a16:creationId xmlns:a16="http://schemas.microsoft.com/office/drawing/2014/main" id="{60411AFE-DFC2-1143-A746-3F76EC7822AD}"/>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32" name="Picture 31">
            <a:extLst>
              <a:ext uri="{FF2B5EF4-FFF2-40B4-BE49-F238E27FC236}">
                <a16:creationId xmlns:a16="http://schemas.microsoft.com/office/drawing/2014/main" id="{86A3CAA1-5865-B640-AFCA-3D75F42D0B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40121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FEB7E8-8E46-4A49-A6B7-F6168F9A0D36}"/>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0" name="Subtitle 2">
            <a:extLst>
              <a:ext uri="{FF2B5EF4-FFF2-40B4-BE49-F238E27FC236}">
                <a16:creationId xmlns:a16="http://schemas.microsoft.com/office/drawing/2014/main" id="{47092605-774D-264E-B9D4-656DA7345DD1}"/>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7" name="Text Placeholder 21">
            <a:extLst>
              <a:ext uri="{FF2B5EF4-FFF2-40B4-BE49-F238E27FC236}">
                <a16:creationId xmlns:a16="http://schemas.microsoft.com/office/drawing/2014/main" id="{AA71EEFD-144B-F740-9DA8-455A5B3C6D20}"/>
              </a:ext>
            </a:extLst>
          </p:cNvPr>
          <p:cNvSpPr>
            <a:spLocks noGrp="1"/>
          </p:cNvSpPr>
          <p:nvPr>
            <p:ph type="body" sz="quarter" idx="10"/>
          </p:nvPr>
        </p:nvSpPr>
        <p:spPr>
          <a:xfrm>
            <a:off x="692592" y="2352675"/>
            <a:ext cx="3756569"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1">
            <a:extLst>
              <a:ext uri="{FF2B5EF4-FFF2-40B4-BE49-F238E27FC236}">
                <a16:creationId xmlns:a16="http://schemas.microsoft.com/office/drawing/2014/main" id="{04D65496-E445-F145-9F96-F51F1097C739}"/>
              </a:ext>
            </a:extLst>
          </p:cNvPr>
          <p:cNvSpPr>
            <a:spLocks noGrp="1"/>
          </p:cNvSpPr>
          <p:nvPr>
            <p:ph type="body" sz="quarter" idx="13"/>
          </p:nvPr>
        </p:nvSpPr>
        <p:spPr>
          <a:xfrm>
            <a:off x="4833419" y="2352675"/>
            <a:ext cx="3756569"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6">
            <a:extLst>
              <a:ext uri="{FF2B5EF4-FFF2-40B4-BE49-F238E27FC236}">
                <a16:creationId xmlns:a16="http://schemas.microsoft.com/office/drawing/2014/main" id="{1CD1E74D-4055-2F4C-9B86-00D53BBF6E19}"/>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30" name="Subtitle 2">
            <a:extLst>
              <a:ext uri="{FF2B5EF4-FFF2-40B4-BE49-F238E27FC236}">
                <a16:creationId xmlns:a16="http://schemas.microsoft.com/office/drawing/2014/main" id="{6596D1D1-0BF3-9249-9A3B-D5B2121A6F44}"/>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31" name="Group 30">
            <a:extLst>
              <a:ext uri="{FF2B5EF4-FFF2-40B4-BE49-F238E27FC236}">
                <a16:creationId xmlns:a16="http://schemas.microsoft.com/office/drawing/2014/main" id="{A06D7E10-5953-554E-B222-7D4D71A845CB}"/>
              </a:ext>
            </a:extLst>
          </p:cNvPr>
          <p:cNvGrpSpPr/>
          <p:nvPr userDrawn="1"/>
        </p:nvGrpSpPr>
        <p:grpSpPr>
          <a:xfrm>
            <a:off x="8483600" y="-81635"/>
            <a:ext cx="1422401" cy="1800708"/>
            <a:chOff x="10368923" y="94003"/>
            <a:chExt cx="1662635" cy="2044361"/>
          </a:xfrm>
        </p:grpSpPr>
        <p:grpSp>
          <p:nvGrpSpPr>
            <p:cNvPr id="32" name="Group 31">
              <a:extLst>
                <a:ext uri="{FF2B5EF4-FFF2-40B4-BE49-F238E27FC236}">
                  <a16:creationId xmlns:a16="http://schemas.microsoft.com/office/drawing/2014/main" id="{45F14DF7-64FE-704E-A50E-A267F4C80203}"/>
                </a:ext>
              </a:extLst>
            </p:cNvPr>
            <p:cNvGrpSpPr/>
            <p:nvPr userDrawn="1"/>
          </p:nvGrpSpPr>
          <p:grpSpPr>
            <a:xfrm>
              <a:off x="10683423" y="94003"/>
              <a:ext cx="1348135" cy="2044361"/>
              <a:chOff x="10683423" y="94003"/>
              <a:chExt cx="1348135" cy="2044361"/>
            </a:xfrm>
          </p:grpSpPr>
          <p:pic>
            <p:nvPicPr>
              <p:cNvPr id="34" name="Picture 33">
                <a:extLst>
                  <a:ext uri="{FF2B5EF4-FFF2-40B4-BE49-F238E27FC236}">
                    <a16:creationId xmlns:a16="http://schemas.microsoft.com/office/drawing/2014/main" id="{55CBE7A6-EAC2-C448-841E-4FE748215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35" name="Picture 34">
                <a:extLst>
                  <a:ext uri="{FF2B5EF4-FFF2-40B4-BE49-F238E27FC236}">
                    <a16:creationId xmlns:a16="http://schemas.microsoft.com/office/drawing/2014/main" id="{D3708371-681C-194A-BB52-4E8D9BC859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33" name="Picture 32">
              <a:extLst>
                <a:ext uri="{FF2B5EF4-FFF2-40B4-BE49-F238E27FC236}">
                  <a16:creationId xmlns:a16="http://schemas.microsoft.com/office/drawing/2014/main" id="{8E934C6B-5817-014D-8750-4EE79C7AC4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36" name="Picture 35">
            <a:extLst>
              <a:ext uri="{FF2B5EF4-FFF2-40B4-BE49-F238E27FC236}">
                <a16:creationId xmlns:a16="http://schemas.microsoft.com/office/drawing/2014/main" id="{B7926193-18F8-4B45-B28D-C8900C84E5C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1741769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86DFB3-B3DE-B54F-8940-92DB71440285}"/>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0" name="Subtitle 2">
            <a:extLst>
              <a:ext uri="{FF2B5EF4-FFF2-40B4-BE49-F238E27FC236}">
                <a16:creationId xmlns:a16="http://schemas.microsoft.com/office/drawing/2014/main" id="{2EE64389-A55D-9D4E-89D2-D097D3B579FB}"/>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1" name="Text Placeholder 21">
            <a:extLst>
              <a:ext uri="{FF2B5EF4-FFF2-40B4-BE49-F238E27FC236}">
                <a16:creationId xmlns:a16="http://schemas.microsoft.com/office/drawing/2014/main" id="{F168DCB6-250C-2646-A111-D7A09BA305FF}"/>
              </a:ext>
            </a:extLst>
          </p:cNvPr>
          <p:cNvSpPr>
            <a:spLocks noGrp="1"/>
          </p:cNvSpPr>
          <p:nvPr>
            <p:ph type="body" sz="quarter" idx="10"/>
          </p:nvPr>
        </p:nvSpPr>
        <p:spPr>
          <a:xfrm>
            <a:off x="692592" y="2352675"/>
            <a:ext cx="3756569" cy="3564780"/>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hart Placeholder 17">
            <a:extLst>
              <a:ext uri="{FF2B5EF4-FFF2-40B4-BE49-F238E27FC236}">
                <a16:creationId xmlns:a16="http://schemas.microsoft.com/office/drawing/2014/main" id="{7F1D3830-A427-7A4D-8EE1-B103538B0F3C}"/>
              </a:ext>
            </a:extLst>
          </p:cNvPr>
          <p:cNvSpPr>
            <a:spLocks noGrp="1"/>
          </p:cNvSpPr>
          <p:nvPr>
            <p:ph type="chart" sz="quarter" idx="13"/>
          </p:nvPr>
        </p:nvSpPr>
        <p:spPr>
          <a:xfrm>
            <a:off x="4688583" y="2352676"/>
            <a:ext cx="3494186" cy="3565525"/>
          </a:xfrm>
          <a:prstGeom prst="rect">
            <a:avLst/>
          </a:prstGeom>
        </p:spPr>
        <p:txBody>
          <a:bodyPr>
            <a:normAutofit/>
          </a:bodyPr>
          <a:lstStyle>
            <a:lvl1pPr marL="185738" indent="-185738">
              <a:buFontTx/>
              <a:buBlip>
                <a:blip r:embed="rId2"/>
              </a:buBlip>
              <a:defRPr sz="1950" b="0" i="0">
                <a:latin typeface="Helvetica Neue Light" panose="02000403000000020004" pitchFamily="2" charset="0"/>
                <a:ea typeface="Helvetica Neue Light" panose="02000403000000020004" pitchFamily="2" charset="0"/>
              </a:defRPr>
            </a:lvl1pPr>
          </a:lstStyle>
          <a:p>
            <a:r>
              <a:rPr lang="en-GB"/>
              <a:t>Click icon to add chart</a:t>
            </a:r>
            <a:endParaRPr lang="en-US"/>
          </a:p>
        </p:txBody>
      </p:sp>
      <p:grpSp>
        <p:nvGrpSpPr>
          <p:cNvPr id="26" name="Group 25">
            <a:extLst>
              <a:ext uri="{FF2B5EF4-FFF2-40B4-BE49-F238E27FC236}">
                <a16:creationId xmlns:a16="http://schemas.microsoft.com/office/drawing/2014/main" id="{E13A079F-89C4-7840-9BD9-8F1FFAC39D97}"/>
              </a:ext>
            </a:extLst>
          </p:cNvPr>
          <p:cNvGrpSpPr/>
          <p:nvPr userDrawn="1"/>
        </p:nvGrpSpPr>
        <p:grpSpPr>
          <a:xfrm>
            <a:off x="8589987" y="-85743"/>
            <a:ext cx="1316013" cy="1787543"/>
            <a:chOff x="9489998" y="-132773"/>
            <a:chExt cx="2702002" cy="3364006"/>
          </a:xfrm>
        </p:grpSpPr>
        <p:pic>
          <p:nvPicPr>
            <p:cNvPr id="27" name="Picture 26">
              <a:extLst>
                <a:ext uri="{FF2B5EF4-FFF2-40B4-BE49-F238E27FC236}">
                  <a16:creationId xmlns:a16="http://schemas.microsoft.com/office/drawing/2014/main" id="{3F474811-9252-8D40-95D2-E169C6CCA2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28" name="Picture 27">
              <a:extLst>
                <a:ext uri="{FF2B5EF4-FFF2-40B4-BE49-F238E27FC236}">
                  <a16:creationId xmlns:a16="http://schemas.microsoft.com/office/drawing/2014/main" id="{0B5B3E1C-94BF-8A4D-BC48-C5B2C3ADB0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29" name="Picture 28">
              <a:extLst>
                <a:ext uri="{FF2B5EF4-FFF2-40B4-BE49-F238E27FC236}">
                  <a16:creationId xmlns:a16="http://schemas.microsoft.com/office/drawing/2014/main" id="{8C89F53D-1CF6-E04D-96AA-78772F3DB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30" name="Slide Number Placeholder 6">
            <a:extLst>
              <a:ext uri="{FF2B5EF4-FFF2-40B4-BE49-F238E27FC236}">
                <a16:creationId xmlns:a16="http://schemas.microsoft.com/office/drawing/2014/main" id="{43823A63-53E0-D24D-A6A3-6FBE3DEC313B}"/>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31" name="Subtitle 2">
            <a:extLst>
              <a:ext uri="{FF2B5EF4-FFF2-40B4-BE49-F238E27FC236}">
                <a16:creationId xmlns:a16="http://schemas.microsoft.com/office/drawing/2014/main" id="{6CE30E4E-BB70-3649-B3DB-2570A7A896F0}"/>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32" name="Picture 31">
            <a:extLst>
              <a:ext uri="{FF2B5EF4-FFF2-40B4-BE49-F238E27FC236}">
                <a16:creationId xmlns:a16="http://schemas.microsoft.com/office/drawing/2014/main" id="{2FB657F4-3AF1-5346-A293-7A5827936E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72610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D62F5AE5-15CB-E74E-A3ED-3C6B68646E05}"/>
              </a:ext>
            </a:extLst>
          </p:cNvPr>
          <p:cNvSpPr/>
          <p:nvPr userDrawn="1"/>
        </p:nvSpPr>
        <p:spPr>
          <a:xfrm>
            <a:off x="-9245" y="0"/>
            <a:ext cx="12327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1" name="Rounded Rectangle 30">
            <a:extLst>
              <a:ext uri="{FF2B5EF4-FFF2-40B4-BE49-F238E27FC236}">
                <a16:creationId xmlns:a16="http://schemas.microsoft.com/office/drawing/2014/main" id="{E2311E51-C7BA-A746-AB20-9EE812EDF1BE}"/>
              </a:ext>
            </a:extLst>
          </p:cNvPr>
          <p:cNvSpPr/>
          <p:nvPr userDrawn="1"/>
        </p:nvSpPr>
        <p:spPr>
          <a:xfrm>
            <a:off x="5035920" y="2700027"/>
            <a:ext cx="4028069" cy="6183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7" name="Picture 6">
            <a:extLst>
              <a:ext uri="{FF2B5EF4-FFF2-40B4-BE49-F238E27FC236}">
                <a16:creationId xmlns:a16="http://schemas.microsoft.com/office/drawing/2014/main" id="{66123551-D004-AD4A-9442-ED885DD8D5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63791" y="3472776"/>
            <a:ext cx="229384" cy="234265"/>
          </a:xfrm>
          <a:prstGeom prst="rect">
            <a:avLst/>
          </a:prstGeom>
        </p:spPr>
      </p:pic>
      <p:grpSp>
        <p:nvGrpSpPr>
          <p:cNvPr id="19" name="Group 18">
            <a:extLst>
              <a:ext uri="{FF2B5EF4-FFF2-40B4-BE49-F238E27FC236}">
                <a16:creationId xmlns:a16="http://schemas.microsoft.com/office/drawing/2014/main" id="{5897F167-FD7D-4447-919B-DBEF675B0C03}"/>
              </a:ext>
            </a:extLst>
          </p:cNvPr>
          <p:cNvGrpSpPr/>
          <p:nvPr userDrawn="1"/>
        </p:nvGrpSpPr>
        <p:grpSpPr>
          <a:xfrm>
            <a:off x="5153726" y="4493758"/>
            <a:ext cx="1316013" cy="1734569"/>
            <a:chOff x="9489998" y="-132773"/>
            <a:chExt cx="2702002" cy="3364006"/>
          </a:xfrm>
        </p:grpSpPr>
        <p:pic>
          <p:nvPicPr>
            <p:cNvPr id="13" name="Picture 12">
              <a:extLst>
                <a:ext uri="{FF2B5EF4-FFF2-40B4-BE49-F238E27FC236}">
                  <a16:creationId xmlns:a16="http://schemas.microsoft.com/office/drawing/2014/main" id="{7EEA8BB1-0473-D949-9B2A-5D36290800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14" name="Picture 13">
              <a:extLst>
                <a:ext uri="{FF2B5EF4-FFF2-40B4-BE49-F238E27FC236}">
                  <a16:creationId xmlns:a16="http://schemas.microsoft.com/office/drawing/2014/main" id="{C301B751-8861-4A43-B530-C91A1166A7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18" name="Picture 17">
              <a:extLst>
                <a:ext uri="{FF2B5EF4-FFF2-40B4-BE49-F238E27FC236}">
                  <a16:creationId xmlns:a16="http://schemas.microsoft.com/office/drawing/2014/main" id="{4823C6DD-82F3-5247-98FB-EF9856E2A2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16" name="Subtitle 2">
            <a:extLst>
              <a:ext uri="{FF2B5EF4-FFF2-40B4-BE49-F238E27FC236}">
                <a16:creationId xmlns:a16="http://schemas.microsoft.com/office/drawing/2014/main" id="{4C6418D4-8AAC-404E-A3E6-70762BF2487D}"/>
              </a:ext>
            </a:extLst>
          </p:cNvPr>
          <p:cNvSpPr txBox="1">
            <a:spLocks/>
          </p:cNvSpPr>
          <p:nvPr userDrawn="1"/>
        </p:nvSpPr>
        <p:spPr>
          <a:xfrm>
            <a:off x="5035920" y="3502905"/>
            <a:ext cx="2664777" cy="365125"/>
          </a:xfrm>
          <a:prstGeom prst="rect">
            <a:avLst/>
          </a:prstGeom>
        </p:spPr>
        <p:txBody>
          <a:bodyPr vert="horz" lIns="91440" tIns="45721" rIns="91440" bIns="45721"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001"/>
              <a:t>BONEJOINTHEALTH.AC.UK</a:t>
            </a:r>
            <a:endParaRPr lang="en-US" sz="1001"/>
          </a:p>
        </p:txBody>
      </p:sp>
      <p:sp>
        <p:nvSpPr>
          <p:cNvPr id="15" name="Title 1">
            <a:extLst>
              <a:ext uri="{FF2B5EF4-FFF2-40B4-BE49-F238E27FC236}">
                <a16:creationId xmlns:a16="http://schemas.microsoft.com/office/drawing/2014/main" id="{3FF25A6E-D6D6-3843-8C8F-78DDDC1798C3}"/>
              </a:ext>
            </a:extLst>
          </p:cNvPr>
          <p:cNvSpPr txBox="1">
            <a:spLocks/>
          </p:cNvSpPr>
          <p:nvPr userDrawn="1"/>
        </p:nvSpPr>
        <p:spPr>
          <a:xfrm>
            <a:off x="1704376" y="17423"/>
            <a:ext cx="3105247" cy="82213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Headings</a:t>
            </a:r>
          </a:p>
          <a:p>
            <a:r>
              <a:rPr lang="en-US" sz="1200" b="0" i="0">
                <a:latin typeface="Helvetica Neue Light" panose="02000403000000020004" pitchFamily="2" charset="0"/>
                <a:ea typeface="Helvetica Neue Light" panose="02000403000000020004" pitchFamily="2" charset="0"/>
              </a:rPr>
              <a:t>Helvetica Neue, 40pt, ‘Barts Sapphire’, Title Case</a:t>
            </a:r>
          </a:p>
        </p:txBody>
      </p:sp>
      <p:sp>
        <p:nvSpPr>
          <p:cNvPr id="20" name="Title 1">
            <a:extLst>
              <a:ext uri="{FF2B5EF4-FFF2-40B4-BE49-F238E27FC236}">
                <a16:creationId xmlns:a16="http://schemas.microsoft.com/office/drawing/2014/main" id="{36CC72C4-A5A7-2242-A4BB-E2BAFEFC829B}"/>
              </a:ext>
            </a:extLst>
          </p:cNvPr>
          <p:cNvSpPr txBox="1">
            <a:spLocks/>
          </p:cNvSpPr>
          <p:nvPr userDrawn="1"/>
        </p:nvSpPr>
        <p:spPr>
          <a:xfrm>
            <a:off x="1704376" y="896806"/>
            <a:ext cx="3105247" cy="82213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Sub-Headings</a:t>
            </a:r>
          </a:p>
          <a:p>
            <a:r>
              <a:rPr lang="en-US" sz="1200" b="0" i="0">
                <a:latin typeface="Helvetica Neue Light" panose="02000403000000020004" pitchFamily="2" charset="0"/>
                <a:ea typeface="Helvetica Neue Light" panose="02000403000000020004" pitchFamily="2" charset="0"/>
              </a:rPr>
              <a:t>Helvetica Neue, 18pt, Spacing - Loose, ‘Barts Sky’, ALL CAPS</a:t>
            </a:r>
          </a:p>
        </p:txBody>
      </p:sp>
      <p:sp>
        <p:nvSpPr>
          <p:cNvPr id="21" name="Title 1">
            <a:extLst>
              <a:ext uri="{FF2B5EF4-FFF2-40B4-BE49-F238E27FC236}">
                <a16:creationId xmlns:a16="http://schemas.microsoft.com/office/drawing/2014/main" id="{80345796-EA91-EE4A-9DCF-20722D2C97A3}"/>
              </a:ext>
            </a:extLst>
          </p:cNvPr>
          <p:cNvSpPr txBox="1">
            <a:spLocks/>
          </p:cNvSpPr>
          <p:nvPr userDrawn="1"/>
        </p:nvSpPr>
        <p:spPr>
          <a:xfrm>
            <a:off x="1704375" y="1660666"/>
            <a:ext cx="3105247" cy="82213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Body Text</a:t>
            </a:r>
          </a:p>
          <a:p>
            <a:r>
              <a:rPr lang="en-US" sz="1200" b="0" i="0">
                <a:latin typeface="Helvetica Neue Light" panose="02000403000000020004" pitchFamily="2" charset="0"/>
                <a:ea typeface="Helvetica Neue Light" panose="02000403000000020004" pitchFamily="2" charset="0"/>
              </a:rPr>
              <a:t>Helvetica Neue, 24pt, ’80% Black’, Sentence case</a:t>
            </a:r>
          </a:p>
        </p:txBody>
      </p:sp>
      <p:sp>
        <p:nvSpPr>
          <p:cNvPr id="22" name="Title 1">
            <a:extLst>
              <a:ext uri="{FF2B5EF4-FFF2-40B4-BE49-F238E27FC236}">
                <a16:creationId xmlns:a16="http://schemas.microsoft.com/office/drawing/2014/main" id="{0C2C0D48-C7E9-C645-8BB2-CB6B10BF7254}"/>
              </a:ext>
            </a:extLst>
          </p:cNvPr>
          <p:cNvSpPr txBox="1">
            <a:spLocks/>
          </p:cNvSpPr>
          <p:nvPr userDrawn="1"/>
        </p:nvSpPr>
        <p:spPr>
          <a:xfrm>
            <a:off x="1704375" y="5520547"/>
            <a:ext cx="3165827" cy="1004672"/>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Brand Elements</a:t>
            </a:r>
          </a:p>
          <a:p>
            <a:r>
              <a:rPr lang="en-US" sz="1200" b="0" i="0">
                <a:latin typeface="Helvetica Neue Light" panose="02000403000000020004" pitchFamily="2" charset="0"/>
                <a:ea typeface="Helvetica Neue Light" panose="02000403000000020004" pitchFamily="2" charset="0"/>
              </a:rPr>
              <a:t>Always position in top right of content slides. See page 24 of ‘Brand Guidelines’ for more information. Use the versions to the right for displaying on light or dark slides.</a:t>
            </a:r>
          </a:p>
        </p:txBody>
      </p:sp>
      <p:sp>
        <p:nvSpPr>
          <p:cNvPr id="2" name="Rounded Rectangle 1">
            <a:extLst>
              <a:ext uri="{FF2B5EF4-FFF2-40B4-BE49-F238E27FC236}">
                <a16:creationId xmlns:a16="http://schemas.microsoft.com/office/drawing/2014/main" id="{0B56F781-A3A7-5945-AB84-0C67CD3E9E1F}"/>
              </a:ext>
            </a:extLst>
          </p:cNvPr>
          <p:cNvSpPr/>
          <p:nvPr userDrawn="1"/>
        </p:nvSpPr>
        <p:spPr>
          <a:xfrm>
            <a:off x="6849432" y="4227083"/>
            <a:ext cx="1665653" cy="22842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23" name="Group 22">
            <a:extLst>
              <a:ext uri="{FF2B5EF4-FFF2-40B4-BE49-F238E27FC236}">
                <a16:creationId xmlns:a16="http://schemas.microsoft.com/office/drawing/2014/main" id="{AE39D0C8-91C0-B74E-99F4-1B9259670816}"/>
              </a:ext>
            </a:extLst>
          </p:cNvPr>
          <p:cNvGrpSpPr/>
          <p:nvPr userDrawn="1"/>
        </p:nvGrpSpPr>
        <p:grpSpPr>
          <a:xfrm>
            <a:off x="6983351" y="4491132"/>
            <a:ext cx="1350891" cy="1758496"/>
            <a:chOff x="10368923" y="94003"/>
            <a:chExt cx="1662635" cy="2044361"/>
          </a:xfrm>
        </p:grpSpPr>
        <p:grpSp>
          <p:nvGrpSpPr>
            <p:cNvPr id="24" name="Group 23">
              <a:extLst>
                <a:ext uri="{FF2B5EF4-FFF2-40B4-BE49-F238E27FC236}">
                  <a16:creationId xmlns:a16="http://schemas.microsoft.com/office/drawing/2014/main" id="{7D181402-6826-6241-BDF7-A0EA74EFCD17}"/>
                </a:ext>
              </a:extLst>
            </p:cNvPr>
            <p:cNvGrpSpPr/>
            <p:nvPr userDrawn="1"/>
          </p:nvGrpSpPr>
          <p:grpSpPr>
            <a:xfrm>
              <a:off x="10683423" y="94003"/>
              <a:ext cx="1348135" cy="2044361"/>
              <a:chOff x="10683423" y="94003"/>
              <a:chExt cx="1348135" cy="2044361"/>
            </a:xfrm>
          </p:grpSpPr>
          <p:pic>
            <p:nvPicPr>
              <p:cNvPr id="26" name="Picture 25">
                <a:extLst>
                  <a:ext uri="{FF2B5EF4-FFF2-40B4-BE49-F238E27FC236}">
                    <a16:creationId xmlns:a16="http://schemas.microsoft.com/office/drawing/2014/main" id="{883F8737-DDC2-7541-B273-B7A1E63505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27" name="Picture 26">
                <a:extLst>
                  <a:ext uri="{FF2B5EF4-FFF2-40B4-BE49-F238E27FC236}">
                    <a16:creationId xmlns:a16="http://schemas.microsoft.com/office/drawing/2014/main" id="{734DBADB-9A3C-E747-98CC-651F90B9AC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25" name="Picture 24">
              <a:extLst>
                <a:ext uri="{FF2B5EF4-FFF2-40B4-BE49-F238E27FC236}">
                  <a16:creationId xmlns:a16="http://schemas.microsoft.com/office/drawing/2014/main" id="{2ED25A90-A93D-C543-95FC-06DB2CE9C93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sp>
        <p:nvSpPr>
          <p:cNvPr id="28" name="Title 1">
            <a:extLst>
              <a:ext uri="{FF2B5EF4-FFF2-40B4-BE49-F238E27FC236}">
                <a16:creationId xmlns:a16="http://schemas.microsoft.com/office/drawing/2014/main" id="{7EE2354A-52D9-EC43-A9C6-341A386FD79A}"/>
              </a:ext>
            </a:extLst>
          </p:cNvPr>
          <p:cNvSpPr txBox="1">
            <a:spLocks/>
          </p:cNvSpPr>
          <p:nvPr userDrawn="1"/>
        </p:nvSpPr>
        <p:spPr>
          <a:xfrm>
            <a:off x="1704376" y="2647634"/>
            <a:ext cx="3230376" cy="1090700"/>
          </a:xfrm>
          <a:prstGeom prst="rect">
            <a:avLst/>
          </a:prstGeom>
        </p:spPr>
        <p:txBody>
          <a:bodyPr vert="horz" lIns="91440" tIns="45721" rIns="91440" bIns="45721" rtlCol="0" anchor="b">
            <a:normAutofit/>
          </a:bodyPr>
          <a:lstStyle>
            <a:lvl1pPr algn="l" defTabSz="914400" rtl="0" eaLnBrk="1" latinLnBrk="0" hangingPunct="1">
              <a:lnSpc>
                <a:spcPct val="90000"/>
              </a:lnSpc>
              <a:spcBef>
                <a:spcPct val="0"/>
              </a:spcBef>
              <a:buNone/>
              <a:defRPr sz="4000" b="0" i="0" kern="120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sz="1600"/>
              <a:t>Footer</a:t>
            </a:r>
          </a:p>
          <a:p>
            <a:r>
              <a:rPr lang="en-US" sz="1200" b="0" i="0">
                <a:latin typeface="Helvetica Neue Light" panose="02000403000000020004" pitchFamily="2" charset="0"/>
                <a:ea typeface="Helvetica Neue Light" panose="02000403000000020004" pitchFamily="2" charset="0"/>
              </a:rPr>
              <a:t>Text - Helvetica Neue, 10pt, ’Barts Sky’, ALL CAPS</a:t>
            </a:r>
          </a:p>
          <a:p>
            <a:r>
              <a:rPr lang="en-US" sz="1200" b="0" i="0">
                <a:latin typeface="Helvetica Neue Light" panose="02000403000000020004" pitchFamily="2" charset="0"/>
                <a:ea typeface="Helvetica Neue Light" panose="02000403000000020004" pitchFamily="2" charset="0"/>
              </a:rPr>
              <a:t>Brand Element – Use the versions to the right for displaying on light or dark slides.</a:t>
            </a:r>
          </a:p>
        </p:txBody>
      </p:sp>
      <p:cxnSp>
        <p:nvCxnSpPr>
          <p:cNvPr id="4" name="Straight Connector 3">
            <a:extLst>
              <a:ext uri="{FF2B5EF4-FFF2-40B4-BE49-F238E27FC236}">
                <a16:creationId xmlns:a16="http://schemas.microsoft.com/office/drawing/2014/main" id="{3BEC7406-19AD-9C41-B2FF-D2BDE5E27107}"/>
              </a:ext>
            </a:extLst>
          </p:cNvPr>
          <p:cNvCxnSpPr>
            <a:cxnSpLocks/>
          </p:cNvCxnSpPr>
          <p:nvPr userDrawn="1"/>
        </p:nvCxnSpPr>
        <p:spPr>
          <a:xfrm>
            <a:off x="1790900" y="916056"/>
            <a:ext cx="728873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4559A39-9C74-D04F-AF66-F37D80B0E94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463791" y="2882670"/>
            <a:ext cx="229385" cy="227681"/>
          </a:xfrm>
          <a:prstGeom prst="rect">
            <a:avLst/>
          </a:prstGeom>
        </p:spPr>
      </p:pic>
      <p:sp>
        <p:nvSpPr>
          <p:cNvPr id="33" name="Slide Number Placeholder 6">
            <a:extLst>
              <a:ext uri="{FF2B5EF4-FFF2-40B4-BE49-F238E27FC236}">
                <a16:creationId xmlns:a16="http://schemas.microsoft.com/office/drawing/2014/main" id="{6C59659C-F72B-9D46-91DF-4312C88B12BC}"/>
              </a:ext>
            </a:extLst>
          </p:cNvPr>
          <p:cNvSpPr txBox="1">
            <a:spLocks/>
          </p:cNvSpPr>
          <p:nvPr userDrawn="1"/>
        </p:nvSpPr>
        <p:spPr>
          <a:xfrm>
            <a:off x="7691689" y="2895964"/>
            <a:ext cx="522856" cy="365125"/>
          </a:xfrm>
          <a:prstGeom prst="rect">
            <a:avLst/>
          </a:prstGeom>
        </p:spPr>
        <p:txBody>
          <a:bodyPr/>
          <a:lstStyle>
            <a:defPPr>
              <a:defRPr lang="en-US"/>
            </a:defPPr>
            <a:lvl1pPr marL="0" algn="ctr" defTabSz="914400" rtl="0" eaLnBrk="1" latinLnBrk="0" hangingPunct="1">
              <a:defRPr sz="1050" b="0" i="0" kern="1200"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AEAF9F-7273-2643-A759-6B508EB1AFD1}" type="slidenum">
              <a:rPr lang="en-US" sz="1050" smtClean="0"/>
              <a:pPr/>
              <a:t>‹#›</a:t>
            </a:fld>
            <a:endParaRPr lang="en-US" sz="1050"/>
          </a:p>
        </p:txBody>
      </p:sp>
      <p:sp>
        <p:nvSpPr>
          <p:cNvPr id="34" name="Subtitle 2">
            <a:extLst>
              <a:ext uri="{FF2B5EF4-FFF2-40B4-BE49-F238E27FC236}">
                <a16:creationId xmlns:a16="http://schemas.microsoft.com/office/drawing/2014/main" id="{298EAED2-8AA6-2B4B-A457-16DF50AE5AFF}"/>
              </a:ext>
            </a:extLst>
          </p:cNvPr>
          <p:cNvSpPr txBox="1">
            <a:spLocks/>
          </p:cNvSpPr>
          <p:nvPr userDrawn="1"/>
        </p:nvSpPr>
        <p:spPr>
          <a:xfrm>
            <a:off x="4941563" y="2920204"/>
            <a:ext cx="2750127" cy="365125"/>
          </a:xfrm>
          <a:prstGeom prst="rect">
            <a:avLst/>
          </a:prstGeom>
        </p:spPr>
        <p:txBody>
          <a:bodyPr vert="horz" lIns="91440" tIns="45721" rIns="91440" bIns="45721"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001">
                <a:solidFill>
                  <a:schemeClr val="bg1"/>
                </a:solidFill>
              </a:rPr>
              <a:t>BONEJOINTHEALTH.AC.UK</a:t>
            </a:r>
            <a:endParaRPr lang="en-US" sz="1001">
              <a:solidFill>
                <a:schemeClr val="bg1"/>
              </a:solidFill>
            </a:endParaRPr>
          </a:p>
        </p:txBody>
      </p:sp>
      <p:sp>
        <p:nvSpPr>
          <p:cNvPr id="35" name="TextBox 34">
            <a:extLst>
              <a:ext uri="{FF2B5EF4-FFF2-40B4-BE49-F238E27FC236}">
                <a16:creationId xmlns:a16="http://schemas.microsoft.com/office/drawing/2014/main" id="{F37A0B44-9DA3-4843-8093-8E2434BDF1BC}"/>
              </a:ext>
            </a:extLst>
          </p:cNvPr>
          <p:cNvSpPr txBox="1"/>
          <p:nvPr userDrawn="1"/>
        </p:nvSpPr>
        <p:spPr>
          <a:xfrm>
            <a:off x="4934750" y="183930"/>
            <a:ext cx="4492087" cy="646331"/>
          </a:xfrm>
          <a:prstGeom prst="rect">
            <a:avLst/>
          </a:prstGeom>
          <a:noFill/>
        </p:spPr>
        <p:txBody>
          <a:bodyPr wrap="square" rtlCol="0">
            <a:spAutoFit/>
          </a:bodyPr>
          <a:lstStyle/>
          <a:p>
            <a:r>
              <a:rPr lang="en-US" sz="3600" b="0" i="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rPr>
              <a:t>Add Title Here</a:t>
            </a:r>
          </a:p>
        </p:txBody>
      </p:sp>
      <p:sp>
        <p:nvSpPr>
          <p:cNvPr id="37" name="TextBox 36">
            <a:extLst>
              <a:ext uri="{FF2B5EF4-FFF2-40B4-BE49-F238E27FC236}">
                <a16:creationId xmlns:a16="http://schemas.microsoft.com/office/drawing/2014/main" id="{45AAD562-E2A7-2D47-BAD3-202CE3E673F8}"/>
              </a:ext>
            </a:extLst>
          </p:cNvPr>
          <p:cNvSpPr txBox="1"/>
          <p:nvPr userDrawn="1"/>
        </p:nvSpPr>
        <p:spPr>
          <a:xfrm>
            <a:off x="4934749" y="1322542"/>
            <a:ext cx="4492087" cy="400110"/>
          </a:xfrm>
          <a:prstGeom prst="rect">
            <a:avLst/>
          </a:prstGeom>
          <a:noFill/>
        </p:spPr>
        <p:txBody>
          <a:bodyPr wrap="square" rtlCol="0">
            <a:spAutoFit/>
          </a:bodyPr>
          <a:lstStyle/>
          <a:p>
            <a:r>
              <a:rPr lang="en-US" sz="2000" b="0" i="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rPr>
              <a:t>ADD SUBTITLE HERE</a:t>
            </a:r>
          </a:p>
        </p:txBody>
      </p:sp>
      <p:cxnSp>
        <p:nvCxnSpPr>
          <p:cNvPr id="38" name="Straight Connector 37">
            <a:extLst>
              <a:ext uri="{FF2B5EF4-FFF2-40B4-BE49-F238E27FC236}">
                <a16:creationId xmlns:a16="http://schemas.microsoft.com/office/drawing/2014/main" id="{36F28C3E-CFD0-8246-8DF6-6689B053D151}"/>
              </a:ext>
            </a:extLst>
          </p:cNvPr>
          <p:cNvCxnSpPr>
            <a:cxnSpLocks/>
          </p:cNvCxnSpPr>
          <p:nvPr userDrawn="1"/>
        </p:nvCxnSpPr>
        <p:spPr>
          <a:xfrm>
            <a:off x="1790900" y="1809600"/>
            <a:ext cx="728091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8635E6B-BD3C-AF46-AE7F-328EAEACD25B}"/>
              </a:ext>
            </a:extLst>
          </p:cNvPr>
          <p:cNvSpPr txBox="1"/>
          <p:nvPr userDrawn="1"/>
        </p:nvSpPr>
        <p:spPr>
          <a:xfrm>
            <a:off x="4981718" y="2051834"/>
            <a:ext cx="4492087" cy="461665"/>
          </a:xfrm>
          <a:prstGeom prst="rect">
            <a:avLst/>
          </a:prstGeom>
          <a:noFill/>
        </p:spPr>
        <p:txBody>
          <a:bodyPr wrap="square" rtlCol="0">
            <a:spAutoFit/>
          </a:bodyPr>
          <a:lstStyle/>
          <a:p>
            <a:pPr marL="342908" indent="-342908">
              <a:buFontTx/>
              <a:buBlip>
                <a:blip r:embed="rId9"/>
              </a:buBlip>
            </a:pPr>
            <a:r>
              <a:rPr lang="en-US" sz="2400" b="0" i="0" spc="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Add body text here</a:t>
            </a:r>
          </a:p>
        </p:txBody>
      </p:sp>
      <p:cxnSp>
        <p:nvCxnSpPr>
          <p:cNvPr id="40" name="Straight Connector 39">
            <a:extLst>
              <a:ext uri="{FF2B5EF4-FFF2-40B4-BE49-F238E27FC236}">
                <a16:creationId xmlns:a16="http://schemas.microsoft.com/office/drawing/2014/main" id="{0899F477-2FD5-4A4C-BC2A-9B0426250871}"/>
              </a:ext>
            </a:extLst>
          </p:cNvPr>
          <p:cNvCxnSpPr>
            <a:cxnSpLocks/>
          </p:cNvCxnSpPr>
          <p:nvPr userDrawn="1"/>
        </p:nvCxnSpPr>
        <p:spPr>
          <a:xfrm>
            <a:off x="1790899" y="2551921"/>
            <a:ext cx="727309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Slide Number Placeholder 6">
            <a:extLst>
              <a:ext uri="{FF2B5EF4-FFF2-40B4-BE49-F238E27FC236}">
                <a16:creationId xmlns:a16="http://schemas.microsoft.com/office/drawing/2014/main" id="{0FE69DFC-0412-B64E-BE30-59EA3398C767}"/>
              </a:ext>
            </a:extLst>
          </p:cNvPr>
          <p:cNvSpPr txBox="1">
            <a:spLocks/>
          </p:cNvSpPr>
          <p:nvPr userDrawn="1"/>
        </p:nvSpPr>
        <p:spPr>
          <a:xfrm>
            <a:off x="7700695" y="3472137"/>
            <a:ext cx="522856" cy="365125"/>
          </a:xfrm>
          <a:prstGeom prst="rect">
            <a:avLst/>
          </a:prstGeom>
        </p:spPr>
        <p:txBody>
          <a:bodyPr/>
          <a:lstStyle>
            <a:defPPr>
              <a:defRPr lang="en-US"/>
            </a:defPPr>
            <a:lvl1pPr marL="0" algn="ctr" defTabSz="914400" rtl="0" eaLnBrk="1" latinLnBrk="0" hangingPunct="1">
              <a:defRPr sz="1050" b="0" i="0" kern="1200"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AEAF9F-7273-2643-A759-6B508EB1AFD1}" type="slidenum">
              <a:rPr lang="en-US" sz="1050" smtClean="0">
                <a:solidFill>
                  <a:schemeClr val="accent3"/>
                </a:solidFill>
              </a:rPr>
              <a:pPr/>
              <a:t>‹#›</a:t>
            </a:fld>
            <a:endParaRPr lang="en-US" sz="1050">
              <a:solidFill>
                <a:schemeClr val="accent3"/>
              </a:solidFill>
            </a:endParaRPr>
          </a:p>
        </p:txBody>
      </p:sp>
      <p:cxnSp>
        <p:nvCxnSpPr>
          <p:cNvPr id="44" name="Straight Connector 43">
            <a:extLst>
              <a:ext uri="{FF2B5EF4-FFF2-40B4-BE49-F238E27FC236}">
                <a16:creationId xmlns:a16="http://schemas.microsoft.com/office/drawing/2014/main" id="{E2C92089-38DD-0C4F-A9C5-897D9B2529AF}"/>
              </a:ext>
            </a:extLst>
          </p:cNvPr>
          <p:cNvCxnSpPr>
            <a:cxnSpLocks/>
          </p:cNvCxnSpPr>
          <p:nvPr userDrawn="1"/>
        </p:nvCxnSpPr>
        <p:spPr>
          <a:xfrm>
            <a:off x="1790899" y="3888230"/>
            <a:ext cx="727309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1653318-40FC-9943-AFCA-F2567DA74DAF}"/>
              </a:ext>
            </a:extLst>
          </p:cNvPr>
          <p:cNvCxnSpPr>
            <a:cxnSpLocks/>
          </p:cNvCxnSpPr>
          <p:nvPr userDrawn="1"/>
        </p:nvCxnSpPr>
        <p:spPr>
          <a:xfrm>
            <a:off x="1790898" y="6639450"/>
            <a:ext cx="736693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11A4964-CD8C-2449-9E7E-4FD1411BA1F1}"/>
              </a:ext>
            </a:extLst>
          </p:cNvPr>
          <p:cNvSpPr txBox="1"/>
          <p:nvPr userDrawn="1"/>
        </p:nvSpPr>
        <p:spPr>
          <a:xfrm rot="16200000">
            <a:off x="-2381186" y="2964413"/>
            <a:ext cx="5963329" cy="707886"/>
          </a:xfrm>
          <a:prstGeom prst="rect">
            <a:avLst/>
          </a:prstGeom>
          <a:noFill/>
        </p:spPr>
        <p:txBody>
          <a:bodyPr wrap="square" rtlCol="0">
            <a:spAutoFit/>
          </a:bodyPr>
          <a:lstStyle/>
          <a:p>
            <a:r>
              <a:rPr lang="en-US" sz="40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Slide Styling Guidelines</a:t>
            </a:r>
          </a:p>
        </p:txBody>
      </p:sp>
    </p:spTree>
    <p:extLst>
      <p:ext uri="{BB962C8B-B14F-4D97-AF65-F5344CB8AC3E}">
        <p14:creationId xmlns:p14="http://schemas.microsoft.com/office/powerpoint/2010/main" val="1057319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Custom Layout">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47F8CC-4960-8043-B7B7-CE462E751C85}"/>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0" name="Subtitle 2">
            <a:extLst>
              <a:ext uri="{FF2B5EF4-FFF2-40B4-BE49-F238E27FC236}">
                <a16:creationId xmlns:a16="http://schemas.microsoft.com/office/drawing/2014/main" id="{0CD2B9B2-38E3-FC42-99E3-1018F5C646FE}"/>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6" name="Text Placeholder 21">
            <a:extLst>
              <a:ext uri="{FF2B5EF4-FFF2-40B4-BE49-F238E27FC236}">
                <a16:creationId xmlns:a16="http://schemas.microsoft.com/office/drawing/2014/main" id="{1479AF21-F86F-A54F-A4B0-691D83784A5B}"/>
              </a:ext>
            </a:extLst>
          </p:cNvPr>
          <p:cNvSpPr>
            <a:spLocks noGrp="1"/>
          </p:cNvSpPr>
          <p:nvPr>
            <p:ph type="body" sz="quarter" idx="10"/>
          </p:nvPr>
        </p:nvSpPr>
        <p:spPr>
          <a:xfrm>
            <a:off x="692592" y="2352675"/>
            <a:ext cx="3756569" cy="3564780"/>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vl2pPr marL="557213" indent="-185738">
              <a:buFontTx/>
              <a:buBlip>
                <a:blip r:embed="rId2"/>
              </a:buBlip>
              <a:defRPr sz="1625" b="0" i="0">
                <a:solidFill>
                  <a:schemeClr val="bg1"/>
                </a:solidFill>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solidFill>
                  <a:schemeClr val="bg1"/>
                </a:solidFill>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solidFill>
                  <a:schemeClr val="bg1"/>
                </a:solidFill>
                <a:latin typeface="Helvetica Neue Light" panose="02000403000000020004" pitchFamily="2" charset="0"/>
                <a:ea typeface="Helvetica Neue Light" panose="020004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hart Placeholder 17">
            <a:extLst>
              <a:ext uri="{FF2B5EF4-FFF2-40B4-BE49-F238E27FC236}">
                <a16:creationId xmlns:a16="http://schemas.microsoft.com/office/drawing/2014/main" id="{5A3A3873-BF14-D142-9E4B-8EFB3AF8E35D}"/>
              </a:ext>
            </a:extLst>
          </p:cNvPr>
          <p:cNvSpPr>
            <a:spLocks noGrp="1"/>
          </p:cNvSpPr>
          <p:nvPr>
            <p:ph type="chart" sz="quarter" idx="13"/>
          </p:nvPr>
        </p:nvSpPr>
        <p:spPr>
          <a:xfrm>
            <a:off x="4688583" y="2352676"/>
            <a:ext cx="3494186" cy="3565525"/>
          </a:xfrm>
          <a:prstGeom prst="rect">
            <a:avLst/>
          </a:prstGeom>
        </p:spPr>
        <p:txBody>
          <a:bodyPr>
            <a:normAutofit/>
          </a:bodyPr>
          <a:lstStyle>
            <a:lvl1pPr marL="185738" indent="-185738">
              <a:buFontTx/>
              <a:buBlip>
                <a:blip r:embed="rId2"/>
              </a:buBlip>
              <a:defRPr sz="1950" b="0" i="0">
                <a:solidFill>
                  <a:schemeClr val="bg1"/>
                </a:solidFill>
                <a:latin typeface="Helvetica Neue Light" panose="02000403000000020004" pitchFamily="2" charset="0"/>
                <a:ea typeface="Helvetica Neue Light" panose="02000403000000020004" pitchFamily="2" charset="0"/>
              </a:defRPr>
            </a:lvl1pPr>
          </a:lstStyle>
          <a:p>
            <a:r>
              <a:rPr lang="en-GB"/>
              <a:t>Click icon to add chart</a:t>
            </a:r>
            <a:endParaRPr lang="en-US"/>
          </a:p>
        </p:txBody>
      </p:sp>
      <p:sp>
        <p:nvSpPr>
          <p:cNvPr id="28" name="Slide Number Placeholder 6">
            <a:extLst>
              <a:ext uri="{FF2B5EF4-FFF2-40B4-BE49-F238E27FC236}">
                <a16:creationId xmlns:a16="http://schemas.microsoft.com/office/drawing/2014/main" id="{FEF3ADBA-D96D-E141-8B71-9F5181214035}"/>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29" name="Subtitle 2">
            <a:extLst>
              <a:ext uri="{FF2B5EF4-FFF2-40B4-BE49-F238E27FC236}">
                <a16:creationId xmlns:a16="http://schemas.microsoft.com/office/drawing/2014/main" id="{5D12C840-C1A6-9C46-8389-81827E187B74}"/>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30" name="Group 29">
            <a:extLst>
              <a:ext uri="{FF2B5EF4-FFF2-40B4-BE49-F238E27FC236}">
                <a16:creationId xmlns:a16="http://schemas.microsoft.com/office/drawing/2014/main" id="{9C2EA3FA-C1AA-944D-B15E-04300D90F92C}"/>
              </a:ext>
            </a:extLst>
          </p:cNvPr>
          <p:cNvGrpSpPr/>
          <p:nvPr userDrawn="1"/>
        </p:nvGrpSpPr>
        <p:grpSpPr>
          <a:xfrm>
            <a:off x="8483600" y="-81635"/>
            <a:ext cx="1422401" cy="1800708"/>
            <a:chOff x="10368923" y="94003"/>
            <a:chExt cx="1662635" cy="2044361"/>
          </a:xfrm>
        </p:grpSpPr>
        <p:grpSp>
          <p:nvGrpSpPr>
            <p:cNvPr id="31" name="Group 30">
              <a:extLst>
                <a:ext uri="{FF2B5EF4-FFF2-40B4-BE49-F238E27FC236}">
                  <a16:creationId xmlns:a16="http://schemas.microsoft.com/office/drawing/2014/main" id="{44419A48-2151-5E4D-B175-3020142F063B}"/>
                </a:ext>
              </a:extLst>
            </p:cNvPr>
            <p:cNvGrpSpPr/>
            <p:nvPr userDrawn="1"/>
          </p:nvGrpSpPr>
          <p:grpSpPr>
            <a:xfrm>
              <a:off x="10683423" y="94003"/>
              <a:ext cx="1348135" cy="2044361"/>
              <a:chOff x="10683423" y="94003"/>
              <a:chExt cx="1348135" cy="2044361"/>
            </a:xfrm>
          </p:grpSpPr>
          <p:pic>
            <p:nvPicPr>
              <p:cNvPr id="33" name="Picture 32">
                <a:extLst>
                  <a:ext uri="{FF2B5EF4-FFF2-40B4-BE49-F238E27FC236}">
                    <a16:creationId xmlns:a16="http://schemas.microsoft.com/office/drawing/2014/main" id="{DEDFE92A-743E-5744-863C-8213688D48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34" name="Picture 33">
                <a:extLst>
                  <a:ext uri="{FF2B5EF4-FFF2-40B4-BE49-F238E27FC236}">
                    <a16:creationId xmlns:a16="http://schemas.microsoft.com/office/drawing/2014/main" id="{53E983CA-9C11-3249-8003-14FE93253D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32" name="Picture 31">
              <a:extLst>
                <a:ext uri="{FF2B5EF4-FFF2-40B4-BE49-F238E27FC236}">
                  <a16:creationId xmlns:a16="http://schemas.microsoft.com/office/drawing/2014/main" id="{18D59F1F-3F7F-3349-BBD4-C938834B12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35" name="Picture 34">
            <a:extLst>
              <a:ext uri="{FF2B5EF4-FFF2-40B4-BE49-F238E27FC236}">
                <a16:creationId xmlns:a16="http://schemas.microsoft.com/office/drawing/2014/main" id="{525CC33C-9C60-7E4A-A64D-22DDCA73039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1369611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Custom Layout">
    <p:bg>
      <p:bgPr>
        <a:solidFill>
          <a:schemeClr val="bg2">
            <a:lumMod val="1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F9ADEC-AC50-8D4C-98D2-81228B8A6F41}"/>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4" name="Subtitle 2">
            <a:extLst>
              <a:ext uri="{FF2B5EF4-FFF2-40B4-BE49-F238E27FC236}">
                <a16:creationId xmlns:a16="http://schemas.microsoft.com/office/drawing/2014/main" id="{4269BCCC-3AB9-DF45-AE66-AD48E5AF291D}"/>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5" name="Picture Placeholder 4">
            <a:extLst>
              <a:ext uri="{FF2B5EF4-FFF2-40B4-BE49-F238E27FC236}">
                <a16:creationId xmlns:a16="http://schemas.microsoft.com/office/drawing/2014/main" id="{9C4D13EA-6F0B-7244-870C-DDB10C7545E1}"/>
              </a:ext>
            </a:extLst>
          </p:cNvPr>
          <p:cNvSpPr>
            <a:spLocks noGrp="1"/>
          </p:cNvSpPr>
          <p:nvPr>
            <p:ph type="pic" sz="quarter" idx="13" hasCustomPrompt="1"/>
          </p:nvPr>
        </p:nvSpPr>
        <p:spPr>
          <a:xfrm>
            <a:off x="692647" y="2233613"/>
            <a:ext cx="6611739" cy="3935412"/>
          </a:xfrm>
        </p:spPr>
        <p:txBody>
          <a:bodyPr/>
          <a:lstStyle/>
          <a:p>
            <a:r>
              <a:rPr lang="en-US"/>
              <a:t>X-ray Picture Here</a:t>
            </a:r>
          </a:p>
        </p:txBody>
      </p:sp>
      <p:sp>
        <p:nvSpPr>
          <p:cNvPr id="14" name="Slide Number Placeholder 6">
            <a:extLst>
              <a:ext uri="{FF2B5EF4-FFF2-40B4-BE49-F238E27FC236}">
                <a16:creationId xmlns:a16="http://schemas.microsoft.com/office/drawing/2014/main" id="{46695BF7-DCE0-5F45-95C1-D5E67DDB4CA5}"/>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5" name="Subtitle 2">
            <a:extLst>
              <a:ext uri="{FF2B5EF4-FFF2-40B4-BE49-F238E27FC236}">
                <a16:creationId xmlns:a16="http://schemas.microsoft.com/office/drawing/2014/main" id="{0CD72962-24E1-4E4D-8C89-B0EBF966CB8B}"/>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16" name="Group 15">
            <a:extLst>
              <a:ext uri="{FF2B5EF4-FFF2-40B4-BE49-F238E27FC236}">
                <a16:creationId xmlns:a16="http://schemas.microsoft.com/office/drawing/2014/main" id="{261E31AC-B890-DE4D-B4F0-3E93CC15025F}"/>
              </a:ext>
            </a:extLst>
          </p:cNvPr>
          <p:cNvGrpSpPr/>
          <p:nvPr userDrawn="1"/>
        </p:nvGrpSpPr>
        <p:grpSpPr>
          <a:xfrm>
            <a:off x="8483600" y="-81635"/>
            <a:ext cx="1422401" cy="1800708"/>
            <a:chOff x="10368923" y="94003"/>
            <a:chExt cx="1662635" cy="2044361"/>
          </a:xfrm>
        </p:grpSpPr>
        <p:grpSp>
          <p:nvGrpSpPr>
            <p:cNvPr id="17" name="Group 16">
              <a:extLst>
                <a:ext uri="{FF2B5EF4-FFF2-40B4-BE49-F238E27FC236}">
                  <a16:creationId xmlns:a16="http://schemas.microsoft.com/office/drawing/2014/main" id="{EB3F74C9-BE8D-974B-8501-8FB7FDC92B33}"/>
                </a:ext>
              </a:extLst>
            </p:cNvPr>
            <p:cNvGrpSpPr/>
            <p:nvPr userDrawn="1"/>
          </p:nvGrpSpPr>
          <p:grpSpPr>
            <a:xfrm>
              <a:off x="10683423" y="94003"/>
              <a:ext cx="1348135" cy="2044361"/>
              <a:chOff x="10683423" y="94003"/>
              <a:chExt cx="1348135" cy="2044361"/>
            </a:xfrm>
          </p:grpSpPr>
          <p:pic>
            <p:nvPicPr>
              <p:cNvPr id="19" name="Picture 18">
                <a:extLst>
                  <a:ext uri="{FF2B5EF4-FFF2-40B4-BE49-F238E27FC236}">
                    <a16:creationId xmlns:a16="http://schemas.microsoft.com/office/drawing/2014/main" id="{4DD450EE-8A1F-3A45-B48F-9993DC459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20" name="Picture 19">
                <a:extLst>
                  <a:ext uri="{FF2B5EF4-FFF2-40B4-BE49-F238E27FC236}">
                    <a16:creationId xmlns:a16="http://schemas.microsoft.com/office/drawing/2014/main" id="{91F9981A-02B7-484F-8903-92B3E4A919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18" name="Picture 17">
              <a:extLst>
                <a:ext uri="{FF2B5EF4-FFF2-40B4-BE49-F238E27FC236}">
                  <a16:creationId xmlns:a16="http://schemas.microsoft.com/office/drawing/2014/main" id="{A5CD9071-FD96-D043-BBF6-BE54423E2A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21" name="Picture 20">
            <a:extLst>
              <a:ext uri="{FF2B5EF4-FFF2-40B4-BE49-F238E27FC236}">
                <a16:creationId xmlns:a16="http://schemas.microsoft.com/office/drawing/2014/main" id="{F8EF29BE-0235-074E-9632-AB0B4B646A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4194505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6_Custom Layout">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F9ADEC-AC50-8D4C-98D2-81228B8A6F41}"/>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4" name="Subtitle 2">
            <a:extLst>
              <a:ext uri="{FF2B5EF4-FFF2-40B4-BE49-F238E27FC236}">
                <a16:creationId xmlns:a16="http://schemas.microsoft.com/office/drawing/2014/main" id="{4269BCCC-3AB9-DF45-AE66-AD48E5AF291D}"/>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5" name="Picture Placeholder 4">
            <a:extLst>
              <a:ext uri="{FF2B5EF4-FFF2-40B4-BE49-F238E27FC236}">
                <a16:creationId xmlns:a16="http://schemas.microsoft.com/office/drawing/2014/main" id="{9C4D13EA-6F0B-7244-870C-DDB10C7545E1}"/>
              </a:ext>
            </a:extLst>
          </p:cNvPr>
          <p:cNvSpPr>
            <a:spLocks noGrp="1"/>
          </p:cNvSpPr>
          <p:nvPr>
            <p:ph type="pic" sz="quarter" idx="13" hasCustomPrompt="1"/>
          </p:nvPr>
        </p:nvSpPr>
        <p:spPr>
          <a:xfrm>
            <a:off x="692647" y="2233613"/>
            <a:ext cx="6611739" cy="3935412"/>
          </a:xfrm>
        </p:spPr>
        <p:txBody>
          <a:bodyPr/>
          <a:lstStyle>
            <a:lvl1pPr>
              <a:defRPr>
                <a:solidFill>
                  <a:schemeClr val="tx2"/>
                </a:solidFill>
              </a:defRPr>
            </a:lvl1pPr>
          </a:lstStyle>
          <a:p>
            <a:r>
              <a:rPr lang="en-US"/>
              <a:t>Clinical Picture Here</a:t>
            </a:r>
          </a:p>
        </p:txBody>
      </p:sp>
      <p:grpSp>
        <p:nvGrpSpPr>
          <p:cNvPr id="16" name="Group 15">
            <a:extLst>
              <a:ext uri="{FF2B5EF4-FFF2-40B4-BE49-F238E27FC236}">
                <a16:creationId xmlns:a16="http://schemas.microsoft.com/office/drawing/2014/main" id="{66DDB10D-8725-1641-B17C-D10E4099FB7B}"/>
              </a:ext>
            </a:extLst>
          </p:cNvPr>
          <p:cNvGrpSpPr/>
          <p:nvPr userDrawn="1"/>
        </p:nvGrpSpPr>
        <p:grpSpPr>
          <a:xfrm>
            <a:off x="8589987" y="-85743"/>
            <a:ext cx="1316013" cy="1787543"/>
            <a:chOff x="9489998" y="-132773"/>
            <a:chExt cx="2702002" cy="3364006"/>
          </a:xfrm>
        </p:grpSpPr>
        <p:pic>
          <p:nvPicPr>
            <p:cNvPr id="17" name="Picture 16">
              <a:extLst>
                <a:ext uri="{FF2B5EF4-FFF2-40B4-BE49-F238E27FC236}">
                  <a16:creationId xmlns:a16="http://schemas.microsoft.com/office/drawing/2014/main" id="{98641726-1F1E-0D40-AD1F-03DADEF51A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18" name="Picture 17">
              <a:extLst>
                <a:ext uri="{FF2B5EF4-FFF2-40B4-BE49-F238E27FC236}">
                  <a16:creationId xmlns:a16="http://schemas.microsoft.com/office/drawing/2014/main" id="{A9818372-5E6A-124E-9F30-96413CFC49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19" name="Picture 18">
              <a:extLst>
                <a:ext uri="{FF2B5EF4-FFF2-40B4-BE49-F238E27FC236}">
                  <a16:creationId xmlns:a16="http://schemas.microsoft.com/office/drawing/2014/main" id="{34D5014A-7F94-894C-B2BF-FC7AE1BB4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20" name="Slide Number Placeholder 6">
            <a:extLst>
              <a:ext uri="{FF2B5EF4-FFF2-40B4-BE49-F238E27FC236}">
                <a16:creationId xmlns:a16="http://schemas.microsoft.com/office/drawing/2014/main" id="{3624D227-5CC9-B840-A15B-CB26EA297FAE}"/>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21" name="Subtitle 2">
            <a:extLst>
              <a:ext uri="{FF2B5EF4-FFF2-40B4-BE49-F238E27FC236}">
                <a16:creationId xmlns:a16="http://schemas.microsoft.com/office/drawing/2014/main" id="{F848261A-4BFA-B444-8A47-814376E9F6B4}"/>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23" name="Picture 22">
            <a:extLst>
              <a:ext uri="{FF2B5EF4-FFF2-40B4-BE49-F238E27FC236}">
                <a16:creationId xmlns:a16="http://schemas.microsoft.com/office/drawing/2014/main" id="{97AAECA3-DE53-214C-953E-1D468C8348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29297247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A65047C-F7B2-C54C-B7A1-6D03514AC499}"/>
              </a:ext>
            </a:extLst>
          </p:cNvPr>
          <p:cNvSpPr/>
          <p:nvPr/>
        </p:nvSpPr>
        <p:spPr>
          <a:xfrm>
            <a:off x="-2" y="5058138"/>
            <a:ext cx="9906002" cy="1800583"/>
          </a:xfrm>
          <a:prstGeom prst="rect">
            <a:avLst/>
          </a:prstGeom>
          <a:gradFill>
            <a:gsLst>
              <a:gs pos="8000">
                <a:schemeClr val="bg2">
                  <a:lumMod val="10000"/>
                  <a:alpha val="0"/>
                </a:schemeClr>
              </a:gs>
              <a:gs pos="100000">
                <a:schemeClr val="bg2">
                  <a:lumMod val="10000"/>
                  <a:alpha val="6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A4423DBD-8677-8A4D-BD69-A1EB551CAB45}"/>
              </a:ext>
            </a:extLst>
          </p:cNvPr>
          <p:cNvPicPr>
            <a:picLocks noChangeAspect="1"/>
          </p:cNvPicPr>
          <p:nvPr/>
        </p:nvPicPr>
        <p:blipFill>
          <a:blip r:embed="rId3"/>
          <a:stretch>
            <a:fillRect/>
          </a:stretch>
        </p:blipFill>
        <p:spPr>
          <a:xfrm rot="10800000">
            <a:off x="-1" y="1799862"/>
            <a:ext cx="4871706" cy="5058138"/>
          </a:xfrm>
          <a:prstGeom prst="rect">
            <a:avLst/>
          </a:prstGeom>
        </p:spPr>
      </p:pic>
      <p:pic>
        <p:nvPicPr>
          <p:cNvPr id="11" name="Picture 10">
            <a:extLst>
              <a:ext uri="{FF2B5EF4-FFF2-40B4-BE49-F238E27FC236}">
                <a16:creationId xmlns:a16="http://schemas.microsoft.com/office/drawing/2014/main" id="{F33DD02A-2D8C-1845-B794-3D92C738D7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444342" y="5243405"/>
            <a:ext cx="1017317" cy="1068880"/>
          </a:xfrm>
          <a:prstGeom prst="rect">
            <a:avLst/>
          </a:prstGeom>
        </p:spPr>
      </p:pic>
      <p:pic>
        <p:nvPicPr>
          <p:cNvPr id="13" name="Picture 12">
            <a:extLst>
              <a:ext uri="{FF2B5EF4-FFF2-40B4-BE49-F238E27FC236}">
                <a16:creationId xmlns:a16="http://schemas.microsoft.com/office/drawing/2014/main" id="{CB8A5673-8E2B-8E45-8120-DAEA42C5F1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515112" y="481664"/>
            <a:ext cx="2018864" cy="2020733"/>
          </a:xfrm>
          <a:prstGeom prst="rect">
            <a:avLst/>
          </a:prstGeom>
        </p:spPr>
      </p:pic>
      <p:sp>
        <p:nvSpPr>
          <p:cNvPr id="14" name="Title 1">
            <a:extLst>
              <a:ext uri="{FF2B5EF4-FFF2-40B4-BE49-F238E27FC236}">
                <a16:creationId xmlns:a16="http://schemas.microsoft.com/office/drawing/2014/main" id="{F737067A-75D6-CA42-AF63-0B08C4DA499F}"/>
              </a:ext>
            </a:extLst>
          </p:cNvPr>
          <p:cNvSpPr>
            <a:spLocks noGrp="1"/>
          </p:cNvSpPr>
          <p:nvPr>
            <p:ph type="ctrTitle" hasCustomPrompt="1"/>
          </p:nvPr>
        </p:nvSpPr>
        <p:spPr>
          <a:xfrm>
            <a:off x="692593" y="2864456"/>
            <a:ext cx="3491839"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5" name="Subtitle 2">
            <a:extLst>
              <a:ext uri="{FF2B5EF4-FFF2-40B4-BE49-F238E27FC236}">
                <a16:creationId xmlns:a16="http://schemas.microsoft.com/office/drawing/2014/main" id="{528E5A32-D59E-DC4A-B4F3-AFE02F950455}"/>
              </a:ext>
            </a:extLst>
          </p:cNvPr>
          <p:cNvSpPr>
            <a:spLocks noGrp="1"/>
          </p:cNvSpPr>
          <p:nvPr>
            <p:ph type="subTitle" idx="1" hasCustomPrompt="1"/>
          </p:nvPr>
        </p:nvSpPr>
        <p:spPr>
          <a:xfrm>
            <a:off x="692593" y="3767192"/>
            <a:ext cx="349183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21" name="Picture 20">
            <a:extLst>
              <a:ext uri="{FF2B5EF4-FFF2-40B4-BE49-F238E27FC236}">
                <a16:creationId xmlns:a16="http://schemas.microsoft.com/office/drawing/2014/main" id="{4524DB58-5B4F-F643-AB91-BD85CB34CE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997347" y="2437252"/>
            <a:ext cx="775574" cy="701675"/>
          </a:xfrm>
          <a:prstGeom prst="rect">
            <a:avLst/>
          </a:prstGeom>
        </p:spPr>
      </p:pic>
      <p:sp>
        <p:nvSpPr>
          <p:cNvPr id="12" name="Slide Number Placeholder 6">
            <a:extLst>
              <a:ext uri="{FF2B5EF4-FFF2-40B4-BE49-F238E27FC236}">
                <a16:creationId xmlns:a16="http://schemas.microsoft.com/office/drawing/2014/main" id="{48C58E91-BD07-864A-93C5-B8565315DC13}"/>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9" name="Subtitle 2">
            <a:extLst>
              <a:ext uri="{FF2B5EF4-FFF2-40B4-BE49-F238E27FC236}">
                <a16:creationId xmlns:a16="http://schemas.microsoft.com/office/drawing/2014/main" id="{19FC6C6F-3FFD-114F-93ED-7C80302369FB}"/>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solidFill>
                  <a:schemeClr val="bg1"/>
                </a:solidFill>
              </a:rPr>
              <a:t>BONEJOINTHEALTH.AC.UK</a:t>
            </a:r>
            <a:endParaRPr lang="en-US" sz="813">
              <a:solidFill>
                <a:schemeClr val="bg1"/>
              </a:solidFill>
            </a:endParaRPr>
          </a:p>
        </p:txBody>
      </p:sp>
      <p:pic>
        <p:nvPicPr>
          <p:cNvPr id="22" name="Picture 21">
            <a:extLst>
              <a:ext uri="{FF2B5EF4-FFF2-40B4-BE49-F238E27FC236}">
                <a16:creationId xmlns:a16="http://schemas.microsoft.com/office/drawing/2014/main" id="{0DAC42AA-4E77-2641-B1D4-D5DCB8F9098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37932008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2325346-41A3-DB41-93C9-30D852E97FC1}"/>
              </a:ext>
            </a:extLst>
          </p:cNvPr>
          <p:cNvSpPr/>
          <p:nvPr userDrawn="1"/>
        </p:nvSpPr>
        <p:spPr>
          <a:xfrm>
            <a:off x="-2" y="5058140"/>
            <a:ext cx="9906002" cy="1800583"/>
          </a:xfrm>
          <a:prstGeom prst="rect">
            <a:avLst/>
          </a:prstGeom>
          <a:gradFill>
            <a:gsLst>
              <a:gs pos="8000">
                <a:schemeClr val="bg2">
                  <a:lumMod val="10000"/>
                  <a:alpha val="0"/>
                </a:schemeClr>
              </a:gs>
              <a:gs pos="100000">
                <a:schemeClr val="bg2">
                  <a:lumMod val="10000"/>
                  <a:alpha val="6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Rectangle 18">
            <a:extLst>
              <a:ext uri="{FF2B5EF4-FFF2-40B4-BE49-F238E27FC236}">
                <a16:creationId xmlns:a16="http://schemas.microsoft.com/office/drawing/2014/main" id="{23CDBC48-9520-3C4E-9E2D-E635E9EFB47D}"/>
              </a:ext>
            </a:extLst>
          </p:cNvPr>
          <p:cNvSpPr/>
          <p:nvPr/>
        </p:nvSpPr>
        <p:spPr>
          <a:xfrm>
            <a:off x="-2" y="5058138"/>
            <a:ext cx="9906002" cy="1800583"/>
          </a:xfrm>
          <a:prstGeom prst="rect">
            <a:avLst/>
          </a:prstGeom>
          <a:gradFill>
            <a:gsLst>
              <a:gs pos="8000">
                <a:schemeClr val="bg2">
                  <a:lumMod val="10000"/>
                  <a:alpha val="0"/>
                </a:schemeClr>
              </a:gs>
              <a:gs pos="100000">
                <a:schemeClr val="bg2">
                  <a:lumMod val="10000"/>
                  <a:alpha val="6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itle 1">
            <a:extLst>
              <a:ext uri="{FF2B5EF4-FFF2-40B4-BE49-F238E27FC236}">
                <a16:creationId xmlns:a16="http://schemas.microsoft.com/office/drawing/2014/main" id="{74C73304-AA16-E84C-9872-A0F196817F99}"/>
              </a:ext>
            </a:extLst>
          </p:cNvPr>
          <p:cNvSpPr>
            <a:spLocks noGrp="1"/>
          </p:cNvSpPr>
          <p:nvPr>
            <p:ph type="ctrTitle" hasCustomPrompt="1"/>
          </p:nvPr>
        </p:nvSpPr>
        <p:spPr>
          <a:xfrm>
            <a:off x="6016357" y="2864456"/>
            <a:ext cx="3491839"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4" name="Subtitle 2">
            <a:extLst>
              <a:ext uri="{FF2B5EF4-FFF2-40B4-BE49-F238E27FC236}">
                <a16:creationId xmlns:a16="http://schemas.microsoft.com/office/drawing/2014/main" id="{2CF5126B-36B1-A64A-B4D5-4D6E4FAEC31B}"/>
              </a:ext>
            </a:extLst>
          </p:cNvPr>
          <p:cNvSpPr>
            <a:spLocks noGrp="1"/>
          </p:cNvSpPr>
          <p:nvPr>
            <p:ph type="subTitle" idx="1" hasCustomPrompt="1"/>
          </p:nvPr>
        </p:nvSpPr>
        <p:spPr>
          <a:xfrm>
            <a:off x="6016357" y="3767192"/>
            <a:ext cx="3491838" cy="629140"/>
          </a:xfrm>
          <a:prstGeom prst="rect">
            <a:avLst/>
          </a:prstGeom>
        </p:spPr>
        <p:txBody>
          <a:bodyPr>
            <a:normAutofit/>
          </a:bodyPr>
          <a:lstStyle>
            <a:lvl1pPr marL="0" indent="0" algn="l">
              <a:buNone/>
              <a:defRPr sz="1463" b="0" i="0" spc="244">
                <a:solidFill>
                  <a:schemeClr val="accent4"/>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12" name="Picture 11">
            <a:extLst>
              <a:ext uri="{FF2B5EF4-FFF2-40B4-BE49-F238E27FC236}">
                <a16:creationId xmlns:a16="http://schemas.microsoft.com/office/drawing/2014/main" id="{67AA85E2-B596-0E4C-B1DD-38BB896F7792}"/>
              </a:ext>
            </a:extLst>
          </p:cNvPr>
          <p:cNvPicPr>
            <a:picLocks noChangeAspect="1"/>
          </p:cNvPicPr>
          <p:nvPr userDrawn="1"/>
        </p:nvPicPr>
        <p:blipFill>
          <a:blip r:embed="rId3"/>
          <a:stretch>
            <a:fillRect/>
          </a:stretch>
        </p:blipFill>
        <p:spPr>
          <a:xfrm>
            <a:off x="5201551" y="0"/>
            <a:ext cx="4716360" cy="5283200"/>
          </a:xfrm>
          <a:prstGeom prst="rect">
            <a:avLst/>
          </a:prstGeom>
        </p:spPr>
      </p:pic>
      <p:sp>
        <p:nvSpPr>
          <p:cNvPr id="20" name="Title 1">
            <a:extLst>
              <a:ext uri="{FF2B5EF4-FFF2-40B4-BE49-F238E27FC236}">
                <a16:creationId xmlns:a16="http://schemas.microsoft.com/office/drawing/2014/main" id="{6C47379C-D931-A744-84AC-C575EC179E48}"/>
              </a:ext>
            </a:extLst>
          </p:cNvPr>
          <p:cNvSpPr>
            <a:spLocks noGrp="1"/>
          </p:cNvSpPr>
          <p:nvPr>
            <p:ph type="ctrTitle" hasCustomPrompt="1"/>
          </p:nvPr>
        </p:nvSpPr>
        <p:spPr>
          <a:xfrm>
            <a:off x="6016358" y="2292100"/>
            <a:ext cx="3491839" cy="1383019"/>
          </a:xfrm>
          <a:prstGeom prst="rect">
            <a:avLst/>
          </a:prstGeom>
        </p:spPr>
        <p:txBody>
          <a:bodyPr anchor="b">
            <a:normAutofit/>
          </a:bodyPr>
          <a:lstStyle>
            <a:lvl1pPr algn="l">
              <a:defRPr sz="400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21" name="Subtitle 2">
            <a:extLst>
              <a:ext uri="{FF2B5EF4-FFF2-40B4-BE49-F238E27FC236}">
                <a16:creationId xmlns:a16="http://schemas.microsoft.com/office/drawing/2014/main" id="{3053E0EA-B10D-1449-BB73-90750E0C5915}"/>
              </a:ext>
            </a:extLst>
          </p:cNvPr>
          <p:cNvSpPr>
            <a:spLocks noGrp="1"/>
          </p:cNvSpPr>
          <p:nvPr>
            <p:ph type="subTitle" idx="1" hasCustomPrompt="1"/>
          </p:nvPr>
        </p:nvSpPr>
        <p:spPr>
          <a:xfrm>
            <a:off x="6016357" y="3767192"/>
            <a:ext cx="3491838" cy="629140"/>
          </a:xfrm>
          <a:prstGeom prst="rect">
            <a:avLst/>
          </a:prstGeom>
        </p:spPr>
        <p:txBody>
          <a:bodyPr>
            <a:normAutofit/>
          </a:bodyPr>
          <a:lstStyle>
            <a:lvl1pPr marL="0" indent="0" algn="l">
              <a:buNone/>
              <a:defRPr sz="1801" b="0" i="0" spc="300">
                <a:solidFill>
                  <a:schemeClr val="accent4"/>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ADD SUBTITLE HERE</a:t>
            </a:r>
            <a:endParaRPr lang="en-US"/>
          </a:p>
        </p:txBody>
      </p:sp>
      <p:pic>
        <p:nvPicPr>
          <p:cNvPr id="22" name="Picture 21">
            <a:extLst>
              <a:ext uri="{FF2B5EF4-FFF2-40B4-BE49-F238E27FC236}">
                <a16:creationId xmlns:a16="http://schemas.microsoft.com/office/drawing/2014/main" id="{6FA325CE-CA1C-3E45-8AF4-2F4638B75AA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4183112" y="566894"/>
            <a:ext cx="1681020" cy="1655591"/>
          </a:xfrm>
          <a:prstGeom prst="rect">
            <a:avLst/>
          </a:prstGeom>
        </p:spPr>
      </p:pic>
      <p:pic>
        <p:nvPicPr>
          <p:cNvPr id="24" name="Picture 23">
            <a:extLst>
              <a:ext uri="{FF2B5EF4-FFF2-40B4-BE49-F238E27FC236}">
                <a16:creationId xmlns:a16="http://schemas.microsoft.com/office/drawing/2014/main" id="{57C0FA12-9C80-1D4C-B709-D3E2BF7DAC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118688" y="4747249"/>
            <a:ext cx="1228356" cy="1164343"/>
          </a:xfrm>
          <a:prstGeom prst="rect">
            <a:avLst/>
          </a:prstGeom>
        </p:spPr>
      </p:pic>
      <p:pic>
        <p:nvPicPr>
          <p:cNvPr id="25" name="Picture 24">
            <a:extLst>
              <a:ext uri="{FF2B5EF4-FFF2-40B4-BE49-F238E27FC236}">
                <a16:creationId xmlns:a16="http://schemas.microsoft.com/office/drawing/2014/main" id="{49F9CED0-6DCC-8144-8DF7-D136178016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4425460" y="3650091"/>
            <a:ext cx="1383019" cy="1433075"/>
          </a:xfrm>
          <a:prstGeom prst="rect">
            <a:avLst/>
          </a:prstGeom>
        </p:spPr>
      </p:pic>
      <p:sp>
        <p:nvSpPr>
          <p:cNvPr id="30" name="Slide Number Placeholder 6">
            <a:extLst>
              <a:ext uri="{FF2B5EF4-FFF2-40B4-BE49-F238E27FC236}">
                <a16:creationId xmlns:a16="http://schemas.microsoft.com/office/drawing/2014/main" id="{0A6608BB-7A6F-4B4B-BF59-7FD056EC3C33}"/>
              </a:ext>
            </a:extLst>
          </p:cNvPr>
          <p:cNvSpPr>
            <a:spLocks noGrp="1"/>
          </p:cNvSpPr>
          <p:nvPr>
            <p:ph type="sldNum" sz="quarter" idx="12"/>
          </p:nvPr>
        </p:nvSpPr>
        <p:spPr>
          <a:xfrm>
            <a:off x="572268" y="6448746"/>
            <a:ext cx="522856" cy="365125"/>
          </a:xfrm>
          <a:prstGeom prst="rect">
            <a:avLst/>
          </a:prstGeom>
        </p:spPr>
        <p:txBody>
          <a:bodyPr/>
          <a:lstStyle>
            <a:lvl1pPr algn="ctr">
              <a:defRPr sz="853" b="0" i="0" spc="244">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31" name="Subtitle 2">
            <a:extLst>
              <a:ext uri="{FF2B5EF4-FFF2-40B4-BE49-F238E27FC236}">
                <a16:creationId xmlns:a16="http://schemas.microsoft.com/office/drawing/2014/main" id="{6949B478-8179-1646-B75B-1360B8725D83}"/>
              </a:ext>
            </a:extLst>
          </p:cNvPr>
          <p:cNvSpPr txBox="1">
            <a:spLocks/>
          </p:cNvSpPr>
          <p:nvPr userDrawn="1"/>
        </p:nvSpPr>
        <p:spPr>
          <a:xfrm>
            <a:off x="1141953"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13">
                <a:solidFill>
                  <a:schemeClr val="bg1"/>
                </a:solidFill>
              </a:rPr>
              <a:t>BONEJOINTHEALTH.AC.UK</a:t>
            </a:r>
            <a:endParaRPr lang="en-US" sz="813">
              <a:solidFill>
                <a:schemeClr val="bg1"/>
              </a:solidFill>
            </a:endParaRPr>
          </a:p>
        </p:txBody>
      </p:sp>
      <p:pic>
        <p:nvPicPr>
          <p:cNvPr id="32" name="Picture 31">
            <a:extLst>
              <a:ext uri="{FF2B5EF4-FFF2-40B4-BE49-F238E27FC236}">
                <a16:creationId xmlns:a16="http://schemas.microsoft.com/office/drawing/2014/main" id="{F683EF15-2A9A-614C-AF5B-C021A56DB1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5028" y="6448747"/>
            <a:ext cx="235369" cy="244030"/>
          </a:xfrm>
          <a:prstGeom prst="rect">
            <a:avLst/>
          </a:prstGeom>
        </p:spPr>
      </p:pic>
    </p:spTree>
    <p:extLst>
      <p:ext uri="{BB962C8B-B14F-4D97-AF65-F5344CB8AC3E}">
        <p14:creationId xmlns:p14="http://schemas.microsoft.com/office/powerpoint/2010/main" val="403807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CDBC48-9520-3C4E-9E2D-E635E9EFB47D}"/>
              </a:ext>
            </a:extLst>
          </p:cNvPr>
          <p:cNvSpPr/>
          <p:nvPr/>
        </p:nvSpPr>
        <p:spPr>
          <a:xfrm>
            <a:off x="-2" y="5058138"/>
            <a:ext cx="9906002" cy="1800583"/>
          </a:xfrm>
          <a:prstGeom prst="rect">
            <a:avLst/>
          </a:prstGeom>
          <a:gradFill>
            <a:gsLst>
              <a:gs pos="8000">
                <a:schemeClr val="bg2">
                  <a:lumMod val="10000"/>
                  <a:alpha val="0"/>
                </a:schemeClr>
              </a:gs>
              <a:gs pos="100000">
                <a:schemeClr val="bg2">
                  <a:lumMod val="10000"/>
                  <a:alpha val="6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20" name="Picture 19">
            <a:extLst>
              <a:ext uri="{FF2B5EF4-FFF2-40B4-BE49-F238E27FC236}">
                <a16:creationId xmlns:a16="http://schemas.microsoft.com/office/drawing/2014/main" id="{24F610FC-6987-6F4C-9ECA-81D1D769AB58}"/>
              </a:ext>
            </a:extLst>
          </p:cNvPr>
          <p:cNvPicPr>
            <a:picLocks noChangeAspect="1"/>
          </p:cNvPicPr>
          <p:nvPr/>
        </p:nvPicPr>
        <p:blipFill>
          <a:blip r:embed="rId3"/>
          <a:stretch>
            <a:fillRect/>
          </a:stretch>
        </p:blipFill>
        <p:spPr>
          <a:xfrm>
            <a:off x="5213460" y="2057400"/>
            <a:ext cx="4692540" cy="4800600"/>
          </a:xfrm>
          <a:prstGeom prst="rect">
            <a:avLst/>
          </a:prstGeom>
        </p:spPr>
      </p:pic>
      <p:sp>
        <p:nvSpPr>
          <p:cNvPr id="13" name="Title 1">
            <a:extLst>
              <a:ext uri="{FF2B5EF4-FFF2-40B4-BE49-F238E27FC236}">
                <a16:creationId xmlns:a16="http://schemas.microsoft.com/office/drawing/2014/main" id="{74C73304-AA16-E84C-9872-A0F196817F99}"/>
              </a:ext>
            </a:extLst>
          </p:cNvPr>
          <p:cNvSpPr>
            <a:spLocks noGrp="1"/>
          </p:cNvSpPr>
          <p:nvPr>
            <p:ph type="ctrTitle" hasCustomPrompt="1"/>
          </p:nvPr>
        </p:nvSpPr>
        <p:spPr>
          <a:xfrm>
            <a:off x="6016357" y="2864456"/>
            <a:ext cx="3491839"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4" name="Subtitle 2">
            <a:extLst>
              <a:ext uri="{FF2B5EF4-FFF2-40B4-BE49-F238E27FC236}">
                <a16:creationId xmlns:a16="http://schemas.microsoft.com/office/drawing/2014/main" id="{2CF5126B-36B1-A64A-B4D5-4D6E4FAEC31B}"/>
              </a:ext>
            </a:extLst>
          </p:cNvPr>
          <p:cNvSpPr>
            <a:spLocks noGrp="1"/>
          </p:cNvSpPr>
          <p:nvPr>
            <p:ph type="subTitle" idx="1" hasCustomPrompt="1"/>
          </p:nvPr>
        </p:nvSpPr>
        <p:spPr>
          <a:xfrm>
            <a:off x="6016357" y="3767192"/>
            <a:ext cx="349183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23" name="Picture 22">
            <a:extLst>
              <a:ext uri="{FF2B5EF4-FFF2-40B4-BE49-F238E27FC236}">
                <a16:creationId xmlns:a16="http://schemas.microsoft.com/office/drawing/2014/main" id="{96BFF876-0CB1-D14C-9557-DB7D81033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5636" y="660400"/>
            <a:ext cx="1617164" cy="1659104"/>
          </a:xfrm>
          <a:prstGeom prst="rect">
            <a:avLst/>
          </a:prstGeom>
        </p:spPr>
      </p:pic>
      <p:pic>
        <p:nvPicPr>
          <p:cNvPr id="26" name="Picture 25">
            <a:extLst>
              <a:ext uri="{FF2B5EF4-FFF2-40B4-BE49-F238E27FC236}">
                <a16:creationId xmlns:a16="http://schemas.microsoft.com/office/drawing/2014/main" id="{F508B262-81A5-404C-BC74-026D06E7A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4439006" y="5529454"/>
            <a:ext cx="1027990" cy="1068881"/>
          </a:xfrm>
          <a:prstGeom prst="rect">
            <a:avLst/>
          </a:prstGeom>
        </p:spPr>
      </p:pic>
      <p:pic>
        <p:nvPicPr>
          <p:cNvPr id="28" name="Picture 27">
            <a:extLst>
              <a:ext uri="{FF2B5EF4-FFF2-40B4-BE49-F238E27FC236}">
                <a16:creationId xmlns:a16="http://schemas.microsoft.com/office/drawing/2014/main" id="{78C2A99C-F710-3A45-95AF-5ADE2A6491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4448737" y="1887521"/>
            <a:ext cx="709891" cy="770248"/>
          </a:xfrm>
          <a:prstGeom prst="rect">
            <a:avLst/>
          </a:prstGeom>
        </p:spPr>
      </p:pic>
      <p:sp>
        <p:nvSpPr>
          <p:cNvPr id="12" name="Slide Number Placeholder 6">
            <a:extLst>
              <a:ext uri="{FF2B5EF4-FFF2-40B4-BE49-F238E27FC236}">
                <a16:creationId xmlns:a16="http://schemas.microsoft.com/office/drawing/2014/main" id="{71E18FE7-687C-8C4E-97BF-09A73181B10E}"/>
              </a:ext>
            </a:extLst>
          </p:cNvPr>
          <p:cNvSpPr>
            <a:spLocks noGrp="1"/>
          </p:cNvSpPr>
          <p:nvPr>
            <p:ph type="sldNum" sz="quarter" idx="12"/>
          </p:nvPr>
        </p:nvSpPr>
        <p:spPr>
          <a:xfrm>
            <a:off x="572268" y="6448746"/>
            <a:ext cx="522856" cy="365125"/>
          </a:xfrm>
          <a:prstGeom prst="rect">
            <a:avLst/>
          </a:prstGeom>
        </p:spPr>
        <p:txBody>
          <a:bodyPr/>
          <a:lstStyle>
            <a:lvl1pPr algn="ctr">
              <a:defRPr sz="853" b="0" i="0" spc="244">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6" name="Subtitle 2">
            <a:extLst>
              <a:ext uri="{FF2B5EF4-FFF2-40B4-BE49-F238E27FC236}">
                <a16:creationId xmlns:a16="http://schemas.microsoft.com/office/drawing/2014/main" id="{57692C10-045B-2743-8239-6C2BC3FA1FA1}"/>
              </a:ext>
            </a:extLst>
          </p:cNvPr>
          <p:cNvSpPr txBox="1">
            <a:spLocks/>
          </p:cNvSpPr>
          <p:nvPr userDrawn="1"/>
        </p:nvSpPr>
        <p:spPr>
          <a:xfrm>
            <a:off x="1141953"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13">
                <a:solidFill>
                  <a:schemeClr val="bg1"/>
                </a:solidFill>
              </a:rPr>
              <a:t>BONEJOINTHEALTH.AC.UK</a:t>
            </a:r>
            <a:endParaRPr lang="en-US" sz="813">
              <a:solidFill>
                <a:schemeClr val="bg1"/>
              </a:solidFill>
            </a:endParaRPr>
          </a:p>
        </p:txBody>
      </p:sp>
      <p:pic>
        <p:nvPicPr>
          <p:cNvPr id="21" name="Picture 20">
            <a:extLst>
              <a:ext uri="{FF2B5EF4-FFF2-40B4-BE49-F238E27FC236}">
                <a16:creationId xmlns:a16="http://schemas.microsoft.com/office/drawing/2014/main" id="{0C1BCC4A-6AA5-F64A-A2FA-259DDE037E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5028" y="6448747"/>
            <a:ext cx="235369" cy="244030"/>
          </a:xfrm>
          <a:prstGeom prst="rect">
            <a:avLst/>
          </a:prstGeom>
        </p:spPr>
      </p:pic>
    </p:spTree>
    <p:extLst>
      <p:ext uri="{BB962C8B-B14F-4D97-AF65-F5344CB8AC3E}">
        <p14:creationId xmlns:p14="http://schemas.microsoft.com/office/powerpoint/2010/main" val="213400600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bg>
      <p:bgPr>
        <a:gradFill>
          <a:gsLst>
            <a:gs pos="100000">
              <a:schemeClr val="accent2"/>
            </a:gs>
            <a:gs pos="0">
              <a:schemeClr val="accent3"/>
            </a:gs>
          </a:gsLst>
          <a:lin ang="10800000" scaled="0"/>
        </a:gradFill>
        <a:effectLst/>
      </p:bgPr>
    </p:bg>
    <p:spTree>
      <p:nvGrpSpPr>
        <p:cNvPr id="1" name=""/>
        <p:cNvGrpSpPr/>
        <p:nvPr/>
      </p:nvGrpSpPr>
      <p:grpSpPr>
        <a:xfrm>
          <a:off x="0" y="0"/>
          <a:ext cx="0" cy="0"/>
          <a:chOff x="0" y="0"/>
          <a:chExt cx="0" cy="0"/>
        </a:xfrm>
      </p:grpSpPr>
      <p:sp>
        <p:nvSpPr>
          <p:cNvPr id="18" name="Round Single Corner of Rectangle 17">
            <a:extLst>
              <a:ext uri="{FF2B5EF4-FFF2-40B4-BE49-F238E27FC236}">
                <a16:creationId xmlns:a16="http://schemas.microsoft.com/office/drawing/2014/main" id="{09BAA230-B8D7-5A46-88A8-8BD596F17AA6}"/>
              </a:ext>
            </a:extLst>
          </p:cNvPr>
          <p:cNvSpPr/>
          <p:nvPr/>
        </p:nvSpPr>
        <p:spPr>
          <a:xfrm rot="10800000">
            <a:off x="6184899" y="1066"/>
            <a:ext cx="3721099" cy="4113733"/>
          </a:xfrm>
          <a:prstGeom prst="round1Rect">
            <a:avLst>
              <a:gd name="adj" fmla="val 487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 name="Picture 9">
            <a:extLst>
              <a:ext uri="{FF2B5EF4-FFF2-40B4-BE49-F238E27FC236}">
                <a16:creationId xmlns:a16="http://schemas.microsoft.com/office/drawing/2014/main" id="{9901AD8F-6606-4641-B88E-00695220D7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9570" r="7500"/>
          <a:stretch/>
        </p:blipFill>
        <p:spPr>
          <a:xfrm rot="10800000">
            <a:off x="0" y="1295399"/>
            <a:ext cx="5102760" cy="5562600"/>
          </a:xfrm>
          <a:prstGeom prst="rect">
            <a:avLst/>
          </a:prstGeom>
        </p:spPr>
      </p:pic>
      <p:sp>
        <p:nvSpPr>
          <p:cNvPr id="7" name="Title 1">
            <a:extLst>
              <a:ext uri="{FF2B5EF4-FFF2-40B4-BE49-F238E27FC236}">
                <a16:creationId xmlns:a16="http://schemas.microsoft.com/office/drawing/2014/main" id="{18BF009A-9489-E244-9CE0-22137574B98F}"/>
              </a:ext>
            </a:extLst>
          </p:cNvPr>
          <p:cNvSpPr>
            <a:spLocks noGrp="1"/>
          </p:cNvSpPr>
          <p:nvPr>
            <p:ph type="ctrTitle" hasCustomPrompt="1"/>
          </p:nvPr>
        </p:nvSpPr>
        <p:spPr>
          <a:xfrm>
            <a:off x="692593" y="2864456"/>
            <a:ext cx="3491839"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8" name="Subtitle 2">
            <a:extLst>
              <a:ext uri="{FF2B5EF4-FFF2-40B4-BE49-F238E27FC236}">
                <a16:creationId xmlns:a16="http://schemas.microsoft.com/office/drawing/2014/main" id="{4A743DC9-03D5-EB41-9C22-25B904834554}"/>
              </a:ext>
            </a:extLst>
          </p:cNvPr>
          <p:cNvSpPr>
            <a:spLocks noGrp="1"/>
          </p:cNvSpPr>
          <p:nvPr>
            <p:ph type="subTitle" idx="1" hasCustomPrompt="1"/>
          </p:nvPr>
        </p:nvSpPr>
        <p:spPr>
          <a:xfrm>
            <a:off x="692593" y="3767192"/>
            <a:ext cx="3491838" cy="629140"/>
          </a:xfrm>
          <a:prstGeom prst="rect">
            <a:avLst/>
          </a:prstGeom>
        </p:spPr>
        <p:txBody>
          <a:bodyPr>
            <a:normAutofit/>
          </a:bodyPr>
          <a:lstStyle>
            <a:lvl1pPr marL="0" indent="0" algn="l">
              <a:buNone/>
              <a:defRPr sz="1463" b="0" i="0" spc="244">
                <a:solidFill>
                  <a:schemeClr val="accent1"/>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12" name="Picture 11">
            <a:extLst>
              <a:ext uri="{FF2B5EF4-FFF2-40B4-BE49-F238E27FC236}">
                <a16:creationId xmlns:a16="http://schemas.microsoft.com/office/drawing/2014/main" id="{44CE5499-1E2A-3345-ACF3-5831FDBED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085" y="5051701"/>
            <a:ext cx="1403350" cy="1406029"/>
          </a:xfrm>
          <a:prstGeom prst="rect">
            <a:avLst/>
          </a:prstGeom>
        </p:spPr>
      </p:pic>
      <p:sp>
        <p:nvSpPr>
          <p:cNvPr id="17" name="Text Placeholder 16">
            <a:extLst>
              <a:ext uri="{FF2B5EF4-FFF2-40B4-BE49-F238E27FC236}">
                <a16:creationId xmlns:a16="http://schemas.microsoft.com/office/drawing/2014/main" id="{8DDAEB1E-83DC-2049-839E-F7604AD62BE0}"/>
              </a:ext>
            </a:extLst>
          </p:cNvPr>
          <p:cNvSpPr>
            <a:spLocks noGrp="1"/>
          </p:cNvSpPr>
          <p:nvPr>
            <p:ph type="body" sz="quarter" idx="10" hasCustomPrompt="1"/>
          </p:nvPr>
        </p:nvSpPr>
        <p:spPr>
          <a:xfrm>
            <a:off x="6652391" y="551545"/>
            <a:ext cx="2843705" cy="2759214"/>
          </a:xfrm>
          <a:prstGeom prst="rect">
            <a:avLst/>
          </a:prstGeom>
        </p:spPr>
        <p:txBody>
          <a:bodyPr>
            <a:noAutofit/>
          </a:bodyPr>
          <a:lstStyle>
            <a:lvl1pPr marL="0" marR="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lang="en-GB" sz="1625" b="0" i="0" u="none" strike="noStrike" smtClean="0">
                <a:solidFill>
                  <a:schemeClr val="bg1"/>
                </a:solidFill>
                <a:effectLst/>
              </a:defRPr>
            </a:lvl1pPr>
            <a:lvl2pPr>
              <a:defRPr sz="1463" b="0" i="0">
                <a:solidFill>
                  <a:schemeClr val="bg1"/>
                </a:solidFill>
                <a:latin typeface="Helvetica Neue Light" panose="02000403000000020004" pitchFamily="2" charset="0"/>
                <a:ea typeface="Helvetica Neue Light" panose="02000403000000020004" pitchFamily="2" charset="0"/>
              </a:defRPr>
            </a:lvl2pPr>
            <a:lvl3pPr>
              <a:defRPr sz="1300" b="0" i="0">
                <a:solidFill>
                  <a:schemeClr val="bg1"/>
                </a:solidFill>
                <a:latin typeface="Helvetica Neue Light" panose="02000403000000020004" pitchFamily="2" charset="0"/>
                <a:ea typeface="Helvetica Neue Light" panose="02000403000000020004" pitchFamily="2" charset="0"/>
              </a:defRPr>
            </a:lvl3pPr>
            <a:lvl4pPr>
              <a:defRPr sz="1138" b="0" i="0">
                <a:solidFill>
                  <a:schemeClr val="bg1"/>
                </a:solidFill>
                <a:latin typeface="Helvetica Neue Light" panose="02000403000000020004" pitchFamily="2" charset="0"/>
                <a:ea typeface="Helvetica Neue Light" panose="02000403000000020004" pitchFamily="2" charset="0"/>
              </a:defRPr>
            </a:lvl4pPr>
            <a:lvl5pPr>
              <a:defRPr sz="1138" b="0" i="0">
                <a:solidFill>
                  <a:schemeClr val="bg1"/>
                </a:solidFill>
                <a:latin typeface="Helvetica Neue Light" panose="02000403000000020004" pitchFamily="2" charset="0"/>
                <a:ea typeface="Helvetica Neue Light" panose="02000403000000020004" pitchFamily="2" charset="0"/>
              </a:defRPr>
            </a:lvl5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a:t>
            </a:r>
            <a:endParaRPr lang="en-GB"/>
          </a:p>
        </p:txBody>
      </p:sp>
      <p:pic>
        <p:nvPicPr>
          <p:cNvPr id="20" name="Picture 19">
            <a:extLst>
              <a:ext uri="{FF2B5EF4-FFF2-40B4-BE49-F238E27FC236}">
                <a16:creationId xmlns:a16="http://schemas.microsoft.com/office/drawing/2014/main" id="{9FF9AF54-2557-BF46-A53B-41490ACE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666393" y="3757133"/>
            <a:ext cx="815701" cy="835819"/>
          </a:xfrm>
          <a:prstGeom prst="rect">
            <a:avLst/>
          </a:prstGeom>
        </p:spPr>
      </p:pic>
      <p:sp>
        <p:nvSpPr>
          <p:cNvPr id="13" name="Slide Number Placeholder 6">
            <a:extLst>
              <a:ext uri="{FF2B5EF4-FFF2-40B4-BE49-F238E27FC236}">
                <a16:creationId xmlns:a16="http://schemas.microsoft.com/office/drawing/2014/main" id="{41DFEA9D-3619-B24C-A50E-CA94F9FD3E49}"/>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9" name="Subtitle 2">
            <a:extLst>
              <a:ext uri="{FF2B5EF4-FFF2-40B4-BE49-F238E27FC236}">
                <a16:creationId xmlns:a16="http://schemas.microsoft.com/office/drawing/2014/main" id="{BAA73228-4692-E540-A6B2-876DD54F8723}"/>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solidFill>
                  <a:schemeClr val="bg1"/>
                </a:solidFill>
              </a:rPr>
              <a:t>BONEJOINTHEALTH.AC.UK</a:t>
            </a:r>
            <a:endParaRPr lang="en-US" sz="813">
              <a:solidFill>
                <a:schemeClr val="bg1"/>
              </a:solidFill>
            </a:endParaRPr>
          </a:p>
        </p:txBody>
      </p:sp>
      <p:pic>
        <p:nvPicPr>
          <p:cNvPr id="21" name="Picture 20">
            <a:extLst>
              <a:ext uri="{FF2B5EF4-FFF2-40B4-BE49-F238E27FC236}">
                <a16:creationId xmlns:a16="http://schemas.microsoft.com/office/drawing/2014/main" id="{4EC47E54-2F15-F84C-821E-9C8640BFE5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886124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59EF1E-98A5-0840-A3D1-F40A4844A665}"/>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2" name="Subtitle 2">
            <a:extLst>
              <a:ext uri="{FF2B5EF4-FFF2-40B4-BE49-F238E27FC236}">
                <a16:creationId xmlns:a16="http://schemas.microsoft.com/office/drawing/2014/main" id="{E9979D68-2DE3-574E-BF94-656D5BB08046}"/>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8" name="Text Placeholder 21">
            <a:extLst>
              <a:ext uri="{FF2B5EF4-FFF2-40B4-BE49-F238E27FC236}">
                <a16:creationId xmlns:a16="http://schemas.microsoft.com/office/drawing/2014/main" id="{FCE7DB9F-372E-6F4E-9A8A-728952387339}"/>
              </a:ext>
            </a:extLst>
          </p:cNvPr>
          <p:cNvSpPr>
            <a:spLocks noGrp="1"/>
          </p:cNvSpPr>
          <p:nvPr>
            <p:ph type="body" sz="quarter" idx="13" hasCustomPrompt="1"/>
          </p:nvPr>
        </p:nvSpPr>
        <p:spPr>
          <a:xfrm>
            <a:off x="692593" y="4907079"/>
            <a:ext cx="2672031" cy="1151140"/>
          </a:xfrm>
          <a:prstGeom prst="rect">
            <a:avLst/>
          </a:prstGeom>
        </p:spPr>
        <p:txBody>
          <a:bodyPr>
            <a:normAutofit/>
          </a:bodyPr>
          <a:lstStyle>
            <a:lvl1pPr marL="0" indent="0">
              <a:buFontTx/>
              <a:buNone/>
              <a:defRPr lang="en-GB" sz="1300"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2" name="Text Placeholder 21">
            <a:extLst>
              <a:ext uri="{FF2B5EF4-FFF2-40B4-BE49-F238E27FC236}">
                <a16:creationId xmlns:a16="http://schemas.microsoft.com/office/drawing/2014/main" id="{D1F5D726-F46B-0342-93C9-C35699280771}"/>
              </a:ext>
            </a:extLst>
          </p:cNvPr>
          <p:cNvSpPr>
            <a:spLocks noGrp="1"/>
          </p:cNvSpPr>
          <p:nvPr>
            <p:ph type="body" sz="quarter" idx="14" hasCustomPrompt="1"/>
          </p:nvPr>
        </p:nvSpPr>
        <p:spPr>
          <a:xfrm>
            <a:off x="692593" y="4122720"/>
            <a:ext cx="2672031"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3" name="Text Placeholder 21">
            <a:extLst>
              <a:ext uri="{FF2B5EF4-FFF2-40B4-BE49-F238E27FC236}">
                <a16:creationId xmlns:a16="http://schemas.microsoft.com/office/drawing/2014/main" id="{55F7A61F-298D-4343-ACAD-A177C0453153}"/>
              </a:ext>
            </a:extLst>
          </p:cNvPr>
          <p:cNvSpPr>
            <a:spLocks noGrp="1"/>
          </p:cNvSpPr>
          <p:nvPr>
            <p:ph type="body" sz="quarter" idx="15" hasCustomPrompt="1"/>
          </p:nvPr>
        </p:nvSpPr>
        <p:spPr>
          <a:xfrm>
            <a:off x="692592"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7" name="Text Placeholder 21">
            <a:extLst>
              <a:ext uri="{FF2B5EF4-FFF2-40B4-BE49-F238E27FC236}">
                <a16:creationId xmlns:a16="http://schemas.microsoft.com/office/drawing/2014/main" id="{AB5F1D63-6EF3-0849-9BD5-D94D64DED641}"/>
              </a:ext>
            </a:extLst>
          </p:cNvPr>
          <p:cNvSpPr>
            <a:spLocks noGrp="1"/>
          </p:cNvSpPr>
          <p:nvPr>
            <p:ph type="body" sz="quarter" idx="16" hasCustomPrompt="1"/>
          </p:nvPr>
        </p:nvSpPr>
        <p:spPr>
          <a:xfrm>
            <a:off x="3616985" y="4907079"/>
            <a:ext cx="2672031" cy="1151140"/>
          </a:xfrm>
          <a:prstGeom prst="rect">
            <a:avLst/>
          </a:prstGeom>
        </p:spPr>
        <p:txBody>
          <a:bodyPr>
            <a:normAutofit/>
          </a:bodyPr>
          <a:lstStyle>
            <a:lvl1pPr marL="0" indent="0">
              <a:buFontTx/>
              <a:buNone/>
              <a:defRPr lang="en-GB" sz="1300"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8" name="Text Placeholder 21">
            <a:extLst>
              <a:ext uri="{FF2B5EF4-FFF2-40B4-BE49-F238E27FC236}">
                <a16:creationId xmlns:a16="http://schemas.microsoft.com/office/drawing/2014/main" id="{D8FB80E3-0925-564A-9C77-56036B3844C5}"/>
              </a:ext>
            </a:extLst>
          </p:cNvPr>
          <p:cNvSpPr>
            <a:spLocks noGrp="1"/>
          </p:cNvSpPr>
          <p:nvPr>
            <p:ph type="body" sz="quarter" idx="17" hasCustomPrompt="1"/>
          </p:nvPr>
        </p:nvSpPr>
        <p:spPr>
          <a:xfrm>
            <a:off x="3616985" y="4122720"/>
            <a:ext cx="2672031"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9" name="Text Placeholder 21">
            <a:extLst>
              <a:ext uri="{FF2B5EF4-FFF2-40B4-BE49-F238E27FC236}">
                <a16:creationId xmlns:a16="http://schemas.microsoft.com/office/drawing/2014/main" id="{D9FC01AD-EFEC-E84D-8AAB-30BC55643FF4}"/>
              </a:ext>
            </a:extLst>
          </p:cNvPr>
          <p:cNvSpPr>
            <a:spLocks noGrp="1"/>
          </p:cNvSpPr>
          <p:nvPr>
            <p:ph type="body" sz="quarter" idx="18" hasCustomPrompt="1"/>
          </p:nvPr>
        </p:nvSpPr>
        <p:spPr>
          <a:xfrm>
            <a:off x="3616984"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0" name="Text Placeholder 21">
            <a:extLst>
              <a:ext uri="{FF2B5EF4-FFF2-40B4-BE49-F238E27FC236}">
                <a16:creationId xmlns:a16="http://schemas.microsoft.com/office/drawing/2014/main" id="{D024D87E-A89C-4649-AFD9-766E14B0D262}"/>
              </a:ext>
            </a:extLst>
          </p:cNvPr>
          <p:cNvSpPr>
            <a:spLocks noGrp="1"/>
          </p:cNvSpPr>
          <p:nvPr>
            <p:ph type="body" sz="quarter" idx="19" hasCustomPrompt="1"/>
          </p:nvPr>
        </p:nvSpPr>
        <p:spPr>
          <a:xfrm>
            <a:off x="6541376" y="4907079"/>
            <a:ext cx="2672031" cy="1151140"/>
          </a:xfrm>
          <a:prstGeom prst="rect">
            <a:avLst/>
          </a:prstGeom>
        </p:spPr>
        <p:txBody>
          <a:bodyPr>
            <a:normAutofit/>
          </a:bodyPr>
          <a:lstStyle>
            <a:lvl1pPr marL="0" indent="0">
              <a:buFontTx/>
              <a:buNone/>
              <a:defRPr lang="en-GB" sz="1300"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31" name="Text Placeholder 21">
            <a:extLst>
              <a:ext uri="{FF2B5EF4-FFF2-40B4-BE49-F238E27FC236}">
                <a16:creationId xmlns:a16="http://schemas.microsoft.com/office/drawing/2014/main" id="{B440F6D4-A48C-564C-B2E5-B87DD2F46054}"/>
              </a:ext>
            </a:extLst>
          </p:cNvPr>
          <p:cNvSpPr>
            <a:spLocks noGrp="1"/>
          </p:cNvSpPr>
          <p:nvPr>
            <p:ph type="body" sz="quarter" idx="20" hasCustomPrompt="1"/>
          </p:nvPr>
        </p:nvSpPr>
        <p:spPr>
          <a:xfrm>
            <a:off x="6541376" y="4122720"/>
            <a:ext cx="2672031"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2" name="Text Placeholder 21">
            <a:extLst>
              <a:ext uri="{FF2B5EF4-FFF2-40B4-BE49-F238E27FC236}">
                <a16:creationId xmlns:a16="http://schemas.microsoft.com/office/drawing/2014/main" id="{D084A628-E870-0D47-BC2D-A08D2C00B312}"/>
              </a:ext>
            </a:extLst>
          </p:cNvPr>
          <p:cNvSpPr>
            <a:spLocks noGrp="1"/>
          </p:cNvSpPr>
          <p:nvPr>
            <p:ph type="body" sz="quarter" idx="21" hasCustomPrompt="1"/>
          </p:nvPr>
        </p:nvSpPr>
        <p:spPr>
          <a:xfrm>
            <a:off x="6541375"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 name="Picture Placeholder 2">
            <a:extLst>
              <a:ext uri="{FF2B5EF4-FFF2-40B4-BE49-F238E27FC236}">
                <a16:creationId xmlns:a16="http://schemas.microsoft.com/office/drawing/2014/main" id="{F6484561-0ECE-A74E-B2BB-BDBD0018640D}"/>
              </a:ext>
            </a:extLst>
          </p:cNvPr>
          <p:cNvSpPr>
            <a:spLocks noGrp="1"/>
          </p:cNvSpPr>
          <p:nvPr>
            <p:ph type="pic" sz="quarter" idx="22"/>
          </p:nvPr>
        </p:nvSpPr>
        <p:spPr>
          <a:xfrm>
            <a:off x="692592" y="2316046"/>
            <a:ext cx="2672611" cy="1640004"/>
          </a:xfrm>
          <a:prstGeom prst="roundRect">
            <a:avLst>
              <a:gd name="adj" fmla="val 14906"/>
            </a:avLst>
          </a:prstGeom>
        </p:spPr>
        <p:txBody>
          <a:bodyPr>
            <a:normAutofit/>
          </a:bodyPr>
          <a:lstStyle>
            <a:lvl1pPr>
              <a:defRPr sz="1463"/>
            </a:lvl1pPr>
          </a:lstStyle>
          <a:p>
            <a:r>
              <a:rPr lang="en-GB"/>
              <a:t>Click icon to add picture</a:t>
            </a:r>
            <a:endParaRPr lang="en-US"/>
          </a:p>
        </p:txBody>
      </p:sp>
      <p:sp>
        <p:nvSpPr>
          <p:cNvPr id="37" name="Picture Placeholder 2">
            <a:extLst>
              <a:ext uri="{FF2B5EF4-FFF2-40B4-BE49-F238E27FC236}">
                <a16:creationId xmlns:a16="http://schemas.microsoft.com/office/drawing/2014/main" id="{3E541477-0A2D-6045-AC45-775D79D418DE}"/>
              </a:ext>
            </a:extLst>
          </p:cNvPr>
          <p:cNvSpPr>
            <a:spLocks noGrp="1"/>
          </p:cNvSpPr>
          <p:nvPr>
            <p:ph type="pic" sz="quarter" idx="23"/>
          </p:nvPr>
        </p:nvSpPr>
        <p:spPr>
          <a:xfrm>
            <a:off x="3616404" y="2313229"/>
            <a:ext cx="2672611" cy="1640004"/>
          </a:xfrm>
          <a:prstGeom prst="roundRect">
            <a:avLst>
              <a:gd name="adj" fmla="val 14906"/>
            </a:avLst>
          </a:prstGeom>
        </p:spPr>
        <p:txBody>
          <a:bodyPr>
            <a:normAutofit/>
          </a:bodyPr>
          <a:lstStyle>
            <a:lvl1pPr>
              <a:defRPr sz="1463"/>
            </a:lvl1pPr>
          </a:lstStyle>
          <a:p>
            <a:r>
              <a:rPr lang="en-GB"/>
              <a:t>Click icon to add picture</a:t>
            </a:r>
            <a:endParaRPr lang="en-US"/>
          </a:p>
        </p:txBody>
      </p:sp>
      <p:sp>
        <p:nvSpPr>
          <p:cNvPr id="38" name="Picture Placeholder 2">
            <a:extLst>
              <a:ext uri="{FF2B5EF4-FFF2-40B4-BE49-F238E27FC236}">
                <a16:creationId xmlns:a16="http://schemas.microsoft.com/office/drawing/2014/main" id="{6B8FD81E-B5E5-4E4C-9359-BC5BAD01C6F6}"/>
              </a:ext>
            </a:extLst>
          </p:cNvPr>
          <p:cNvSpPr>
            <a:spLocks noGrp="1"/>
          </p:cNvSpPr>
          <p:nvPr>
            <p:ph type="pic" sz="quarter" idx="24"/>
          </p:nvPr>
        </p:nvSpPr>
        <p:spPr>
          <a:xfrm>
            <a:off x="6530454" y="2313229"/>
            <a:ext cx="2672611" cy="1640004"/>
          </a:xfrm>
          <a:prstGeom prst="roundRect">
            <a:avLst>
              <a:gd name="adj" fmla="val 14906"/>
            </a:avLst>
          </a:prstGeom>
        </p:spPr>
        <p:txBody>
          <a:bodyPr>
            <a:normAutofit/>
          </a:bodyPr>
          <a:lstStyle>
            <a:lvl1pPr>
              <a:defRPr sz="1463"/>
            </a:lvl1pPr>
          </a:lstStyle>
          <a:p>
            <a:r>
              <a:rPr lang="en-GB"/>
              <a:t>Click icon to add picture</a:t>
            </a:r>
            <a:endParaRPr lang="en-US"/>
          </a:p>
        </p:txBody>
      </p:sp>
      <p:grpSp>
        <p:nvGrpSpPr>
          <p:cNvPr id="25" name="Group 24">
            <a:extLst>
              <a:ext uri="{FF2B5EF4-FFF2-40B4-BE49-F238E27FC236}">
                <a16:creationId xmlns:a16="http://schemas.microsoft.com/office/drawing/2014/main" id="{672E3621-6469-2648-A2A5-371D0A269EBC}"/>
              </a:ext>
            </a:extLst>
          </p:cNvPr>
          <p:cNvGrpSpPr/>
          <p:nvPr userDrawn="1"/>
        </p:nvGrpSpPr>
        <p:grpSpPr>
          <a:xfrm>
            <a:off x="8589987" y="-85743"/>
            <a:ext cx="1316013" cy="1787543"/>
            <a:chOff x="9489998" y="-132773"/>
            <a:chExt cx="2702002" cy="3364006"/>
          </a:xfrm>
        </p:grpSpPr>
        <p:pic>
          <p:nvPicPr>
            <p:cNvPr id="33" name="Picture 32">
              <a:extLst>
                <a:ext uri="{FF2B5EF4-FFF2-40B4-BE49-F238E27FC236}">
                  <a16:creationId xmlns:a16="http://schemas.microsoft.com/office/drawing/2014/main" id="{8F413B5E-DB86-904A-BA90-66E97B3E00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35" name="Picture 34">
              <a:extLst>
                <a:ext uri="{FF2B5EF4-FFF2-40B4-BE49-F238E27FC236}">
                  <a16:creationId xmlns:a16="http://schemas.microsoft.com/office/drawing/2014/main" id="{B6D471DA-708D-324A-B928-E7548E88A0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36" name="Picture 35">
              <a:extLst>
                <a:ext uri="{FF2B5EF4-FFF2-40B4-BE49-F238E27FC236}">
                  <a16:creationId xmlns:a16="http://schemas.microsoft.com/office/drawing/2014/main" id="{8910D2ED-44FF-FA49-B446-155B559866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39" name="Slide Number Placeholder 6">
            <a:extLst>
              <a:ext uri="{FF2B5EF4-FFF2-40B4-BE49-F238E27FC236}">
                <a16:creationId xmlns:a16="http://schemas.microsoft.com/office/drawing/2014/main" id="{DF748A47-EE5E-D24F-9C73-BECE56255920}"/>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40" name="Subtitle 2">
            <a:extLst>
              <a:ext uri="{FF2B5EF4-FFF2-40B4-BE49-F238E27FC236}">
                <a16:creationId xmlns:a16="http://schemas.microsoft.com/office/drawing/2014/main" id="{45A4904C-B4F4-DD41-AE08-B3673D266EAB}"/>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41" name="Picture 40">
            <a:extLst>
              <a:ext uri="{FF2B5EF4-FFF2-40B4-BE49-F238E27FC236}">
                <a16:creationId xmlns:a16="http://schemas.microsoft.com/office/drawing/2014/main" id="{B19D7A1E-B11F-B047-B187-99CD8B6DBF6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24330964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59EF1E-98A5-0840-A3D1-F40A4844A665}"/>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2" name="Subtitle 2">
            <a:extLst>
              <a:ext uri="{FF2B5EF4-FFF2-40B4-BE49-F238E27FC236}">
                <a16:creationId xmlns:a16="http://schemas.microsoft.com/office/drawing/2014/main" id="{E9979D68-2DE3-574E-BF94-656D5BB08046}"/>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8" name="Text Placeholder 21">
            <a:extLst>
              <a:ext uri="{FF2B5EF4-FFF2-40B4-BE49-F238E27FC236}">
                <a16:creationId xmlns:a16="http://schemas.microsoft.com/office/drawing/2014/main" id="{FCE7DB9F-372E-6F4E-9A8A-728952387339}"/>
              </a:ext>
            </a:extLst>
          </p:cNvPr>
          <p:cNvSpPr>
            <a:spLocks noGrp="1"/>
          </p:cNvSpPr>
          <p:nvPr>
            <p:ph type="body" sz="quarter" idx="13" hasCustomPrompt="1"/>
          </p:nvPr>
        </p:nvSpPr>
        <p:spPr>
          <a:xfrm>
            <a:off x="692593" y="5035248"/>
            <a:ext cx="1947733" cy="1151140"/>
          </a:xfrm>
          <a:prstGeom prst="rect">
            <a:avLst/>
          </a:prstGeom>
        </p:spPr>
        <p:txBody>
          <a:bodyPr>
            <a:normAutofit/>
          </a:bodyPr>
          <a:lstStyle>
            <a:lvl1pPr marL="0" indent="0">
              <a:buFontTx/>
              <a:buNone/>
              <a:defRPr lang="en-GB" sz="1138"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2" name="Text Placeholder 21">
            <a:extLst>
              <a:ext uri="{FF2B5EF4-FFF2-40B4-BE49-F238E27FC236}">
                <a16:creationId xmlns:a16="http://schemas.microsoft.com/office/drawing/2014/main" id="{D1F5D726-F46B-0342-93C9-C35699280771}"/>
              </a:ext>
            </a:extLst>
          </p:cNvPr>
          <p:cNvSpPr>
            <a:spLocks noGrp="1"/>
          </p:cNvSpPr>
          <p:nvPr>
            <p:ph type="body" sz="quarter" idx="14" hasCustomPrompt="1"/>
          </p:nvPr>
        </p:nvSpPr>
        <p:spPr>
          <a:xfrm>
            <a:off x="692593" y="4122720"/>
            <a:ext cx="1947733"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Prevention</a:t>
            </a:r>
          </a:p>
        </p:txBody>
      </p:sp>
      <p:sp>
        <p:nvSpPr>
          <p:cNvPr id="23" name="Text Placeholder 21">
            <a:extLst>
              <a:ext uri="{FF2B5EF4-FFF2-40B4-BE49-F238E27FC236}">
                <a16:creationId xmlns:a16="http://schemas.microsoft.com/office/drawing/2014/main" id="{55F7A61F-298D-4343-ACAD-A177C0453153}"/>
              </a:ext>
            </a:extLst>
          </p:cNvPr>
          <p:cNvSpPr>
            <a:spLocks noGrp="1"/>
          </p:cNvSpPr>
          <p:nvPr>
            <p:ph type="body" sz="quarter" idx="15" hasCustomPrompt="1"/>
          </p:nvPr>
        </p:nvSpPr>
        <p:spPr>
          <a:xfrm>
            <a:off x="692592" y="4541954"/>
            <a:ext cx="1947733" cy="453558"/>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7" name="Text Placeholder 21">
            <a:extLst>
              <a:ext uri="{FF2B5EF4-FFF2-40B4-BE49-F238E27FC236}">
                <a16:creationId xmlns:a16="http://schemas.microsoft.com/office/drawing/2014/main" id="{AB5F1D63-6EF3-0849-9BD5-D94D64DED641}"/>
              </a:ext>
            </a:extLst>
          </p:cNvPr>
          <p:cNvSpPr>
            <a:spLocks noGrp="1"/>
          </p:cNvSpPr>
          <p:nvPr>
            <p:ph type="body" sz="quarter" idx="16" hasCustomPrompt="1"/>
          </p:nvPr>
        </p:nvSpPr>
        <p:spPr>
          <a:xfrm>
            <a:off x="2850573" y="5035248"/>
            <a:ext cx="1947733" cy="1151140"/>
          </a:xfrm>
          <a:prstGeom prst="rect">
            <a:avLst/>
          </a:prstGeom>
        </p:spPr>
        <p:txBody>
          <a:bodyPr>
            <a:normAutofit/>
          </a:bodyPr>
          <a:lstStyle>
            <a:lvl1pPr marL="0" indent="0">
              <a:buFontTx/>
              <a:buNone/>
              <a:defRPr lang="en-GB" sz="1138"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8" name="Text Placeholder 21">
            <a:extLst>
              <a:ext uri="{FF2B5EF4-FFF2-40B4-BE49-F238E27FC236}">
                <a16:creationId xmlns:a16="http://schemas.microsoft.com/office/drawing/2014/main" id="{D8FB80E3-0925-564A-9C77-56036B3844C5}"/>
              </a:ext>
            </a:extLst>
          </p:cNvPr>
          <p:cNvSpPr>
            <a:spLocks noGrp="1"/>
          </p:cNvSpPr>
          <p:nvPr>
            <p:ph type="body" sz="quarter" idx="17" hasCustomPrompt="1"/>
          </p:nvPr>
        </p:nvSpPr>
        <p:spPr>
          <a:xfrm>
            <a:off x="2850573" y="4122720"/>
            <a:ext cx="1947733"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Diagnosis</a:t>
            </a:r>
          </a:p>
        </p:txBody>
      </p:sp>
      <p:sp>
        <p:nvSpPr>
          <p:cNvPr id="29" name="Text Placeholder 21">
            <a:extLst>
              <a:ext uri="{FF2B5EF4-FFF2-40B4-BE49-F238E27FC236}">
                <a16:creationId xmlns:a16="http://schemas.microsoft.com/office/drawing/2014/main" id="{D9FC01AD-EFEC-E84D-8AAB-30BC55643FF4}"/>
              </a:ext>
            </a:extLst>
          </p:cNvPr>
          <p:cNvSpPr>
            <a:spLocks noGrp="1"/>
          </p:cNvSpPr>
          <p:nvPr>
            <p:ph type="body" sz="quarter" idx="18" hasCustomPrompt="1"/>
          </p:nvPr>
        </p:nvSpPr>
        <p:spPr>
          <a:xfrm>
            <a:off x="2850572" y="4541954"/>
            <a:ext cx="1947733" cy="453558"/>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0" name="Text Placeholder 21">
            <a:extLst>
              <a:ext uri="{FF2B5EF4-FFF2-40B4-BE49-F238E27FC236}">
                <a16:creationId xmlns:a16="http://schemas.microsoft.com/office/drawing/2014/main" id="{D024D87E-A89C-4649-AFD9-766E14B0D262}"/>
              </a:ext>
            </a:extLst>
          </p:cNvPr>
          <p:cNvSpPr>
            <a:spLocks noGrp="1"/>
          </p:cNvSpPr>
          <p:nvPr>
            <p:ph type="body" sz="quarter" idx="19" hasCustomPrompt="1"/>
          </p:nvPr>
        </p:nvSpPr>
        <p:spPr>
          <a:xfrm>
            <a:off x="5007394" y="5035248"/>
            <a:ext cx="1947733" cy="1151140"/>
          </a:xfrm>
          <a:prstGeom prst="rect">
            <a:avLst/>
          </a:prstGeom>
        </p:spPr>
        <p:txBody>
          <a:bodyPr>
            <a:normAutofit/>
          </a:bodyPr>
          <a:lstStyle>
            <a:lvl1pPr marL="0" indent="0">
              <a:buFontTx/>
              <a:buNone/>
              <a:defRPr lang="en-GB" sz="1138"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31" name="Text Placeholder 21">
            <a:extLst>
              <a:ext uri="{FF2B5EF4-FFF2-40B4-BE49-F238E27FC236}">
                <a16:creationId xmlns:a16="http://schemas.microsoft.com/office/drawing/2014/main" id="{B440F6D4-A48C-564C-B2E5-B87DD2F46054}"/>
              </a:ext>
            </a:extLst>
          </p:cNvPr>
          <p:cNvSpPr>
            <a:spLocks noGrp="1"/>
          </p:cNvSpPr>
          <p:nvPr>
            <p:ph type="body" sz="quarter" idx="20" hasCustomPrompt="1"/>
          </p:nvPr>
        </p:nvSpPr>
        <p:spPr>
          <a:xfrm>
            <a:off x="5007394" y="4122720"/>
            <a:ext cx="1947733"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Treatment</a:t>
            </a:r>
          </a:p>
        </p:txBody>
      </p:sp>
      <p:sp>
        <p:nvSpPr>
          <p:cNvPr id="32" name="Text Placeholder 21">
            <a:extLst>
              <a:ext uri="{FF2B5EF4-FFF2-40B4-BE49-F238E27FC236}">
                <a16:creationId xmlns:a16="http://schemas.microsoft.com/office/drawing/2014/main" id="{D084A628-E870-0D47-BC2D-A08D2C00B312}"/>
              </a:ext>
            </a:extLst>
          </p:cNvPr>
          <p:cNvSpPr>
            <a:spLocks noGrp="1"/>
          </p:cNvSpPr>
          <p:nvPr>
            <p:ph type="body" sz="quarter" idx="21" hasCustomPrompt="1"/>
          </p:nvPr>
        </p:nvSpPr>
        <p:spPr>
          <a:xfrm>
            <a:off x="5007393" y="4541954"/>
            <a:ext cx="1947733" cy="453558"/>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3" name="Text Placeholder 21">
            <a:extLst>
              <a:ext uri="{FF2B5EF4-FFF2-40B4-BE49-F238E27FC236}">
                <a16:creationId xmlns:a16="http://schemas.microsoft.com/office/drawing/2014/main" id="{0454038A-B22B-7E4F-A24E-7FA6B108DBFA}"/>
              </a:ext>
            </a:extLst>
          </p:cNvPr>
          <p:cNvSpPr>
            <a:spLocks noGrp="1"/>
          </p:cNvSpPr>
          <p:nvPr>
            <p:ph type="body" sz="quarter" idx="25" hasCustomPrompt="1"/>
          </p:nvPr>
        </p:nvSpPr>
        <p:spPr>
          <a:xfrm>
            <a:off x="7153872" y="5035248"/>
            <a:ext cx="1947733" cy="1151140"/>
          </a:xfrm>
          <a:prstGeom prst="rect">
            <a:avLst/>
          </a:prstGeom>
        </p:spPr>
        <p:txBody>
          <a:bodyPr>
            <a:normAutofit/>
          </a:bodyPr>
          <a:lstStyle>
            <a:lvl1pPr marL="0" indent="0">
              <a:buFontTx/>
              <a:buNone/>
              <a:defRPr lang="en-GB" sz="1138" b="0" i="0" u="none" strike="noStrike" smtClean="0">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44" name="Text Placeholder 21">
            <a:extLst>
              <a:ext uri="{FF2B5EF4-FFF2-40B4-BE49-F238E27FC236}">
                <a16:creationId xmlns:a16="http://schemas.microsoft.com/office/drawing/2014/main" id="{538CEAFF-DADD-7C49-A028-5737C6F1AF84}"/>
              </a:ext>
            </a:extLst>
          </p:cNvPr>
          <p:cNvSpPr>
            <a:spLocks noGrp="1"/>
          </p:cNvSpPr>
          <p:nvPr>
            <p:ph type="body" sz="quarter" idx="26" hasCustomPrompt="1"/>
          </p:nvPr>
        </p:nvSpPr>
        <p:spPr>
          <a:xfrm>
            <a:off x="7153872" y="4122720"/>
            <a:ext cx="1947733"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Rehabilitation</a:t>
            </a:r>
          </a:p>
        </p:txBody>
      </p:sp>
      <p:sp>
        <p:nvSpPr>
          <p:cNvPr id="45" name="Text Placeholder 21">
            <a:extLst>
              <a:ext uri="{FF2B5EF4-FFF2-40B4-BE49-F238E27FC236}">
                <a16:creationId xmlns:a16="http://schemas.microsoft.com/office/drawing/2014/main" id="{BFAAC4B3-B814-B645-87B0-18309BA3C40A}"/>
              </a:ext>
            </a:extLst>
          </p:cNvPr>
          <p:cNvSpPr>
            <a:spLocks noGrp="1"/>
          </p:cNvSpPr>
          <p:nvPr>
            <p:ph type="body" sz="quarter" idx="27" hasCustomPrompt="1"/>
          </p:nvPr>
        </p:nvSpPr>
        <p:spPr>
          <a:xfrm>
            <a:off x="7153872" y="4541954"/>
            <a:ext cx="1947733" cy="453558"/>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pic>
        <p:nvPicPr>
          <p:cNvPr id="40" name="Picture 39">
            <a:extLst>
              <a:ext uri="{FF2B5EF4-FFF2-40B4-BE49-F238E27FC236}">
                <a16:creationId xmlns:a16="http://schemas.microsoft.com/office/drawing/2014/main" id="{CF52CD7D-3C15-EB47-B7DF-D3B3894858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6941" y="2468543"/>
            <a:ext cx="1640681" cy="1646881"/>
          </a:xfrm>
          <a:prstGeom prst="rect">
            <a:avLst/>
          </a:prstGeom>
        </p:spPr>
      </p:pic>
      <p:pic>
        <p:nvPicPr>
          <p:cNvPr id="41" name="Picture 40">
            <a:extLst>
              <a:ext uri="{FF2B5EF4-FFF2-40B4-BE49-F238E27FC236}">
                <a16:creationId xmlns:a16="http://schemas.microsoft.com/office/drawing/2014/main" id="{5002DBDC-4036-2048-9A80-FC7D0EAB59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3134" y="2461249"/>
            <a:ext cx="1640681" cy="1661469"/>
          </a:xfrm>
          <a:prstGeom prst="rect">
            <a:avLst/>
          </a:prstGeom>
        </p:spPr>
      </p:pic>
      <p:pic>
        <p:nvPicPr>
          <p:cNvPr id="42" name="Picture 41">
            <a:extLst>
              <a:ext uri="{FF2B5EF4-FFF2-40B4-BE49-F238E27FC236}">
                <a16:creationId xmlns:a16="http://schemas.microsoft.com/office/drawing/2014/main" id="{18ABB1DD-7288-3946-9F88-7F59907871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98636" y="2328614"/>
            <a:ext cx="1640681" cy="1781882"/>
          </a:xfrm>
          <a:prstGeom prst="rect">
            <a:avLst/>
          </a:prstGeom>
        </p:spPr>
      </p:pic>
      <p:pic>
        <p:nvPicPr>
          <p:cNvPr id="46" name="Picture 45">
            <a:extLst>
              <a:ext uri="{FF2B5EF4-FFF2-40B4-BE49-F238E27FC236}">
                <a16:creationId xmlns:a16="http://schemas.microsoft.com/office/drawing/2014/main" id="{6429033B-DEE8-0D44-8C5F-E91204D57C6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49306" y="2468543"/>
            <a:ext cx="1640681" cy="1648498"/>
          </a:xfrm>
          <a:prstGeom prst="rect">
            <a:avLst/>
          </a:prstGeom>
        </p:spPr>
      </p:pic>
      <p:grpSp>
        <p:nvGrpSpPr>
          <p:cNvPr id="47" name="Group 46">
            <a:extLst>
              <a:ext uri="{FF2B5EF4-FFF2-40B4-BE49-F238E27FC236}">
                <a16:creationId xmlns:a16="http://schemas.microsoft.com/office/drawing/2014/main" id="{B7AC9388-F933-4A4B-8484-F963907FBC90}"/>
              </a:ext>
            </a:extLst>
          </p:cNvPr>
          <p:cNvGrpSpPr/>
          <p:nvPr userDrawn="1"/>
        </p:nvGrpSpPr>
        <p:grpSpPr>
          <a:xfrm>
            <a:off x="8589987" y="-85743"/>
            <a:ext cx="1316013" cy="1787543"/>
            <a:chOff x="9489998" y="-132773"/>
            <a:chExt cx="2702002" cy="3364006"/>
          </a:xfrm>
        </p:grpSpPr>
        <p:pic>
          <p:nvPicPr>
            <p:cNvPr id="48" name="Picture 47">
              <a:extLst>
                <a:ext uri="{FF2B5EF4-FFF2-40B4-BE49-F238E27FC236}">
                  <a16:creationId xmlns:a16="http://schemas.microsoft.com/office/drawing/2014/main" id="{F6B7EB88-E52F-4641-9BDA-0250AD2C9CF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49" name="Picture 48">
              <a:extLst>
                <a:ext uri="{FF2B5EF4-FFF2-40B4-BE49-F238E27FC236}">
                  <a16:creationId xmlns:a16="http://schemas.microsoft.com/office/drawing/2014/main" id="{F80090BE-BD88-D248-836F-A5AFD87CE55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50" name="Picture 49">
              <a:extLst>
                <a:ext uri="{FF2B5EF4-FFF2-40B4-BE49-F238E27FC236}">
                  <a16:creationId xmlns:a16="http://schemas.microsoft.com/office/drawing/2014/main" id="{631EF854-BC2D-764B-8370-576CFF4D967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
        <p:nvSpPr>
          <p:cNvPr id="51" name="Slide Number Placeholder 6">
            <a:extLst>
              <a:ext uri="{FF2B5EF4-FFF2-40B4-BE49-F238E27FC236}">
                <a16:creationId xmlns:a16="http://schemas.microsoft.com/office/drawing/2014/main" id="{28CE1790-E3F8-564C-9EC2-2FE078A80A48}"/>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52" name="Subtitle 2">
            <a:extLst>
              <a:ext uri="{FF2B5EF4-FFF2-40B4-BE49-F238E27FC236}">
                <a16:creationId xmlns:a16="http://schemas.microsoft.com/office/drawing/2014/main" id="{6616AEAC-DD1E-9341-ADD0-04F9525C73F4}"/>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53" name="Picture 52">
            <a:extLst>
              <a:ext uri="{FF2B5EF4-FFF2-40B4-BE49-F238E27FC236}">
                <a16:creationId xmlns:a16="http://schemas.microsoft.com/office/drawing/2014/main" id="{E18641F2-9F7F-864A-B6AA-B69A4EFE6E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spTree>
    <p:extLst>
      <p:ext uri="{BB962C8B-B14F-4D97-AF65-F5344CB8AC3E}">
        <p14:creationId xmlns:p14="http://schemas.microsoft.com/office/powerpoint/2010/main" val="3580126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865E7C-487B-0542-A392-4763AD0CEE52}"/>
              </a:ext>
            </a:extLst>
          </p:cNvPr>
          <p:cNvSpPr>
            <a:spLocks noGrp="1"/>
          </p:cNvSpPr>
          <p:nvPr>
            <p:ph type="ctrTitle" hasCustomPrompt="1"/>
          </p:nvPr>
        </p:nvSpPr>
        <p:spPr>
          <a:xfrm>
            <a:off x="692592" y="510139"/>
            <a:ext cx="7490784"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11" name="Subtitle 2">
            <a:extLst>
              <a:ext uri="{FF2B5EF4-FFF2-40B4-BE49-F238E27FC236}">
                <a16:creationId xmlns:a16="http://schemas.microsoft.com/office/drawing/2014/main" id="{76E78D7B-56EE-EA42-AFA0-C03A44AD220A}"/>
              </a:ext>
            </a:extLst>
          </p:cNvPr>
          <p:cNvSpPr>
            <a:spLocks noGrp="1"/>
          </p:cNvSpPr>
          <p:nvPr>
            <p:ph type="subTitle" idx="1" hasCustomPrompt="1"/>
          </p:nvPr>
        </p:nvSpPr>
        <p:spPr>
          <a:xfrm>
            <a:off x="692593" y="1412875"/>
            <a:ext cx="7490782"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19" name="Text Placeholder 21">
            <a:extLst>
              <a:ext uri="{FF2B5EF4-FFF2-40B4-BE49-F238E27FC236}">
                <a16:creationId xmlns:a16="http://schemas.microsoft.com/office/drawing/2014/main" id="{ADA9D5F4-D01B-6243-822A-845A37618EC1}"/>
              </a:ext>
            </a:extLst>
          </p:cNvPr>
          <p:cNvSpPr>
            <a:spLocks noGrp="1"/>
          </p:cNvSpPr>
          <p:nvPr>
            <p:ph type="body" sz="quarter" idx="13" hasCustomPrompt="1"/>
          </p:nvPr>
        </p:nvSpPr>
        <p:spPr>
          <a:xfrm>
            <a:off x="692593" y="4907079"/>
            <a:ext cx="2672031" cy="1151140"/>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0" name="Text Placeholder 21">
            <a:extLst>
              <a:ext uri="{FF2B5EF4-FFF2-40B4-BE49-F238E27FC236}">
                <a16:creationId xmlns:a16="http://schemas.microsoft.com/office/drawing/2014/main" id="{62766A4C-D944-C74F-B954-3D3D22BD7AC2}"/>
              </a:ext>
            </a:extLst>
          </p:cNvPr>
          <p:cNvSpPr>
            <a:spLocks noGrp="1"/>
          </p:cNvSpPr>
          <p:nvPr>
            <p:ph type="body" sz="quarter" idx="14" hasCustomPrompt="1"/>
          </p:nvPr>
        </p:nvSpPr>
        <p:spPr>
          <a:xfrm>
            <a:off x="692593" y="4122720"/>
            <a:ext cx="2672031"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1" name="Text Placeholder 21">
            <a:extLst>
              <a:ext uri="{FF2B5EF4-FFF2-40B4-BE49-F238E27FC236}">
                <a16:creationId xmlns:a16="http://schemas.microsoft.com/office/drawing/2014/main" id="{3FB7D984-114C-A140-9B82-8B2B3817BC4D}"/>
              </a:ext>
            </a:extLst>
          </p:cNvPr>
          <p:cNvSpPr>
            <a:spLocks noGrp="1"/>
          </p:cNvSpPr>
          <p:nvPr>
            <p:ph type="body" sz="quarter" idx="15" hasCustomPrompt="1"/>
          </p:nvPr>
        </p:nvSpPr>
        <p:spPr>
          <a:xfrm>
            <a:off x="692592"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2" name="Text Placeholder 21">
            <a:extLst>
              <a:ext uri="{FF2B5EF4-FFF2-40B4-BE49-F238E27FC236}">
                <a16:creationId xmlns:a16="http://schemas.microsoft.com/office/drawing/2014/main" id="{E1FF731E-A823-A140-A88F-A967EC937DC9}"/>
              </a:ext>
            </a:extLst>
          </p:cNvPr>
          <p:cNvSpPr>
            <a:spLocks noGrp="1"/>
          </p:cNvSpPr>
          <p:nvPr>
            <p:ph type="body" sz="quarter" idx="16" hasCustomPrompt="1"/>
          </p:nvPr>
        </p:nvSpPr>
        <p:spPr>
          <a:xfrm>
            <a:off x="3616985" y="4907079"/>
            <a:ext cx="2672031" cy="1151140"/>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3" name="Text Placeholder 21">
            <a:extLst>
              <a:ext uri="{FF2B5EF4-FFF2-40B4-BE49-F238E27FC236}">
                <a16:creationId xmlns:a16="http://schemas.microsoft.com/office/drawing/2014/main" id="{2DC643AE-F4BD-884D-9856-E2808B628768}"/>
              </a:ext>
            </a:extLst>
          </p:cNvPr>
          <p:cNvSpPr>
            <a:spLocks noGrp="1"/>
          </p:cNvSpPr>
          <p:nvPr>
            <p:ph type="body" sz="quarter" idx="17" hasCustomPrompt="1"/>
          </p:nvPr>
        </p:nvSpPr>
        <p:spPr>
          <a:xfrm>
            <a:off x="3616985" y="4122720"/>
            <a:ext cx="2672031"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4" name="Text Placeholder 21">
            <a:extLst>
              <a:ext uri="{FF2B5EF4-FFF2-40B4-BE49-F238E27FC236}">
                <a16:creationId xmlns:a16="http://schemas.microsoft.com/office/drawing/2014/main" id="{34D20580-E197-1C4D-B05D-B284762F573B}"/>
              </a:ext>
            </a:extLst>
          </p:cNvPr>
          <p:cNvSpPr>
            <a:spLocks noGrp="1"/>
          </p:cNvSpPr>
          <p:nvPr>
            <p:ph type="body" sz="quarter" idx="18" hasCustomPrompt="1"/>
          </p:nvPr>
        </p:nvSpPr>
        <p:spPr>
          <a:xfrm>
            <a:off x="3616984"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5" name="Text Placeholder 21">
            <a:extLst>
              <a:ext uri="{FF2B5EF4-FFF2-40B4-BE49-F238E27FC236}">
                <a16:creationId xmlns:a16="http://schemas.microsoft.com/office/drawing/2014/main" id="{7F178360-C4CE-084C-80F1-FB5C4420FBAD}"/>
              </a:ext>
            </a:extLst>
          </p:cNvPr>
          <p:cNvSpPr>
            <a:spLocks noGrp="1"/>
          </p:cNvSpPr>
          <p:nvPr>
            <p:ph type="body" sz="quarter" idx="19" hasCustomPrompt="1"/>
          </p:nvPr>
        </p:nvSpPr>
        <p:spPr>
          <a:xfrm>
            <a:off x="6541376" y="4907079"/>
            <a:ext cx="2672031" cy="1151140"/>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26" name="Text Placeholder 21">
            <a:extLst>
              <a:ext uri="{FF2B5EF4-FFF2-40B4-BE49-F238E27FC236}">
                <a16:creationId xmlns:a16="http://schemas.microsoft.com/office/drawing/2014/main" id="{03E693E0-E638-E14D-A2BF-6F84EB1510C5}"/>
              </a:ext>
            </a:extLst>
          </p:cNvPr>
          <p:cNvSpPr>
            <a:spLocks noGrp="1"/>
          </p:cNvSpPr>
          <p:nvPr>
            <p:ph type="body" sz="quarter" idx="20" hasCustomPrompt="1"/>
          </p:nvPr>
        </p:nvSpPr>
        <p:spPr>
          <a:xfrm>
            <a:off x="6541376" y="4122720"/>
            <a:ext cx="2672031"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27" name="Text Placeholder 21">
            <a:extLst>
              <a:ext uri="{FF2B5EF4-FFF2-40B4-BE49-F238E27FC236}">
                <a16:creationId xmlns:a16="http://schemas.microsoft.com/office/drawing/2014/main" id="{18DD6EF4-54A4-2B49-A61B-6DF0FD95062B}"/>
              </a:ext>
            </a:extLst>
          </p:cNvPr>
          <p:cNvSpPr>
            <a:spLocks noGrp="1"/>
          </p:cNvSpPr>
          <p:nvPr>
            <p:ph type="body" sz="quarter" idx="21" hasCustomPrompt="1"/>
          </p:nvPr>
        </p:nvSpPr>
        <p:spPr>
          <a:xfrm>
            <a:off x="6541375" y="4541955"/>
            <a:ext cx="2672031" cy="365125"/>
          </a:xfrm>
          <a:prstGeom prst="rect">
            <a:avLst/>
          </a:prstGeom>
        </p:spPr>
        <p:txBody>
          <a:bodyPr>
            <a:noAutofit/>
          </a:bodyPr>
          <a:lstStyle>
            <a:lvl1pPr marL="0" indent="0">
              <a:buFontTx/>
              <a:buNone/>
              <a:defRPr lang="en-GB" sz="1138" b="0" i="0" u="none" strike="noStrike" spc="244" smtClean="0">
                <a:solidFill>
                  <a:schemeClr val="accent3"/>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5" name="Picture Placeholder 2">
            <a:extLst>
              <a:ext uri="{FF2B5EF4-FFF2-40B4-BE49-F238E27FC236}">
                <a16:creationId xmlns:a16="http://schemas.microsoft.com/office/drawing/2014/main" id="{9B56F287-513D-6F4D-8C10-01E220155C5A}"/>
              </a:ext>
            </a:extLst>
          </p:cNvPr>
          <p:cNvSpPr>
            <a:spLocks noGrp="1"/>
          </p:cNvSpPr>
          <p:nvPr>
            <p:ph type="pic" sz="quarter" idx="22"/>
          </p:nvPr>
        </p:nvSpPr>
        <p:spPr>
          <a:xfrm>
            <a:off x="692592" y="2316046"/>
            <a:ext cx="2672611" cy="1640004"/>
          </a:xfrm>
          <a:prstGeom prst="roundRect">
            <a:avLst>
              <a:gd name="adj" fmla="val 14906"/>
            </a:avLst>
          </a:prstGeom>
        </p:spPr>
        <p:txBody>
          <a:bodyPr>
            <a:normAutofit/>
          </a:bodyPr>
          <a:lstStyle>
            <a:lvl1pPr>
              <a:defRPr sz="1463">
                <a:solidFill>
                  <a:schemeClr val="bg1"/>
                </a:solidFill>
              </a:defRPr>
            </a:lvl1pPr>
          </a:lstStyle>
          <a:p>
            <a:r>
              <a:rPr lang="en-GB"/>
              <a:t>Click icon to add picture</a:t>
            </a:r>
            <a:endParaRPr lang="en-US"/>
          </a:p>
        </p:txBody>
      </p:sp>
      <p:sp>
        <p:nvSpPr>
          <p:cNvPr id="36" name="Picture Placeholder 2">
            <a:extLst>
              <a:ext uri="{FF2B5EF4-FFF2-40B4-BE49-F238E27FC236}">
                <a16:creationId xmlns:a16="http://schemas.microsoft.com/office/drawing/2014/main" id="{454534D5-0CD1-3643-9417-37BA43AFCF85}"/>
              </a:ext>
            </a:extLst>
          </p:cNvPr>
          <p:cNvSpPr>
            <a:spLocks noGrp="1"/>
          </p:cNvSpPr>
          <p:nvPr>
            <p:ph type="pic" sz="quarter" idx="23"/>
          </p:nvPr>
        </p:nvSpPr>
        <p:spPr>
          <a:xfrm>
            <a:off x="3616404" y="2313229"/>
            <a:ext cx="2672611" cy="1640004"/>
          </a:xfrm>
          <a:prstGeom prst="roundRect">
            <a:avLst>
              <a:gd name="adj" fmla="val 14906"/>
            </a:avLst>
          </a:prstGeom>
        </p:spPr>
        <p:txBody>
          <a:bodyPr>
            <a:normAutofit/>
          </a:bodyPr>
          <a:lstStyle>
            <a:lvl1pPr>
              <a:defRPr sz="1463">
                <a:solidFill>
                  <a:schemeClr val="bg1"/>
                </a:solidFill>
              </a:defRPr>
            </a:lvl1pPr>
          </a:lstStyle>
          <a:p>
            <a:r>
              <a:rPr lang="en-GB"/>
              <a:t>Click icon to add picture</a:t>
            </a:r>
            <a:endParaRPr lang="en-US"/>
          </a:p>
        </p:txBody>
      </p:sp>
      <p:sp>
        <p:nvSpPr>
          <p:cNvPr id="37" name="Picture Placeholder 2">
            <a:extLst>
              <a:ext uri="{FF2B5EF4-FFF2-40B4-BE49-F238E27FC236}">
                <a16:creationId xmlns:a16="http://schemas.microsoft.com/office/drawing/2014/main" id="{ED0C55FF-AD9E-084A-B3E9-2FB72FEDD513}"/>
              </a:ext>
            </a:extLst>
          </p:cNvPr>
          <p:cNvSpPr>
            <a:spLocks noGrp="1"/>
          </p:cNvSpPr>
          <p:nvPr>
            <p:ph type="pic" sz="quarter" idx="24"/>
          </p:nvPr>
        </p:nvSpPr>
        <p:spPr>
          <a:xfrm>
            <a:off x="6530454" y="2313229"/>
            <a:ext cx="2672611" cy="1640004"/>
          </a:xfrm>
          <a:prstGeom prst="roundRect">
            <a:avLst>
              <a:gd name="adj" fmla="val 14906"/>
            </a:avLst>
          </a:prstGeom>
        </p:spPr>
        <p:txBody>
          <a:bodyPr>
            <a:normAutofit/>
          </a:bodyPr>
          <a:lstStyle>
            <a:lvl1pPr>
              <a:defRPr sz="1463">
                <a:solidFill>
                  <a:schemeClr val="bg1"/>
                </a:solidFill>
              </a:defRPr>
            </a:lvl1pPr>
          </a:lstStyle>
          <a:p>
            <a:r>
              <a:rPr lang="en-GB"/>
              <a:t>Click icon to add picture</a:t>
            </a:r>
            <a:endParaRPr lang="en-US"/>
          </a:p>
        </p:txBody>
      </p:sp>
      <p:sp>
        <p:nvSpPr>
          <p:cNvPr id="28" name="Slide Number Placeholder 6">
            <a:extLst>
              <a:ext uri="{FF2B5EF4-FFF2-40B4-BE49-F238E27FC236}">
                <a16:creationId xmlns:a16="http://schemas.microsoft.com/office/drawing/2014/main" id="{618EDA89-FD5C-1249-814B-64910B2D3354}"/>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29" name="Subtitle 2">
            <a:extLst>
              <a:ext uri="{FF2B5EF4-FFF2-40B4-BE49-F238E27FC236}">
                <a16:creationId xmlns:a16="http://schemas.microsoft.com/office/drawing/2014/main" id="{B720E2FB-EFFD-E741-B713-8AD007B729BD}"/>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30" name="Group 29">
            <a:extLst>
              <a:ext uri="{FF2B5EF4-FFF2-40B4-BE49-F238E27FC236}">
                <a16:creationId xmlns:a16="http://schemas.microsoft.com/office/drawing/2014/main" id="{1C31EC8D-3472-264A-8B2C-6FAC12C95B47}"/>
              </a:ext>
            </a:extLst>
          </p:cNvPr>
          <p:cNvGrpSpPr/>
          <p:nvPr userDrawn="1"/>
        </p:nvGrpSpPr>
        <p:grpSpPr>
          <a:xfrm>
            <a:off x="8483600" y="-81635"/>
            <a:ext cx="1422401" cy="1800708"/>
            <a:chOff x="10368923" y="94003"/>
            <a:chExt cx="1662635" cy="2044361"/>
          </a:xfrm>
        </p:grpSpPr>
        <p:grpSp>
          <p:nvGrpSpPr>
            <p:cNvPr id="31" name="Group 30">
              <a:extLst>
                <a:ext uri="{FF2B5EF4-FFF2-40B4-BE49-F238E27FC236}">
                  <a16:creationId xmlns:a16="http://schemas.microsoft.com/office/drawing/2014/main" id="{3F2719C9-BE93-484B-9FA7-85FC3B0B739C}"/>
                </a:ext>
              </a:extLst>
            </p:cNvPr>
            <p:cNvGrpSpPr/>
            <p:nvPr userDrawn="1"/>
          </p:nvGrpSpPr>
          <p:grpSpPr>
            <a:xfrm>
              <a:off x="10683423" y="94003"/>
              <a:ext cx="1348135" cy="2044361"/>
              <a:chOff x="10683423" y="94003"/>
              <a:chExt cx="1348135" cy="2044361"/>
            </a:xfrm>
          </p:grpSpPr>
          <p:pic>
            <p:nvPicPr>
              <p:cNvPr id="39" name="Picture 38">
                <a:extLst>
                  <a:ext uri="{FF2B5EF4-FFF2-40B4-BE49-F238E27FC236}">
                    <a16:creationId xmlns:a16="http://schemas.microsoft.com/office/drawing/2014/main" id="{FC34168F-96F7-C64A-BA8E-B05516B498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40" name="Picture 39">
                <a:extLst>
                  <a:ext uri="{FF2B5EF4-FFF2-40B4-BE49-F238E27FC236}">
                    <a16:creationId xmlns:a16="http://schemas.microsoft.com/office/drawing/2014/main" id="{19EF1F82-A3EB-AC45-941F-228D6560C0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38" name="Picture 37">
              <a:extLst>
                <a:ext uri="{FF2B5EF4-FFF2-40B4-BE49-F238E27FC236}">
                  <a16:creationId xmlns:a16="http://schemas.microsoft.com/office/drawing/2014/main" id="{13A70188-E032-6B4B-B7EE-4F1FED09EE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41" name="Picture 40">
            <a:extLst>
              <a:ext uri="{FF2B5EF4-FFF2-40B4-BE49-F238E27FC236}">
                <a16:creationId xmlns:a16="http://schemas.microsoft.com/office/drawing/2014/main" id="{3F8F2D4A-992D-354C-A59B-684051C65E7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31241416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5328-7A71-114A-AEF9-153D80ECF3B3}"/>
              </a:ext>
            </a:extLst>
          </p:cNvPr>
          <p:cNvSpPr>
            <a:spLocks noGrp="1"/>
          </p:cNvSpPr>
          <p:nvPr>
            <p:ph type="ctrTitle" hasCustomPrompt="1"/>
          </p:nvPr>
        </p:nvSpPr>
        <p:spPr>
          <a:xfrm>
            <a:off x="4297853" y="2540923"/>
            <a:ext cx="5124104" cy="1320800"/>
          </a:xfrm>
          <a:prstGeom prst="rect">
            <a:avLst/>
          </a:prstGeom>
        </p:spPr>
        <p:txBody>
          <a:bodyPr anchor="b">
            <a:normAutofit/>
          </a:bodyPr>
          <a:lstStyle>
            <a:lvl1pPr algn="l">
              <a:defRPr sz="3900" b="0" i="0" spc="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3" name="Subtitle 2">
            <a:extLst>
              <a:ext uri="{FF2B5EF4-FFF2-40B4-BE49-F238E27FC236}">
                <a16:creationId xmlns:a16="http://schemas.microsoft.com/office/drawing/2014/main" id="{7D280632-6C12-484D-94BB-9C85A36F90A2}"/>
              </a:ext>
            </a:extLst>
          </p:cNvPr>
          <p:cNvSpPr>
            <a:spLocks noGrp="1"/>
          </p:cNvSpPr>
          <p:nvPr>
            <p:ph type="subTitle" idx="1" hasCustomPrompt="1"/>
          </p:nvPr>
        </p:nvSpPr>
        <p:spPr>
          <a:xfrm>
            <a:off x="4297853" y="3953798"/>
            <a:ext cx="5124104" cy="629140"/>
          </a:xfrm>
          <a:prstGeom prst="rect">
            <a:avLst/>
          </a:prstGeom>
        </p:spPr>
        <p:txBody>
          <a:bodyPr>
            <a:normAutofit/>
          </a:bodyPr>
          <a:lstStyle>
            <a:lvl1pPr marL="0" indent="0" algn="l">
              <a:buNone/>
              <a:defRPr sz="1625" b="0" i="0" spc="244" baseline="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9" name="Picture 8">
            <a:extLst>
              <a:ext uri="{FF2B5EF4-FFF2-40B4-BE49-F238E27FC236}">
                <a16:creationId xmlns:a16="http://schemas.microsoft.com/office/drawing/2014/main" id="{82BB4AAA-A9BA-044C-9138-470014B68A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060834"/>
            <a:ext cx="3820980" cy="3797167"/>
          </a:xfrm>
          <a:prstGeom prst="rect">
            <a:avLst/>
          </a:prstGeom>
        </p:spPr>
      </p:pic>
      <p:pic>
        <p:nvPicPr>
          <p:cNvPr id="11" name="Picture 10">
            <a:extLst>
              <a:ext uri="{FF2B5EF4-FFF2-40B4-BE49-F238E27FC236}">
                <a16:creationId xmlns:a16="http://schemas.microsoft.com/office/drawing/2014/main" id="{91238299-B2CF-C843-8124-E90C94F7CB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97854" y="1193533"/>
            <a:ext cx="2921093" cy="1059074"/>
          </a:xfrm>
          <a:prstGeom prst="rect">
            <a:avLst/>
          </a:prstGeom>
        </p:spPr>
      </p:pic>
      <p:pic>
        <p:nvPicPr>
          <p:cNvPr id="13" name="Picture 12">
            <a:extLst>
              <a:ext uri="{FF2B5EF4-FFF2-40B4-BE49-F238E27FC236}">
                <a16:creationId xmlns:a16="http://schemas.microsoft.com/office/drawing/2014/main" id="{788F1AB7-9255-7D42-BD34-4DFE0630F5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163" y="1471315"/>
            <a:ext cx="2240332" cy="2139215"/>
          </a:xfrm>
          <a:prstGeom prst="rect">
            <a:avLst/>
          </a:prstGeom>
        </p:spPr>
      </p:pic>
      <p:pic>
        <p:nvPicPr>
          <p:cNvPr id="14" name="Picture 13">
            <a:extLst>
              <a:ext uri="{FF2B5EF4-FFF2-40B4-BE49-F238E27FC236}">
                <a16:creationId xmlns:a16="http://schemas.microsoft.com/office/drawing/2014/main" id="{5A0024EF-D6C8-D440-B14E-F259D31FC37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8239225" y="0"/>
            <a:ext cx="1666774" cy="1742173"/>
          </a:xfrm>
          <a:prstGeom prst="rect">
            <a:avLst/>
          </a:prstGeom>
        </p:spPr>
      </p:pic>
      <p:pic>
        <p:nvPicPr>
          <p:cNvPr id="15" name="Picture 14">
            <a:extLst>
              <a:ext uri="{FF2B5EF4-FFF2-40B4-BE49-F238E27FC236}">
                <a16:creationId xmlns:a16="http://schemas.microsoft.com/office/drawing/2014/main" id="{2457BCA1-6C0D-9945-A5C3-0DCD59E37E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39967" y="5350235"/>
            <a:ext cx="1169642" cy="1151916"/>
          </a:xfrm>
          <a:prstGeom prst="rect">
            <a:avLst/>
          </a:prstGeom>
        </p:spPr>
      </p:pic>
    </p:spTree>
    <p:extLst>
      <p:ext uri="{BB962C8B-B14F-4D97-AF65-F5344CB8AC3E}">
        <p14:creationId xmlns:p14="http://schemas.microsoft.com/office/powerpoint/2010/main" val="26476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800"/>
                            </p:stCondLst>
                            <p:childTnLst>
                              <p:par>
                                <p:cTn id="24" presetID="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50" fill="hold"/>
                                        <p:tgtEl>
                                          <p:spTgt spid="14"/>
                                        </p:tgtEl>
                                        <p:attrNameLst>
                                          <p:attrName>ppt_x</p:attrName>
                                        </p:attrNameLst>
                                      </p:cBhvr>
                                      <p:tavLst>
                                        <p:tav tm="0">
                                          <p:val>
                                            <p:strVal val="1+#ppt_w/2"/>
                                          </p:val>
                                        </p:tav>
                                        <p:tav tm="100000">
                                          <p:val>
                                            <p:strVal val="#ppt_x"/>
                                          </p:val>
                                        </p:tav>
                                      </p:tavLst>
                                    </p:anim>
                                    <p:anim calcmode="lin" valueType="num">
                                      <p:cBhvr additive="base">
                                        <p:cTn id="27" dur="2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1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ppt_x"/>
                                          </p:val>
                                        </p:tav>
                                        <p:tav tm="100000">
                                          <p:val>
                                            <p:strVal val="#ppt_x"/>
                                          </p:val>
                                        </p:tav>
                                      </p:tavLst>
                                    </p:anim>
                                    <p:anim calcmode="lin" valueType="num">
                                      <p:cBhvr additive="base">
                                        <p:cTn id="31" dur="25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50" fill="hold"/>
                                        <p:tgtEl>
                                          <p:spTgt spid="13"/>
                                        </p:tgtEl>
                                        <p:attrNameLst>
                                          <p:attrName>ppt_x</p:attrName>
                                        </p:attrNameLst>
                                      </p:cBhvr>
                                      <p:tavLst>
                                        <p:tav tm="0">
                                          <p:val>
                                            <p:strVal val="0-#ppt_w/2"/>
                                          </p:val>
                                        </p:tav>
                                        <p:tav tm="100000">
                                          <p:val>
                                            <p:strVal val="#ppt_x"/>
                                          </p:val>
                                        </p:tav>
                                      </p:tavLst>
                                    </p:anim>
                                    <p:anim calcmode="lin" valueType="num">
                                      <p:cBhvr additive="base">
                                        <p:cTn id="35"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Custom Layout">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7F6DE08-71B5-CB47-80CD-7A03EC5A0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8252" y="2002056"/>
            <a:ext cx="2944267" cy="1064744"/>
          </a:xfrm>
          <a:prstGeom prst="rect">
            <a:avLst/>
          </a:prstGeom>
        </p:spPr>
      </p:pic>
      <p:grpSp>
        <p:nvGrpSpPr>
          <p:cNvPr id="27" name="Group 26">
            <a:extLst>
              <a:ext uri="{FF2B5EF4-FFF2-40B4-BE49-F238E27FC236}">
                <a16:creationId xmlns:a16="http://schemas.microsoft.com/office/drawing/2014/main" id="{2CC063E2-F62F-BB48-BBE5-AC4CF68944EA}"/>
              </a:ext>
            </a:extLst>
          </p:cNvPr>
          <p:cNvGrpSpPr/>
          <p:nvPr userDrawn="1"/>
        </p:nvGrpSpPr>
        <p:grpSpPr>
          <a:xfrm>
            <a:off x="7989296" y="4297680"/>
            <a:ext cx="1916705" cy="2560322"/>
            <a:chOff x="8947485" y="2826954"/>
            <a:chExt cx="3244515" cy="4031046"/>
          </a:xfrm>
        </p:grpSpPr>
        <p:pic>
          <p:nvPicPr>
            <p:cNvPr id="28" name="Picture 27">
              <a:extLst>
                <a:ext uri="{FF2B5EF4-FFF2-40B4-BE49-F238E27FC236}">
                  <a16:creationId xmlns:a16="http://schemas.microsoft.com/office/drawing/2014/main" id="{11980162-34D4-1243-A108-EDEA7E9A7A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134600" y="4800600"/>
              <a:ext cx="2057400" cy="2057400"/>
            </a:xfrm>
            <a:prstGeom prst="rect">
              <a:avLst/>
            </a:prstGeom>
          </p:spPr>
        </p:pic>
        <p:pic>
          <p:nvPicPr>
            <p:cNvPr id="29" name="Picture 28">
              <a:extLst>
                <a:ext uri="{FF2B5EF4-FFF2-40B4-BE49-F238E27FC236}">
                  <a16:creationId xmlns:a16="http://schemas.microsoft.com/office/drawing/2014/main" id="{B2C1D911-5D30-964F-96AA-7D3E08DAA2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9538251" y="2800162"/>
              <a:ext cx="1973646" cy="2027229"/>
            </a:xfrm>
            <a:prstGeom prst="rect">
              <a:avLst/>
            </a:prstGeom>
          </p:spPr>
        </p:pic>
        <p:pic>
          <p:nvPicPr>
            <p:cNvPr id="30" name="Picture 29">
              <a:extLst>
                <a:ext uri="{FF2B5EF4-FFF2-40B4-BE49-F238E27FC236}">
                  <a16:creationId xmlns:a16="http://schemas.microsoft.com/office/drawing/2014/main" id="{BBF32315-F1E6-AD4C-A6D7-F03AAC38BF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8947485" y="4883886"/>
              <a:ext cx="957446" cy="957446"/>
            </a:xfrm>
            <a:prstGeom prst="rect">
              <a:avLst/>
            </a:prstGeom>
          </p:spPr>
        </p:pic>
      </p:grpSp>
      <p:grpSp>
        <p:nvGrpSpPr>
          <p:cNvPr id="31" name="Group 30">
            <a:extLst>
              <a:ext uri="{FF2B5EF4-FFF2-40B4-BE49-F238E27FC236}">
                <a16:creationId xmlns:a16="http://schemas.microsoft.com/office/drawing/2014/main" id="{C167B2AC-5E2D-304C-AB43-730605C6A6D1}"/>
              </a:ext>
            </a:extLst>
          </p:cNvPr>
          <p:cNvGrpSpPr/>
          <p:nvPr userDrawn="1"/>
        </p:nvGrpSpPr>
        <p:grpSpPr>
          <a:xfrm>
            <a:off x="364524" y="361219"/>
            <a:ext cx="1187758" cy="1970502"/>
            <a:chOff x="448644" y="361215"/>
            <a:chExt cx="1891565" cy="2982528"/>
          </a:xfrm>
        </p:grpSpPr>
        <p:pic>
          <p:nvPicPr>
            <p:cNvPr id="32" name="Picture 31">
              <a:extLst>
                <a:ext uri="{FF2B5EF4-FFF2-40B4-BE49-F238E27FC236}">
                  <a16:creationId xmlns:a16="http://schemas.microsoft.com/office/drawing/2014/main" id="{CFD8AEF9-BAF8-8345-B431-7943139B4F6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8644" y="361215"/>
              <a:ext cx="1727200" cy="1727200"/>
            </a:xfrm>
            <a:prstGeom prst="rect">
              <a:avLst/>
            </a:prstGeom>
          </p:spPr>
        </p:pic>
        <p:pic>
          <p:nvPicPr>
            <p:cNvPr id="33" name="Picture 32">
              <a:extLst>
                <a:ext uri="{FF2B5EF4-FFF2-40B4-BE49-F238E27FC236}">
                  <a16:creationId xmlns:a16="http://schemas.microsoft.com/office/drawing/2014/main" id="{13BED34E-E0AA-DF4D-9A3E-83B4C4D2139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1220327" y="2193457"/>
              <a:ext cx="1119882" cy="1150286"/>
            </a:xfrm>
            <a:prstGeom prst="rect">
              <a:avLst/>
            </a:prstGeom>
          </p:spPr>
        </p:pic>
      </p:grpSp>
      <p:sp>
        <p:nvSpPr>
          <p:cNvPr id="36" name="TextBox 35">
            <a:extLst>
              <a:ext uri="{FF2B5EF4-FFF2-40B4-BE49-F238E27FC236}">
                <a16:creationId xmlns:a16="http://schemas.microsoft.com/office/drawing/2014/main" id="{7C7AE7D7-A702-740C-A774-5F749222E795}"/>
              </a:ext>
            </a:extLst>
          </p:cNvPr>
          <p:cNvSpPr txBox="1"/>
          <p:nvPr userDrawn="1"/>
        </p:nvSpPr>
        <p:spPr>
          <a:xfrm>
            <a:off x="4066160" y="3610490"/>
            <a:ext cx="2479019" cy="1628844"/>
          </a:xfrm>
          <a:prstGeom prst="rect">
            <a:avLst/>
          </a:prstGeom>
          <a:noFill/>
        </p:spPr>
        <p:txBody>
          <a:bodyPr wrap="square" rtlCol="0">
            <a:spAutoFit/>
          </a:bodyPr>
          <a:lstStyle/>
          <a:p>
            <a:pPr marL="0" marR="0" lvl="0" indent="0" algn="l" defTabSz="960114" rtl="0" eaLnBrk="1" fontAlgn="auto" latinLnBrk="0" hangingPunct="1">
              <a:lnSpc>
                <a:spcPct val="200000"/>
              </a:lnSpc>
              <a:spcBef>
                <a:spcPts val="0"/>
              </a:spcBef>
              <a:spcAft>
                <a:spcPts val="0"/>
              </a:spcAft>
              <a:buClrTx/>
              <a:buSzTx/>
              <a:buFontTx/>
              <a:buNone/>
              <a:tabLst/>
              <a:defRPr/>
            </a:pPr>
            <a:r>
              <a:rPr lang="en-US" sz="1300" b="0" i="0" spc="0" err="1">
                <a:solidFill>
                  <a:schemeClr val="accent4"/>
                </a:solidFill>
                <a:latin typeface="Helvetica Neue Light" panose="02000403000000020004" pitchFamily="2" charset="0"/>
                <a:ea typeface="Helvetica Neue Light" panose="02000403000000020004" pitchFamily="2" charset="0"/>
              </a:rPr>
              <a:t>bonejointhealth.ac.uk</a:t>
            </a:r>
            <a:endParaRPr lang="en-US" sz="1300" b="0" i="0" spc="0">
              <a:solidFill>
                <a:schemeClr val="accent4"/>
              </a:solidFill>
              <a:latin typeface="Helvetica Neue Light" panose="02000403000000020004" pitchFamily="2" charset="0"/>
              <a:ea typeface="Helvetica Neue Light" panose="02000403000000020004" pitchFamily="2" charset="0"/>
            </a:endParaRPr>
          </a:p>
          <a:p>
            <a:pPr marL="0" marR="0" lvl="0" indent="0" algn="l" defTabSz="960114" rtl="0" eaLnBrk="1" fontAlgn="auto" latinLnBrk="0" hangingPunct="1">
              <a:lnSpc>
                <a:spcPct val="200000"/>
              </a:lnSpc>
              <a:spcBef>
                <a:spcPts val="0"/>
              </a:spcBef>
              <a:spcAft>
                <a:spcPts val="0"/>
              </a:spcAft>
              <a:buClrTx/>
              <a:buSzTx/>
              <a:buFontTx/>
              <a:buNone/>
              <a:tabLst/>
              <a:defRPr/>
            </a:pPr>
            <a:r>
              <a:rPr lang="en-US" sz="1300" b="0" i="0" spc="0" err="1">
                <a:solidFill>
                  <a:schemeClr val="accent4"/>
                </a:solidFill>
                <a:latin typeface="Helvetica Neue Light" panose="02000403000000020004" pitchFamily="2" charset="0"/>
                <a:ea typeface="Helvetica Neue Light" panose="02000403000000020004" pitchFamily="2" charset="0"/>
              </a:rPr>
              <a:t>boneandjointhealth@qmul.ac.uk</a:t>
            </a:r>
            <a:endParaRPr lang="en-US" sz="1300" b="0" i="0" spc="0">
              <a:solidFill>
                <a:schemeClr val="accent4"/>
              </a:solidFill>
              <a:latin typeface="Helvetica Neue Light" panose="02000403000000020004" pitchFamily="2" charset="0"/>
              <a:ea typeface="Helvetica Neue Light" panose="02000403000000020004" pitchFamily="2" charset="0"/>
            </a:endParaRPr>
          </a:p>
          <a:p>
            <a:pPr marL="0" marR="0" lvl="0" indent="0" algn="l" defTabSz="960114" rtl="0" eaLnBrk="1" fontAlgn="auto" latinLnBrk="0" hangingPunct="1">
              <a:lnSpc>
                <a:spcPct val="200000"/>
              </a:lnSpc>
              <a:spcBef>
                <a:spcPts val="0"/>
              </a:spcBef>
              <a:spcAft>
                <a:spcPts val="0"/>
              </a:spcAft>
              <a:buClrTx/>
              <a:buSzTx/>
              <a:buFontTx/>
              <a:buNone/>
              <a:tabLst/>
              <a:defRPr/>
            </a:pPr>
            <a:r>
              <a:rPr lang="en-US" sz="1300" b="0" i="0" spc="0">
                <a:solidFill>
                  <a:schemeClr val="accent4"/>
                </a:solidFill>
                <a:latin typeface="Helvetica Neue Light" panose="02000403000000020004" pitchFamily="2" charset="0"/>
                <a:ea typeface="Helvetica Neue Light" panose="02000403000000020004" pitchFamily="2" charset="0"/>
              </a:rPr>
              <a:t>@</a:t>
            </a:r>
            <a:r>
              <a:rPr lang="en-US" sz="1300" b="0" i="0" spc="0" err="1">
                <a:solidFill>
                  <a:schemeClr val="accent4"/>
                </a:solidFill>
                <a:latin typeface="Helvetica Neue Light" panose="02000403000000020004" pitchFamily="2" charset="0"/>
                <a:ea typeface="Helvetica Neue Light" panose="02000403000000020004" pitchFamily="2" charset="0"/>
              </a:rPr>
              <a:t>BartsBoneJoint</a:t>
            </a:r>
            <a:endParaRPr lang="en-US" sz="1300" b="0" i="0" spc="0">
              <a:solidFill>
                <a:schemeClr val="accent4"/>
              </a:solidFill>
              <a:latin typeface="Helvetica Neue Light" panose="02000403000000020004" pitchFamily="2" charset="0"/>
              <a:ea typeface="Helvetica Neue Light" panose="02000403000000020004" pitchFamily="2" charset="0"/>
            </a:endParaRPr>
          </a:p>
          <a:p>
            <a:pPr marL="0" marR="0" lvl="0" indent="0" algn="l" defTabSz="960114" rtl="0" eaLnBrk="1" fontAlgn="auto" latinLnBrk="0" hangingPunct="1">
              <a:lnSpc>
                <a:spcPct val="200000"/>
              </a:lnSpc>
              <a:spcBef>
                <a:spcPts val="0"/>
              </a:spcBef>
              <a:spcAft>
                <a:spcPts val="0"/>
              </a:spcAft>
              <a:buClrTx/>
              <a:buSzTx/>
              <a:buFontTx/>
              <a:buNone/>
              <a:tabLst/>
              <a:defRPr/>
            </a:pPr>
            <a:r>
              <a:rPr lang="en-US" sz="1300" b="0" i="0" spc="0">
                <a:solidFill>
                  <a:schemeClr val="accent4"/>
                </a:solidFill>
                <a:latin typeface="Helvetica Neue Light" panose="02000403000000020004" pitchFamily="2" charset="0"/>
                <a:ea typeface="Helvetica Neue Light" panose="02000403000000020004" pitchFamily="2" charset="0"/>
              </a:rPr>
              <a:t>@</a:t>
            </a:r>
            <a:r>
              <a:rPr lang="en-US" sz="1300" b="0" i="0" spc="0" err="1">
                <a:solidFill>
                  <a:schemeClr val="accent4"/>
                </a:solidFill>
                <a:latin typeface="Helvetica Neue Light" panose="02000403000000020004" pitchFamily="2" charset="0"/>
                <a:ea typeface="Helvetica Neue Light" panose="02000403000000020004" pitchFamily="2" charset="0"/>
              </a:rPr>
              <a:t>boneandjointhealth</a:t>
            </a:r>
            <a:endParaRPr lang="en-US" sz="1300" b="0" i="0" spc="315">
              <a:solidFill>
                <a:schemeClr val="accent4"/>
              </a:solidFill>
              <a:latin typeface="Helvetica Neue Light" panose="02000403000000020004" pitchFamily="2" charset="0"/>
              <a:ea typeface="Helvetica Neue Light" panose="02000403000000020004" pitchFamily="2" charset="0"/>
            </a:endParaRPr>
          </a:p>
        </p:txBody>
      </p:sp>
      <p:pic>
        <p:nvPicPr>
          <p:cNvPr id="38" name="Picture 37">
            <a:extLst>
              <a:ext uri="{FF2B5EF4-FFF2-40B4-BE49-F238E27FC236}">
                <a16:creationId xmlns:a16="http://schemas.microsoft.com/office/drawing/2014/main" id="{0419F59B-95E3-EC25-1700-D546F72CC411}"/>
              </a:ext>
            </a:extLst>
          </p:cNvPr>
          <p:cNvPicPr>
            <a:picLocks noChangeAspect="1"/>
          </p:cNvPicPr>
          <p:nvPr userDrawn="1"/>
        </p:nvPicPr>
        <p:blipFill>
          <a:blip r:embed="rId8"/>
          <a:stretch>
            <a:fillRect/>
          </a:stretch>
        </p:blipFill>
        <p:spPr>
          <a:xfrm>
            <a:off x="3621393" y="4567564"/>
            <a:ext cx="248400" cy="248400"/>
          </a:xfrm>
          <a:prstGeom prst="rect">
            <a:avLst/>
          </a:prstGeom>
        </p:spPr>
      </p:pic>
      <p:pic>
        <p:nvPicPr>
          <p:cNvPr id="39" name="Picture 38">
            <a:extLst>
              <a:ext uri="{FF2B5EF4-FFF2-40B4-BE49-F238E27FC236}">
                <a16:creationId xmlns:a16="http://schemas.microsoft.com/office/drawing/2014/main" id="{6C499C4C-1C52-34F7-84E3-2738D9AB809B}"/>
              </a:ext>
            </a:extLst>
          </p:cNvPr>
          <p:cNvPicPr>
            <a:picLocks noChangeAspect="1"/>
          </p:cNvPicPr>
          <p:nvPr userDrawn="1"/>
        </p:nvPicPr>
        <p:blipFill>
          <a:blip r:embed="rId9"/>
          <a:stretch>
            <a:fillRect/>
          </a:stretch>
        </p:blipFill>
        <p:spPr>
          <a:xfrm>
            <a:off x="3621393" y="4961999"/>
            <a:ext cx="248400" cy="248400"/>
          </a:xfrm>
          <a:prstGeom prst="rect">
            <a:avLst/>
          </a:prstGeom>
        </p:spPr>
      </p:pic>
      <p:pic>
        <p:nvPicPr>
          <p:cNvPr id="40" name="Picture 39">
            <a:extLst>
              <a:ext uri="{FF2B5EF4-FFF2-40B4-BE49-F238E27FC236}">
                <a16:creationId xmlns:a16="http://schemas.microsoft.com/office/drawing/2014/main" id="{324A3157-FF26-EBDA-1C71-71AA69D27CAD}"/>
              </a:ext>
            </a:extLst>
          </p:cNvPr>
          <p:cNvPicPr>
            <a:picLocks noChangeAspect="1"/>
          </p:cNvPicPr>
          <p:nvPr userDrawn="1"/>
        </p:nvPicPr>
        <p:blipFill>
          <a:blip r:embed="rId10"/>
          <a:stretch>
            <a:fillRect/>
          </a:stretch>
        </p:blipFill>
        <p:spPr>
          <a:xfrm>
            <a:off x="3621393" y="4173128"/>
            <a:ext cx="248400" cy="248400"/>
          </a:xfrm>
          <a:prstGeom prst="rect">
            <a:avLst/>
          </a:prstGeom>
        </p:spPr>
      </p:pic>
      <p:pic>
        <p:nvPicPr>
          <p:cNvPr id="41" name="Picture 40">
            <a:extLst>
              <a:ext uri="{FF2B5EF4-FFF2-40B4-BE49-F238E27FC236}">
                <a16:creationId xmlns:a16="http://schemas.microsoft.com/office/drawing/2014/main" id="{73812E87-CED7-FCB2-D3B0-47876C1B7400}"/>
              </a:ext>
            </a:extLst>
          </p:cNvPr>
          <p:cNvPicPr>
            <a:picLocks noChangeAspect="1"/>
          </p:cNvPicPr>
          <p:nvPr userDrawn="1"/>
        </p:nvPicPr>
        <p:blipFill>
          <a:blip r:embed="rId11"/>
          <a:stretch>
            <a:fillRect/>
          </a:stretch>
        </p:blipFill>
        <p:spPr>
          <a:xfrm>
            <a:off x="3621393" y="3778693"/>
            <a:ext cx="248400" cy="248400"/>
          </a:xfrm>
          <a:prstGeom prst="rect">
            <a:avLst/>
          </a:prstGeom>
        </p:spPr>
      </p:pic>
    </p:spTree>
    <p:extLst>
      <p:ext uri="{BB962C8B-B14F-4D97-AF65-F5344CB8AC3E}">
        <p14:creationId xmlns:p14="http://schemas.microsoft.com/office/powerpoint/2010/main" val="2136515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945F99-8056-1847-9290-74452F81D65E}"/>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Applied Health and Care Research PGDip (Apprenticeship)</a:t>
            </a:r>
          </a:p>
        </p:txBody>
      </p:sp>
      <p:sp>
        <p:nvSpPr>
          <p:cNvPr id="4" name="Subtitle 2">
            <a:extLst>
              <a:ext uri="{FF2B5EF4-FFF2-40B4-BE49-F238E27FC236}">
                <a16:creationId xmlns:a16="http://schemas.microsoft.com/office/drawing/2014/main" id="{FC316EC6-EBA5-C44F-BFC9-3F589BB1F662}"/>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Institute of Apprenticeships and Technical Education, Academic Professional, Level 7, Research Specialist </a:t>
            </a:r>
            <a:endParaRPr lang="en-US"/>
          </a:p>
        </p:txBody>
      </p:sp>
      <p:sp>
        <p:nvSpPr>
          <p:cNvPr id="5" name="Round Diagonal Corner of Rectangle 4">
            <a:extLst>
              <a:ext uri="{FF2B5EF4-FFF2-40B4-BE49-F238E27FC236}">
                <a16:creationId xmlns:a16="http://schemas.microsoft.com/office/drawing/2014/main" id="{E22EC271-756F-F14C-977F-7CA504CF7EE5}"/>
              </a:ext>
            </a:extLst>
          </p:cNvPr>
          <p:cNvSpPr/>
          <p:nvPr/>
        </p:nvSpPr>
        <p:spPr>
          <a:xfrm>
            <a:off x="692592" y="2157464"/>
            <a:ext cx="2419978" cy="1944303"/>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Text Placeholder 21">
            <a:extLst>
              <a:ext uri="{FF2B5EF4-FFF2-40B4-BE49-F238E27FC236}">
                <a16:creationId xmlns:a16="http://schemas.microsoft.com/office/drawing/2014/main" id="{69101CFA-4FC7-F048-97E4-7215B4C584E2}"/>
              </a:ext>
            </a:extLst>
          </p:cNvPr>
          <p:cNvSpPr>
            <a:spLocks noGrp="1"/>
          </p:cNvSpPr>
          <p:nvPr>
            <p:ph type="body" sz="quarter" idx="14" hasCustomPrompt="1"/>
          </p:nvPr>
        </p:nvSpPr>
        <p:spPr>
          <a:xfrm>
            <a:off x="919389"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err="1"/>
              <a:t>Introudction</a:t>
            </a:r>
            <a:r>
              <a:rPr lang="en-GB"/>
              <a:t> to Research </a:t>
            </a:r>
          </a:p>
        </p:txBody>
      </p:sp>
      <p:sp>
        <p:nvSpPr>
          <p:cNvPr id="8" name="Text Placeholder 21">
            <a:extLst>
              <a:ext uri="{FF2B5EF4-FFF2-40B4-BE49-F238E27FC236}">
                <a16:creationId xmlns:a16="http://schemas.microsoft.com/office/drawing/2014/main" id="{8873C93A-EE2A-4C44-B0CF-74C7A1AD21FB}"/>
              </a:ext>
            </a:extLst>
          </p:cNvPr>
          <p:cNvSpPr>
            <a:spLocks noGrp="1"/>
          </p:cNvSpPr>
          <p:nvPr>
            <p:ph type="body" sz="quarter" idx="15" hasCustomPrompt="1"/>
          </p:nvPr>
        </p:nvSpPr>
        <p:spPr>
          <a:xfrm>
            <a:off x="919388" y="3355253"/>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9" name="Round Diagonal Corner of Rectangle 8">
            <a:extLst>
              <a:ext uri="{FF2B5EF4-FFF2-40B4-BE49-F238E27FC236}">
                <a16:creationId xmlns:a16="http://schemas.microsoft.com/office/drawing/2014/main" id="{C4830846-641D-AC4B-A94B-7645F26D81EE}"/>
              </a:ext>
            </a:extLst>
          </p:cNvPr>
          <p:cNvSpPr/>
          <p:nvPr/>
        </p:nvSpPr>
        <p:spPr>
          <a:xfrm flipH="1">
            <a:off x="3339365" y="2157464"/>
            <a:ext cx="2419978" cy="1944303"/>
          </a:xfrm>
          <a:prstGeom prst="round2DiagRect">
            <a:avLst>
              <a:gd name="adj1" fmla="val 296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Text Placeholder 21">
            <a:extLst>
              <a:ext uri="{FF2B5EF4-FFF2-40B4-BE49-F238E27FC236}">
                <a16:creationId xmlns:a16="http://schemas.microsoft.com/office/drawing/2014/main" id="{77A64058-BD03-0545-89F2-C1E68015879D}"/>
              </a:ext>
            </a:extLst>
          </p:cNvPr>
          <p:cNvSpPr>
            <a:spLocks noGrp="1"/>
          </p:cNvSpPr>
          <p:nvPr>
            <p:ph type="body" sz="quarter" idx="17" hasCustomPrompt="1"/>
          </p:nvPr>
        </p:nvSpPr>
        <p:spPr>
          <a:xfrm>
            <a:off x="3566162"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2" name="Text Placeholder 21">
            <a:extLst>
              <a:ext uri="{FF2B5EF4-FFF2-40B4-BE49-F238E27FC236}">
                <a16:creationId xmlns:a16="http://schemas.microsoft.com/office/drawing/2014/main" id="{74E43A67-A613-9741-8B55-2B25FD1C1370}"/>
              </a:ext>
            </a:extLst>
          </p:cNvPr>
          <p:cNvSpPr>
            <a:spLocks noGrp="1"/>
          </p:cNvSpPr>
          <p:nvPr>
            <p:ph type="body" sz="quarter" idx="18" hasCustomPrompt="1"/>
          </p:nvPr>
        </p:nvSpPr>
        <p:spPr>
          <a:xfrm>
            <a:off x="3566161"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3" name="Round Diagonal Corner of Rectangle 12">
            <a:extLst>
              <a:ext uri="{FF2B5EF4-FFF2-40B4-BE49-F238E27FC236}">
                <a16:creationId xmlns:a16="http://schemas.microsoft.com/office/drawing/2014/main" id="{AC58F465-228C-B048-8E62-AD9BBDA3A550}"/>
              </a:ext>
            </a:extLst>
          </p:cNvPr>
          <p:cNvSpPr/>
          <p:nvPr/>
        </p:nvSpPr>
        <p:spPr>
          <a:xfrm>
            <a:off x="5986138" y="2157464"/>
            <a:ext cx="2419978" cy="1944303"/>
          </a:xfrm>
          <a:prstGeom prst="round2DiagRect">
            <a:avLst>
              <a:gd name="adj1" fmla="val 296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Text Placeholder 21">
            <a:extLst>
              <a:ext uri="{FF2B5EF4-FFF2-40B4-BE49-F238E27FC236}">
                <a16:creationId xmlns:a16="http://schemas.microsoft.com/office/drawing/2014/main" id="{EC9C6679-7551-9445-81ED-802F4EEC6A87}"/>
              </a:ext>
            </a:extLst>
          </p:cNvPr>
          <p:cNvSpPr>
            <a:spLocks noGrp="1"/>
          </p:cNvSpPr>
          <p:nvPr>
            <p:ph type="body" sz="quarter" idx="20" hasCustomPrompt="1"/>
          </p:nvPr>
        </p:nvSpPr>
        <p:spPr>
          <a:xfrm>
            <a:off x="6212935"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6" name="Text Placeholder 21">
            <a:extLst>
              <a:ext uri="{FF2B5EF4-FFF2-40B4-BE49-F238E27FC236}">
                <a16:creationId xmlns:a16="http://schemas.microsoft.com/office/drawing/2014/main" id="{08B04ABB-C726-9B4A-B4D2-40812D279F24}"/>
              </a:ext>
            </a:extLst>
          </p:cNvPr>
          <p:cNvSpPr>
            <a:spLocks noGrp="1"/>
          </p:cNvSpPr>
          <p:nvPr>
            <p:ph type="body" sz="quarter" idx="21" hasCustomPrompt="1"/>
          </p:nvPr>
        </p:nvSpPr>
        <p:spPr>
          <a:xfrm>
            <a:off x="6212934"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1" name="Text Placeholder 21">
            <a:extLst>
              <a:ext uri="{FF2B5EF4-FFF2-40B4-BE49-F238E27FC236}">
                <a16:creationId xmlns:a16="http://schemas.microsoft.com/office/drawing/2014/main" id="{78C2EEC4-4F53-7646-BFAC-36FA1E9B07C3}"/>
              </a:ext>
            </a:extLst>
          </p:cNvPr>
          <p:cNvSpPr>
            <a:spLocks noGrp="1"/>
          </p:cNvSpPr>
          <p:nvPr>
            <p:ph type="body" sz="quarter" idx="22" hasCustomPrompt="1"/>
          </p:nvPr>
        </p:nvSpPr>
        <p:spPr>
          <a:xfrm>
            <a:off x="919388" y="2282592"/>
            <a:ext cx="1997432"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01 - WIPH </a:t>
            </a:r>
          </a:p>
        </p:txBody>
      </p:sp>
      <p:sp>
        <p:nvSpPr>
          <p:cNvPr id="33" name="Text Placeholder 21">
            <a:extLst>
              <a:ext uri="{FF2B5EF4-FFF2-40B4-BE49-F238E27FC236}">
                <a16:creationId xmlns:a16="http://schemas.microsoft.com/office/drawing/2014/main" id="{5E88C617-001C-4C4B-9FCB-0405F22E2C67}"/>
              </a:ext>
            </a:extLst>
          </p:cNvPr>
          <p:cNvSpPr>
            <a:spLocks noGrp="1"/>
          </p:cNvSpPr>
          <p:nvPr>
            <p:ph type="body" sz="quarter" idx="23" hasCustomPrompt="1"/>
          </p:nvPr>
        </p:nvSpPr>
        <p:spPr>
          <a:xfrm>
            <a:off x="3566161"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02</a:t>
            </a:r>
          </a:p>
        </p:txBody>
      </p:sp>
      <p:sp>
        <p:nvSpPr>
          <p:cNvPr id="35" name="Text Placeholder 21">
            <a:extLst>
              <a:ext uri="{FF2B5EF4-FFF2-40B4-BE49-F238E27FC236}">
                <a16:creationId xmlns:a16="http://schemas.microsoft.com/office/drawing/2014/main" id="{18BC72B3-8E74-5B49-91A2-D9F73952C6BE}"/>
              </a:ext>
            </a:extLst>
          </p:cNvPr>
          <p:cNvSpPr>
            <a:spLocks noGrp="1"/>
          </p:cNvSpPr>
          <p:nvPr>
            <p:ph type="body" sz="quarter" idx="24" hasCustomPrompt="1"/>
          </p:nvPr>
        </p:nvSpPr>
        <p:spPr>
          <a:xfrm>
            <a:off x="6212935"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03</a:t>
            </a:r>
          </a:p>
        </p:txBody>
      </p:sp>
      <p:sp>
        <p:nvSpPr>
          <p:cNvPr id="36" name="Round Diagonal Corner of Rectangle 35">
            <a:extLst>
              <a:ext uri="{FF2B5EF4-FFF2-40B4-BE49-F238E27FC236}">
                <a16:creationId xmlns:a16="http://schemas.microsoft.com/office/drawing/2014/main" id="{B5FD425C-DE39-D041-8BD7-F72691F94E21}"/>
              </a:ext>
            </a:extLst>
          </p:cNvPr>
          <p:cNvSpPr/>
          <p:nvPr/>
        </p:nvSpPr>
        <p:spPr>
          <a:xfrm flipH="1">
            <a:off x="692592" y="4260585"/>
            <a:ext cx="2419978" cy="1944303"/>
          </a:xfrm>
          <a:prstGeom prst="round2DiagRect">
            <a:avLst>
              <a:gd name="adj1" fmla="val 2964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7" name="Text Placeholder 21">
            <a:extLst>
              <a:ext uri="{FF2B5EF4-FFF2-40B4-BE49-F238E27FC236}">
                <a16:creationId xmlns:a16="http://schemas.microsoft.com/office/drawing/2014/main" id="{B50C5E2D-569B-9143-A776-D62902B71FA2}"/>
              </a:ext>
            </a:extLst>
          </p:cNvPr>
          <p:cNvSpPr>
            <a:spLocks noGrp="1"/>
          </p:cNvSpPr>
          <p:nvPr>
            <p:ph type="body" sz="quarter" idx="25" hasCustomPrompt="1"/>
          </p:nvPr>
        </p:nvSpPr>
        <p:spPr>
          <a:xfrm>
            <a:off x="919389" y="4981801"/>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8" name="Text Placeholder 21">
            <a:extLst>
              <a:ext uri="{FF2B5EF4-FFF2-40B4-BE49-F238E27FC236}">
                <a16:creationId xmlns:a16="http://schemas.microsoft.com/office/drawing/2014/main" id="{17246D1E-1D00-0F48-90C3-62B90A2C4F42}"/>
              </a:ext>
            </a:extLst>
          </p:cNvPr>
          <p:cNvSpPr>
            <a:spLocks noGrp="1"/>
          </p:cNvSpPr>
          <p:nvPr>
            <p:ph type="body" sz="quarter" idx="26" hasCustomPrompt="1"/>
          </p:nvPr>
        </p:nvSpPr>
        <p:spPr>
          <a:xfrm>
            <a:off x="919388" y="5458374"/>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3" name="Text Placeholder 21">
            <a:extLst>
              <a:ext uri="{FF2B5EF4-FFF2-40B4-BE49-F238E27FC236}">
                <a16:creationId xmlns:a16="http://schemas.microsoft.com/office/drawing/2014/main" id="{29042DD2-A85F-C249-A24A-FCC305796E68}"/>
              </a:ext>
            </a:extLst>
          </p:cNvPr>
          <p:cNvSpPr>
            <a:spLocks noGrp="1"/>
          </p:cNvSpPr>
          <p:nvPr>
            <p:ph type="body" sz="quarter" idx="29" hasCustomPrompt="1"/>
          </p:nvPr>
        </p:nvSpPr>
        <p:spPr>
          <a:xfrm>
            <a:off x="6212935"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44" name="Text Placeholder 21">
            <a:extLst>
              <a:ext uri="{FF2B5EF4-FFF2-40B4-BE49-F238E27FC236}">
                <a16:creationId xmlns:a16="http://schemas.microsoft.com/office/drawing/2014/main" id="{39DE6837-5E13-0741-BCC4-0C94C55CBBBF}"/>
              </a:ext>
            </a:extLst>
          </p:cNvPr>
          <p:cNvSpPr>
            <a:spLocks noGrp="1"/>
          </p:cNvSpPr>
          <p:nvPr>
            <p:ph type="body" sz="quarter" idx="30" hasCustomPrompt="1"/>
          </p:nvPr>
        </p:nvSpPr>
        <p:spPr>
          <a:xfrm>
            <a:off x="6212934" y="5458374"/>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5" name="Text Placeholder 21">
            <a:extLst>
              <a:ext uri="{FF2B5EF4-FFF2-40B4-BE49-F238E27FC236}">
                <a16:creationId xmlns:a16="http://schemas.microsoft.com/office/drawing/2014/main" id="{0ABA9955-6519-9543-A61E-DB1B5D34B8A3}"/>
              </a:ext>
            </a:extLst>
          </p:cNvPr>
          <p:cNvSpPr>
            <a:spLocks noGrp="1"/>
          </p:cNvSpPr>
          <p:nvPr>
            <p:ph type="body" sz="quarter" idx="31" hasCustomPrompt="1"/>
          </p:nvPr>
        </p:nvSpPr>
        <p:spPr>
          <a:xfrm>
            <a:off x="919388" y="4385713"/>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04</a:t>
            </a:r>
          </a:p>
        </p:txBody>
      </p:sp>
      <p:sp>
        <p:nvSpPr>
          <p:cNvPr id="47" name="Text Placeholder 21">
            <a:extLst>
              <a:ext uri="{FF2B5EF4-FFF2-40B4-BE49-F238E27FC236}">
                <a16:creationId xmlns:a16="http://schemas.microsoft.com/office/drawing/2014/main" id="{31F74EFB-D662-ED46-95B7-DB6B9FE668AC}"/>
              </a:ext>
            </a:extLst>
          </p:cNvPr>
          <p:cNvSpPr>
            <a:spLocks noGrp="1"/>
          </p:cNvSpPr>
          <p:nvPr>
            <p:ph type="body" sz="quarter" idx="33" hasCustomPrompt="1"/>
          </p:nvPr>
        </p:nvSpPr>
        <p:spPr>
          <a:xfrm>
            <a:off x="6212935" y="4385713"/>
            <a:ext cx="580496"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06</a:t>
            </a:r>
          </a:p>
        </p:txBody>
      </p:sp>
      <p:sp>
        <p:nvSpPr>
          <p:cNvPr id="70" name="Slide Number Placeholder 6">
            <a:extLst>
              <a:ext uri="{FF2B5EF4-FFF2-40B4-BE49-F238E27FC236}">
                <a16:creationId xmlns:a16="http://schemas.microsoft.com/office/drawing/2014/main" id="{84B58D0C-A6B6-4543-A5EC-DDE1DA3C802B}"/>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71" name="Subtitle 2">
            <a:extLst>
              <a:ext uri="{FF2B5EF4-FFF2-40B4-BE49-F238E27FC236}">
                <a16:creationId xmlns:a16="http://schemas.microsoft.com/office/drawing/2014/main" id="{FDE603DE-6178-454A-A34B-5F23EF594850}"/>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72" name="Group 71">
            <a:extLst>
              <a:ext uri="{FF2B5EF4-FFF2-40B4-BE49-F238E27FC236}">
                <a16:creationId xmlns:a16="http://schemas.microsoft.com/office/drawing/2014/main" id="{0838B6AE-54FF-774A-A38D-BC2D3628BE09}"/>
              </a:ext>
            </a:extLst>
          </p:cNvPr>
          <p:cNvGrpSpPr/>
          <p:nvPr userDrawn="1"/>
        </p:nvGrpSpPr>
        <p:grpSpPr>
          <a:xfrm>
            <a:off x="8483600" y="-81635"/>
            <a:ext cx="1422401" cy="1800708"/>
            <a:chOff x="10368923" y="94003"/>
            <a:chExt cx="1662635" cy="2044361"/>
          </a:xfrm>
        </p:grpSpPr>
        <p:grpSp>
          <p:nvGrpSpPr>
            <p:cNvPr id="73" name="Group 72">
              <a:extLst>
                <a:ext uri="{FF2B5EF4-FFF2-40B4-BE49-F238E27FC236}">
                  <a16:creationId xmlns:a16="http://schemas.microsoft.com/office/drawing/2014/main" id="{B5BA6946-B127-DF49-95C0-C4DD6AA646DB}"/>
                </a:ext>
              </a:extLst>
            </p:cNvPr>
            <p:cNvGrpSpPr/>
            <p:nvPr userDrawn="1"/>
          </p:nvGrpSpPr>
          <p:grpSpPr>
            <a:xfrm>
              <a:off x="10683423" y="94003"/>
              <a:ext cx="1348135" cy="2044361"/>
              <a:chOff x="10683423" y="94003"/>
              <a:chExt cx="1348135" cy="2044361"/>
            </a:xfrm>
          </p:grpSpPr>
          <p:pic>
            <p:nvPicPr>
              <p:cNvPr id="75" name="Picture 74">
                <a:extLst>
                  <a:ext uri="{FF2B5EF4-FFF2-40B4-BE49-F238E27FC236}">
                    <a16:creationId xmlns:a16="http://schemas.microsoft.com/office/drawing/2014/main" id="{6A77764B-ECE4-A541-A820-0BBA77C29A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76" name="Picture 75">
                <a:extLst>
                  <a:ext uri="{FF2B5EF4-FFF2-40B4-BE49-F238E27FC236}">
                    <a16:creationId xmlns:a16="http://schemas.microsoft.com/office/drawing/2014/main" id="{375C0304-2393-5041-A53B-7EEFC8C7FA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74" name="Picture 73">
              <a:extLst>
                <a:ext uri="{FF2B5EF4-FFF2-40B4-BE49-F238E27FC236}">
                  <a16:creationId xmlns:a16="http://schemas.microsoft.com/office/drawing/2014/main" id="{63D916D5-3C88-0148-83EA-81760884CD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77" name="Picture 76">
            <a:extLst>
              <a:ext uri="{FF2B5EF4-FFF2-40B4-BE49-F238E27FC236}">
                <a16:creationId xmlns:a16="http://schemas.microsoft.com/office/drawing/2014/main" id="{55E501C6-CB5A-8343-ACF9-6123CD99FA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
        <p:nvSpPr>
          <p:cNvPr id="2" name="Round Diagonal Corner of Rectangle 1">
            <a:extLst>
              <a:ext uri="{FF2B5EF4-FFF2-40B4-BE49-F238E27FC236}">
                <a16:creationId xmlns:a16="http://schemas.microsoft.com/office/drawing/2014/main" id="{6B606407-C354-EF30-F450-3C0BF6A10067}"/>
              </a:ext>
            </a:extLst>
          </p:cNvPr>
          <p:cNvSpPr/>
          <p:nvPr userDrawn="1"/>
        </p:nvSpPr>
        <p:spPr>
          <a:xfrm>
            <a:off x="5954856" y="4260585"/>
            <a:ext cx="2419978" cy="1944303"/>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4081279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E61DF-5E2C-469C-B872-8BECEA84992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80843-3E8D-4F85-8BC2-59E6E497B389}" type="slidenum">
              <a:rPr lang="en-GB" smtClean="0"/>
              <a:t>‹#›</a:t>
            </a:fld>
            <a:endParaRPr lang="en-GB"/>
          </a:p>
        </p:txBody>
      </p:sp>
    </p:spTree>
    <p:extLst>
      <p:ext uri="{BB962C8B-B14F-4D97-AF65-F5344CB8AC3E}">
        <p14:creationId xmlns:p14="http://schemas.microsoft.com/office/powerpoint/2010/main" val="343808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100000">
              <a:schemeClr val="accent2"/>
            </a:gs>
            <a:gs pos="0">
              <a:schemeClr val="accent3"/>
            </a:gs>
          </a:gsLst>
          <a:lin ang="108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2F518A-BB0B-CC43-B3F1-77470881C9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820980" cy="4013735"/>
          </a:xfrm>
          <a:prstGeom prst="rect">
            <a:avLst/>
          </a:prstGeom>
        </p:spPr>
      </p:pic>
      <p:sp>
        <p:nvSpPr>
          <p:cNvPr id="2" name="Title 1">
            <a:extLst>
              <a:ext uri="{FF2B5EF4-FFF2-40B4-BE49-F238E27FC236}">
                <a16:creationId xmlns:a16="http://schemas.microsoft.com/office/drawing/2014/main" id="{3C7C5328-7A71-114A-AEF9-153D80ECF3B3}"/>
              </a:ext>
            </a:extLst>
          </p:cNvPr>
          <p:cNvSpPr>
            <a:spLocks noGrp="1"/>
          </p:cNvSpPr>
          <p:nvPr>
            <p:ph type="ctrTitle" hasCustomPrompt="1"/>
          </p:nvPr>
        </p:nvSpPr>
        <p:spPr>
          <a:xfrm>
            <a:off x="4953001" y="3290462"/>
            <a:ext cx="4408170" cy="1320800"/>
          </a:xfrm>
          <a:prstGeom prst="rect">
            <a:avLst/>
          </a:prstGeom>
        </p:spPr>
        <p:txBody>
          <a:bodyPr anchor="b">
            <a:normAutofit/>
          </a:bodyPr>
          <a:lstStyle>
            <a:lvl1pPr algn="l">
              <a:defRPr sz="3900" b="0" i="0" spc="0" baseline="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3" name="Subtitle 2">
            <a:extLst>
              <a:ext uri="{FF2B5EF4-FFF2-40B4-BE49-F238E27FC236}">
                <a16:creationId xmlns:a16="http://schemas.microsoft.com/office/drawing/2014/main" id="{7D280632-6C12-484D-94BB-9C85A36F90A2}"/>
              </a:ext>
            </a:extLst>
          </p:cNvPr>
          <p:cNvSpPr>
            <a:spLocks noGrp="1"/>
          </p:cNvSpPr>
          <p:nvPr>
            <p:ph type="subTitle" idx="1" hasCustomPrompt="1"/>
          </p:nvPr>
        </p:nvSpPr>
        <p:spPr>
          <a:xfrm>
            <a:off x="4953001" y="4703337"/>
            <a:ext cx="4408170" cy="629140"/>
          </a:xfrm>
          <a:prstGeom prst="rect">
            <a:avLst/>
          </a:prstGeom>
        </p:spPr>
        <p:txBody>
          <a:bodyPr>
            <a:normAutofit/>
          </a:bodyPr>
          <a:lstStyle>
            <a:lvl1pPr marL="0" indent="0" algn="l">
              <a:buNone/>
              <a:defRPr sz="1625" b="0" i="0" spc="244" baseline="0">
                <a:solidFill>
                  <a:schemeClr val="accent4"/>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7" name="Picture 6">
            <a:extLst>
              <a:ext uri="{FF2B5EF4-FFF2-40B4-BE49-F238E27FC236}">
                <a16:creationId xmlns:a16="http://schemas.microsoft.com/office/drawing/2014/main" id="{F4A65097-6DBB-8B4A-9236-2C50E81AB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06683" y="3417514"/>
            <a:ext cx="2405474" cy="2151370"/>
          </a:xfrm>
          <a:prstGeom prst="rect">
            <a:avLst/>
          </a:prstGeom>
        </p:spPr>
      </p:pic>
      <p:pic>
        <p:nvPicPr>
          <p:cNvPr id="10" name="Picture 9">
            <a:extLst>
              <a:ext uri="{FF2B5EF4-FFF2-40B4-BE49-F238E27FC236}">
                <a16:creationId xmlns:a16="http://schemas.microsoft.com/office/drawing/2014/main" id="{1388C001-8D4F-1C46-AC94-E08F2ABA0FD2}"/>
              </a:ext>
            </a:extLst>
          </p:cNvPr>
          <p:cNvPicPr>
            <a:picLocks noChangeAspect="1"/>
          </p:cNvPicPr>
          <p:nvPr/>
        </p:nvPicPr>
        <p:blipFill rotWithShape="1">
          <a:blip r:embed="rId4" cstate="screen">
            <a:biLevel thresh="25000"/>
            <a:extLst>
              <a:ext uri="{28A0092B-C50C-407E-A947-70E740481C1C}">
                <a14:useLocalDpi xmlns:a14="http://schemas.microsoft.com/office/drawing/2010/main"/>
              </a:ext>
            </a:extLst>
          </a:blip>
          <a:srcRect/>
          <a:stretch/>
        </p:blipFill>
        <p:spPr>
          <a:xfrm rot="5400000">
            <a:off x="2602414" y="3040590"/>
            <a:ext cx="1456484" cy="1423631"/>
          </a:xfrm>
          <a:prstGeom prst="rect">
            <a:avLst/>
          </a:prstGeom>
        </p:spPr>
      </p:pic>
      <p:pic>
        <p:nvPicPr>
          <p:cNvPr id="12" name="Picture 11">
            <a:extLst>
              <a:ext uri="{FF2B5EF4-FFF2-40B4-BE49-F238E27FC236}">
                <a16:creationId xmlns:a16="http://schemas.microsoft.com/office/drawing/2014/main" id="{3B5B375E-D520-ED41-A893-CB16C11F37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692841" y="815262"/>
            <a:ext cx="805471" cy="810856"/>
          </a:xfrm>
          <a:prstGeom prst="rect">
            <a:avLst/>
          </a:prstGeom>
        </p:spPr>
      </p:pic>
      <p:pic>
        <p:nvPicPr>
          <p:cNvPr id="11" name="Picture 10">
            <a:extLst>
              <a:ext uri="{FF2B5EF4-FFF2-40B4-BE49-F238E27FC236}">
                <a16:creationId xmlns:a16="http://schemas.microsoft.com/office/drawing/2014/main" id="{EACD0190-77ED-4B44-AD64-216E4978E9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7678" y="1896177"/>
            <a:ext cx="3002756" cy="1096344"/>
          </a:xfrm>
          <a:prstGeom prst="rect">
            <a:avLst/>
          </a:prstGeom>
        </p:spPr>
      </p:pic>
    </p:spTree>
    <p:extLst>
      <p:ext uri="{BB962C8B-B14F-4D97-AF65-F5344CB8AC3E}">
        <p14:creationId xmlns:p14="http://schemas.microsoft.com/office/powerpoint/2010/main" val="17503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42" presetClass="entr" presetSubtype="0" fill="hold" grpId="0" nodeType="withEffect">
                                  <p:stCondLst>
                                    <p:cond delay="3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3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8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ppt_x"/>
                                          </p:val>
                                        </p:tav>
                                        <p:tav tm="100000">
                                          <p:val>
                                            <p:strVal val="#ppt_x"/>
                                          </p:val>
                                        </p:tav>
                                      </p:tavLst>
                                    </p:anim>
                                    <p:anim calcmode="lin" valueType="num">
                                      <p:cBhvr additive="base">
                                        <p:cTn id="27" dur="25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1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50" fill="hold"/>
                                        <p:tgtEl>
                                          <p:spTgt spid="12"/>
                                        </p:tgtEl>
                                        <p:attrNameLst>
                                          <p:attrName>ppt_x</p:attrName>
                                        </p:attrNameLst>
                                      </p:cBhvr>
                                      <p:tavLst>
                                        <p:tav tm="0">
                                          <p:val>
                                            <p:strVal val="#ppt_x"/>
                                          </p:val>
                                        </p:tav>
                                        <p:tav tm="100000">
                                          <p:val>
                                            <p:strVal val="#ppt_x"/>
                                          </p:val>
                                        </p:tav>
                                      </p:tavLst>
                                    </p:anim>
                                    <p:anim calcmode="lin" valueType="num">
                                      <p:cBhvr additive="base">
                                        <p:cTn id="31" dur="250" fill="hold"/>
                                        <p:tgtEl>
                                          <p:spTgt spid="12"/>
                                        </p:tgtEl>
                                        <p:attrNameLst>
                                          <p:attrName>ppt_y</p:attrName>
                                        </p:attrNameLst>
                                      </p:cBhvr>
                                      <p:tavLst>
                                        <p:tav tm="0">
                                          <p:val>
                                            <p:strVal val="0-#ppt_h/2"/>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50" fill="hold"/>
                                        <p:tgtEl>
                                          <p:spTgt spid="7"/>
                                        </p:tgtEl>
                                        <p:attrNameLst>
                                          <p:attrName>ppt_x</p:attrName>
                                        </p:attrNameLst>
                                      </p:cBhvr>
                                      <p:tavLst>
                                        <p:tav tm="0">
                                          <p:val>
                                            <p:strVal val="0-#ppt_w/2"/>
                                          </p:val>
                                        </p:tav>
                                        <p:tav tm="100000">
                                          <p:val>
                                            <p:strVal val="#ppt_x"/>
                                          </p:val>
                                        </p:tav>
                                      </p:tavLst>
                                    </p:anim>
                                    <p:anim calcmode="lin" valueType="num">
                                      <p:cBhvr additive="base">
                                        <p:cTn id="35"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45C720-2E90-1543-8127-4F1FD955C8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43601" y="2755742"/>
            <a:ext cx="3962400" cy="4102260"/>
          </a:xfrm>
          <a:prstGeom prst="rect">
            <a:avLst/>
          </a:prstGeom>
        </p:spPr>
      </p:pic>
      <p:sp>
        <p:nvSpPr>
          <p:cNvPr id="6" name="Title 1">
            <a:extLst>
              <a:ext uri="{FF2B5EF4-FFF2-40B4-BE49-F238E27FC236}">
                <a16:creationId xmlns:a16="http://schemas.microsoft.com/office/drawing/2014/main" id="{39E28177-7460-4446-BD9C-6ADB2C3AF7D8}"/>
              </a:ext>
            </a:extLst>
          </p:cNvPr>
          <p:cNvSpPr>
            <a:spLocks noGrp="1"/>
          </p:cNvSpPr>
          <p:nvPr>
            <p:ph type="ctrTitle" hasCustomPrompt="1"/>
          </p:nvPr>
        </p:nvSpPr>
        <p:spPr>
          <a:xfrm>
            <a:off x="692592" y="2755742"/>
            <a:ext cx="5124104" cy="1320800"/>
          </a:xfrm>
          <a:prstGeom prst="rect">
            <a:avLst/>
          </a:prstGeom>
        </p:spPr>
        <p:txBody>
          <a:bodyPr anchor="b">
            <a:normAutofit/>
          </a:bodyPr>
          <a:lstStyle>
            <a:lvl1pPr algn="l">
              <a:defRPr sz="390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7" name="Subtitle 2">
            <a:extLst>
              <a:ext uri="{FF2B5EF4-FFF2-40B4-BE49-F238E27FC236}">
                <a16:creationId xmlns:a16="http://schemas.microsoft.com/office/drawing/2014/main" id="{9B608B9B-12D5-7440-81B2-BC9665CE9B38}"/>
              </a:ext>
            </a:extLst>
          </p:cNvPr>
          <p:cNvSpPr>
            <a:spLocks noGrp="1"/>
          </p:cNvSpPr>
          <p:nvPr>
            <p:ph type="subTitle" idx="1" hasCustomPrompt="1"/>
          </p:nvPr>
        </p:nvSpPr>
        <p:spPr>
          <a:xfrm>
            <a:off x="692593" y="4168617"/>
            <a:ext cx="4390752" cy="629140"/>
          </a:xfrm>
          <a:prstGeom prst="rect">
            <a:avLst/>
          </a:prstGeom>
        </p:spPr>
        <p:txBody>
          <a:bodyPr>
            <a:normAutofit/>
          </a:bodyPr>
          <a:lstStyle>
            <a:lvl1pPr marL="0" indent="0" algn="l">
              <a:buNone/>
              <a:defRPr sz="1625"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pic>
        <p:nvPicPr>
          <p:cNvPr id="9" name="Picture 8">
            <a:extLst>
              <a:ext uri="{FF2B5EF4-FFF2-40B4-BE49-F238E27FC236}">
                <a16:creationId xmlns:a16="http://schemas.microsoft.com/office/drawing/2014/main" id="{3AA89CEC-1459-1045-8BDC-93B60350CB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2590" y="1386038"/>
            <a:ext cx="3070888" cy="1081389"/>
          </a:xfrm>
          <a:prstGeom prst="rect">
            <a:avLst/>
          </a:prstGeom>
        </p:spPr>
      </p:pic>
      <p:pic>
        <p:nvPicPr>
          <p:cNvPr id="13" name="Picture 12">
            <a:extLst>
              <a:ext uri="{FF2B5EF4-FFF2-40B4-BE49-F238E27FC236}">
                <a16:creationId xmlns:a16="http://schemas.microsoft.com/office/drawing/2014/main" id="{7396209C-D871-A343-89FA-2B69718DB4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10259" y="1700611"/>
            <a:ext cx="1073151" cy="1081389"/>
          </a:xfrm>
          <a:prstGeom prst="rect">
            <a:avLst/>
          </a:prstGeom>
        </p:spPr>
      </p:pic>
      <p:pic>
        <p:nvPicPr>
          <p:cNvPr id="15" name="Picture 14">
            <a:extLst>
              <a:ext uri="{FF2B5EF4-FFF2-40B4-BE49-F238E27FC236}">
                <a16:creationId xmlns:a16="http://schemas.microsoft.com/office/drawing/2014/main" id="{FCAB9FFB-4B37-5841-AAA0-EB714E628F4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8865207" y="5421377"/>
            <a:ext cx="609784" cy="642539"/>
          </a:xfrm>
          <a:prstGeom prst="rect">
            <a:avLst/>
          </a:prstGeom>
        </p:spPr>
      </p:pic>
      <p:pic>
        <p:nvPicPr>
          <p:cNvPr id="16" name="Picture 15">
            <a:extLst>
              <a:ext uri="{FF2B5EF4-FFF2-40B4-BE49-F238E27FC236}">
                <a16:creationId xmlns:a16="http://schemas.microsoft.com/office/drawing/2014/main" id="{3371304C-D586-044D-A486-1EF64F0103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5047590" y="4662537"/>
            <a:ext cx="1910118" cy="1855172"/>
          </a:xfrm>
          <a:prstGeom prst="rect">
            <a:avLst/>
          </a:prstGeom>
        </p:spPr>
      </p:pic>
    </p:spTree>
    <p:extLst>
      <p:ext uri="{BB962C8B-B14F-4D97-AF65-F5344CB8AC3E}">
        <p14:creationId xmlns:p14="http://schemas.microsoft.com/office/powerpoint/2010/main" val="20021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42" presetClass="entr" presetSubtype="0" fill="hold"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anim calcmode="lin" valueType="num">
                                      <p:cBhvr>
                                        <p:cTn id="21" dur="750" fill="hold"/>
                                        <p:tgtEl>
                                          <p:spTgt spid="11"/>
                                        </p:tgtEl>
                                        <p:attrNameLst>
                                          <p:attrName>ppt_x</p:attrName>
                                        </p:attrNameLst>
                                      </p:cBhvr>
                                      <p:tavLst>
                                        <p:tav tm="0">
                                          <p:val>
                                            <p:strVal val="#ppt_x"/>
                                          </p:val>
                                        </p:tav>
                                        <p:tav tm="100000">
                                          <p:val>
                                            <p:strVal val="#ppt_x"/>
                                          </p:val>
                                        </p:tav>
                                      </p:tavLst>
                                    </p:anim>
                                    <p:anim calcmode="lin" valueType="num">
                                      <p:cBhvr>
                                        <p:cTn id="22" dur="750" fill="hold"/>
                                        <p:tgtEl>
                                          <p:spTgt spid="11"/>
                                        </p:tgtEl>
                                        <p:attrNameLst>
                                          <p:attrName>ppt_y</p:attrName>
                                        </p:attrNameLst>
                                      </p:cBhvr>
                                      <p:tavLst>
                                        <p:tav tm="0">
                                          <p:val>
                                            <p:strVal val="#ppt_y+.1"/>
                                          </p:val>
                                        </p:tav>
                                        <p:tav tm="100000">
                                          <p:val>
                                            <p:strVal val="#ppt_y"/>
                                          </p:val>
                                        </p:tav>
                                      </p:tavLst>
                                    </p:anim>
                                  </p:childTnLst>
                                </p:cTn>
                              </p:par>
                              <p:par>
                                <p:cTn id="23" presetID="2" presetClass="entr" presetSubtype="1" fill="hold" nodeType="withEffect">
                                  <p:stCondLst>
                                    <p:cond delay="6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ppt_x"/>
                                          </p:val>
                                        </p:tav>
                                        <p:tav tm="100000">
                                          <p:val>
                                            <p:strVal val="#ppt_x"/>
                                          </p:val>
                                        </p:tav>
                                      </p:tavLst>
                                    </p:anim>
                                    <p:anim calcmode="lin" valueType="num">
                                      <p:cBhvr additive="base">
                                        <p:cTn id="26" dur="2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7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250" fill="hold"/>
                                        <p:tgtEl>
                                          <p:spTgt spid="16"/>
                                        </p:tgtEl>
                                        <p:attrNameLst>
                                          <p:attrName>ppt_x</p:attrName>
                                        </p:attrNameLst>
                                      </p:cBhvr>
                                      <p:tavLst>
                                        <p:tav tm="0">
                                          <p:val>
                                            <p:strVal val="#ppt_x"/>
                                          </p:val>
                                        </p:tav>
                                        <p:tav tm="100000">
                                          <p:val>
                                            <p:strVal val="#ppt_x"/>
                                          </p:val>
                                        </p:tav>
                                      </p:tavLst>
                                    </p:anim>
                                    <p:anim calcmode="lin" valueType="num">
                                      <p:cBhvr additive="base">
                                        <p:cTn id="30" dur="25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2" fill="hold" nodeType="withEffect">
                                  <p:stCondLst>
                                    <p:cond delay="8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50" fill="hold"/>
                                        <p:tgtEl>
                                          <p:spTgt spid="15"/>
                                        </p:tgtEl>
                                        <p:attrNameLst>
                                          <p:attrName>ppt_x</p:attrName>
                                        </p:attrNameLst>
                                      </p:cBhvr>
                                      <p:tavLst>
                                        <p:tav tm="0">
                                          <p:val>
                                            <p:strVal val="1+#ppt_w/2"/>
                                          </p:val>
                                        </p:tav>
                                        <p:tav tm="100000">
                                          <p:val>
                                            <p:strVal val="#ppt_x"/>
                                          </p:val>
                                        </p:tav>
                                      </p:tavLst>
                                    </p:anim>
                                    <p:anim calcmode="lin" valueType="num">
                                      <p:cBhvr additive="base">
                                        <p:cTn id="34" dur="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42"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F9ADEC-AC50-8D4C-98D2-81228B8A6F41}"/>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4" name="Subtitle 2">
            <a:extLst>
              <a:ext uri="{FF2B5EF4-FFF2-40B4-BE49-F238E27FC236}">
                <a16:creationId xmlns:a16="http://schemas.microsoft.com/office/drawing/2014/main" id="{4269BCCC-3AB9-DF45-AE66-AD48E5AF291D}"/>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28" name="Round Diagonal Corner of Rectangle 27">
            <a:extLst>
              <a:ext uri="{FF2B5EF4-FFF2-40B4-BE49-F238E27FC236}">
                <a16:creationId xmlns:a16="http://schemas.microsoft.com/office/drawing/2014/main" id="{F27A01C5-D528-3F4A-A35E-5CB797A8DA21}"/>
              </a:ext>
            </a:extLst>
          </p:cNvPr>
          <p:cNvSpPr/>
          <p:nvPr/>
        </p:nvSpPr>
        <p:spPr>
          <a:xfrm>
            <a:off x="692592" y="2300438"/>
            <a:ext cx="2419978" cy="3917482"/>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Text Placeholder 21">
            <a:extLst>
              <a:ext uri="{FF2B5EF4-FFF2-40B4-BE49-F238E27FC236}">
                <a16:creationId xmlns:a16="http://schemas.microsoft.com/office/drawing/2014/main" id="{DD700B02-E33E-F94E-9980-5097BC4BEBD1}"/>
              </a:ext>
            </a:extLst>
          </p:cNvPr>
          <p:cNvSpPr>
            <a:spLocks noGrp="1"/>
          </p:cNvSpPr>
          <p:nvPr>
            <p:ph type="body" sz="quarter" idx="13" hasCustomPrompt="1"/>
          </p:nvPr>
        </p:nvSpPr>
        <p:spPr>
          <a:xfrm>
            <a:off x="919388" y="4104904"/>
            <a:ext cx="1903822" cy="1872384"/>
          </a:xfrm>
          <a:prstGeom prst="rect">
            <a:avLst/>
          </a:prstGeom>
        </p:spPr>
        <p:txBody>
          <a:bodyPr>
            <a:normAutofit/>
          </a:bodyPr>
          <a:lstStyle>
            <a:lvl1pPr marL="0" indent="0">
              <a:buFontTx/>
              <a:buNone/>
              <a:defRPr lang="en-GB" sz="1300" b="0" i="0" u="none" strike="noStrike" smtClean="0">
                <a:solidFill>
                  <a:schemeClr val="accent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30" name="Text Placeholder 21">
            <a:extLst>
              <a:ext uri="{FF2B5EF4-FFF2-40B4-BE49-F238E27FC236}">
                <a16:creationId xmlns:a16="http://schemas.microsoft.com/office/drawing/2014/main" id="{172DDF80-9524-F34C-A054-7E75DD09C8F9}"/>
              </a:ext>
            </a:extLst>
          </p:cNvPr>
          <p:cNvSpPr>
            <a:spLocks noGrp="1"/>
          </p:cNvSpPr>
          <p:nvPr>
            <p:ph type="body" sz="quarter" idx="14" hasCustomPrompt="1"/>
          </p:nvPr>
        </p:nvSpPr>
        <p:spPr>
          <a:xfrm>
            <a:off x="919389" y="2919494"/>
            <a:ext cx="1903822"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1" name="Text Placeholder 21">
            <a:extLst>
              <a:ext uri="{FF2B5EF4-FFF2-40B4-BE49-F238E27FC236}">
                <a16:creationId xmlns:a16="http://schemas.microsoft.com/office/drawing/2014/main" id="{244AB9F8-CC93-4B47-B227-322824DC9004}"/>
              </a:ext>
            </a:extLst>
          </p:cNvPr>
          <p:cNvSpPr>
            <a:spLocks noGrp="1"/>
          </p:cNvSpPr>
          <p:nvPr>
            <p:ph type="body" sz="quarter" idx="15" hasCustomPrompt="1"/>
          </p:nvPr>
        </p:nvSpPr>
        <p:spPr>
          <a:xfrm>
            <a:off x="919388" y="3396067"/>
            <a:ext cx="1903822" cy="564945"/>
          </a:xfrm>
          <a:prstGeom prst="rect">
            <a:avLst/>
          </a:prstGeom>
        </p:spPr>
        <p:txBody>
          <a:bodyPr>
            <a:noAutofit/>
          </a:bodyPr>
          <a:lstStyle>
            <a:lvl1pPr marL="0" indent="0">
              <a:buFontTx/>
              <a:buNone/>
              <a:defRPr lang="en-GB" sz="1138"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2" name="Round Diagonal Corner of Rectangle 31">
            <a:extLst>
              <a:ext uri="{FF2B5EF4-FFF2-40B4-BE49-F238E27FC236}">
                <a16:creationId xmlns:a16="http://schemas.microsoft.com/office/drawing/2014/main" id="{754267BA-7F2D-4046-ACB0-2580A1F0CF23}"/>
              </a:ext>
            </a:extLst>
          </p:cNvPr>
          <p:cNvSpPr/>
          <p:nvPr/>
        </p:nvSpPr>
        <p:spPr>
          <a:xfrm flipH="1">
            <a:off x="3339365" y="2300438"/>
            <a:ext cx="2419978" cy="3917482"/>
          </a:xfrm>
          <a:prstGeom prst="round2DiagRect">
            <a:avLst>
              <a:gd name="adj1" fmla="val 296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3" name="Text Placeholder 21">
            <a:extLst>
              <a:ext uri="{FF2B5EF4-FFF2-40B4-BE49-F238E27FC236}">
                <a16:creationId xmlns:a16="http://schemas.microsoft.com/office/drawing/2014/main" id="{4AFD5B5D-EF79-1746-84D0-B2E20EFDBADC}"/>
              </a:ext>
            </a:extLst>
          </p:cNvPr>
          <p:cNvSpPr>
            <a:spLocks noGrp="1"/>
          </p:cNvSpPr>
          <p:nvPr>
            <p:ph type="body" sz="quarter" idx="16" hasCustomPrompt="1"/>
          </p:nvPr>
        </p:nvSpPr>
        <p:spPr>
          <a:xfrm>
            <a:off x="3566161" y="4104904"/>
            <a:ext cx="1903822" cy="1872384"/>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34" name="Text Placeholder 21">
            <a:extLst>
              <a:ext uri="{FF2B5EF4-FFF2-40B4-BE49-F238E27FC236}">
                <a16:creationId xmlns:a16="http://schemas.microsoft.com/office/drawing/2014/main" id="{87F7D6D3-C1E4-BB46-B3E7-010D7A67E8F9}"/>
              </a:ext>
            </a:extLst>
          </p:cNvPr>
          <p:cNvSpPr>
            <a:spLocks noGrp="1"/>
          </p:cNvSpPr>
          <p:nvPr>
            <p:ph type="body" sz="quarter" idx="17" hasCustomPrompt="1"/>
          </p:nvPr>
        </p:nvSpPr>
        <p:spPr>
          <a:xfrm>
            <a:off x="3566162" y="2919494"/>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5" name="Text Placeholder 21">
            <a:extLst>
              <a:ext uri="{FF2B5EF4-FFF2-40B4-BE49-F238E27FC236}">
                <a16:creationId xmlns:a16="http://schemas.microsoft.com/office/drawing/2014/main" id="{85582E9C-6E0F-6D42-A075-4F1D38B41CB6}"/>
              </a:ext>
            </a:extLst>
          </p:cNvPr>
          <p:cNvSpPr>
            <a:spLocks noGrp="1"/>
          </p:cNvSpPr>
          <p:nvPr>
            <p:ph type="body" sz="quarter" idx="18" hasCustomPrompt="1"/>
          </p:nvPr>
        </p:nvSpPr>
        <p:spPr>
          <a:xfrm>
            <a:off x="3566161" y="3396067"/>
            <a:ext cx="1903822" cy="564945"/>
          </a:xfrm>
          <a:prstGeom prst="rect">
            <a:avLst/>
          </a:prstGeom>
        </p:spPr>
        <p:txBody>
          <a:bodyPr>
            <a:noAutofit/>
          </a:bodyPr>
          <a:lstStyle>
            <a:lvl1pPr marL="0" indent="0">
              <a:buFontTx/>
              <a:buNone/>
              <a:defRPr lang="en-GB" sz="1138"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6" name="Round Diagonal Corner of Rectangle 35">
            <a:extLst>
              <a:ext uri="{FF2B5EF4-FFF2-40B4-BE49-F238E27FC236}">
                <a16:creationId xmlns:a16="http://schemas.microsoft.com/office/drawing/2014/main" id="{212354D1-9647-0C47-ADAA-CF050B4DA509}"/>
              </a:ext>
            </a:extLst>
          </p:cNvPr>
          <p:cNvSpPr/>
          <p:nvPr/>
        </p:nvSpPr>
        <p:spPr>
          <a:xfrm>
            <a:off x="5986138" y="2300438"/>
            <a:ext cx="2419978" cy="3917482"/>
          </a:xfrm>
          <a:prstGeom prst="round2DiagRect">
            <a:avLst>
              <a:gd name="adj1" fmla="val 296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7" name="Text Placeholder 21">
            <a:extLst>
              <a:ext uri="{FF2B5EF4-FFF2-40B4-BE49-F238E27FC236}">
                <a16:creationId xmlns:a16="http://schemas.microsoft.com/office/drawing/2014/main" id="{FA0BC513-3257-6549-8055-EE9B569A821B}"/>
              </a:ext>
            </a:extLst>
          </p:cNvPr>
          <p:cNvSpPr>
            <a:spLocks noGrp="1"/>
          </p:cNvSpPr>
          <p:nvPr>
            <p:ph type="body" sz="quarter" idx="19" hasCustomPrompt="1"/>
          </p:nvPr>
        </p:nvSpPr>
        <p:spPr>
          <a:xfrm>
            <a:off x="6212934" y="4104904"/>
            <a:ext cx="1903822" cy="1872384"/>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38" name="Text Placeholder 21">
            <a:extLst>
              <a:ext uri="{FF2B5EF4-FFF2-40B4-BE49-F238E27FC236}">
                <a16:creationId xmlns:a16="http://schemas.microsoft.com/office/drawing/2014/main" id="{114F1DBC-85DD-B54F-8B38-5CE2E09A873A}"/>
              </a:ext>
            </a:extLst>
          </p:cNvPr>
          <p:cNvSpPr>
            <a:spLocks noGrp="1"/>
          </p:cNvSpPr>
          <p:nvPr>
            <p:ph type="body" sz="quarter" idx="20" hasCustomPrompt="1"/>
          </p:nvPr>
        </p:nvSpPr>
        <p:spPr>
          <a:xfrm>
            <a:off x="6212935" y="2919494"/>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9" name="Text Placeholder 21">
            <a:extLst>
              <a:ext uri="{FF2B5EF4-FFF2-40B4-BE49-F238E27FC236}">
                <a16:creationId xmlns:a16="http://schemas.microsoft.com/office/drawing/2014/main" id="{2E0C55D4-A4FB-0A4A-949B-223F66794A78}"/>
              </a:ext>
            </a:extLst>
          </p:cNvPr>
          <p:cNvSpPr>
            <a:spLocks noGrp="1"/>
          </p:cNvSpPr>
          <p:nvPr>
            <p:ph type="body" sz="quarter" idx="21" hasCustomPrompt="1"/>
          </p:nvPr>
        </p:nvSpPr>
        <p:spPr>
          <a:xfrm>
            <a:off x="6212934" y="3396067"/>
            <a:ext cx="1903822" cy="564945"/>
          </a:xfrm>
          <a:prstGeom prst="rect">
            <a:avLst/>
          </a:prstGeom>
        </p:spPr>
        <p:txBody>
          <a:bodyPr>
            <a:noAutofit/>
          </a:bodyPr>
          <a:lstStyle>
            <a:lvl1pPr marL="0" indent="0">
              <a:buFontTx/>
              <a:buNone/>
              <a:defRPr lang="en-GB" sz="1138"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9" name="Slide Number Placeholder 6">
            <a:extLst>
              <a:ext uri="{FF2B5EF4-FFF2-40B4-BE49-F238E27FC236}">
                <a16:creationId xmlns:a16="http://schemas.microsoft.com/office/drawing/2014/main" id="{22C0CF9C-F28E-BF48-A903-DD7E97B0ECC7}"/>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50" name="Subtitle 2">
            <a:extLst>
              <a:ext uri="{FF2B5EF4-FFF2-40B4-BE49-F238E27FC236}">
                <a16:creationId xmlns:a16="http://schemas.microsoft.com/office/drawing/2014/main" id="{3AFF7CAE-868E-954F-A47E-6E35416089DE}"/>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51" name="Group 50">
            <a:extLst>
              <a:ext uri="{FF2B5EF4-FFF2-40B4-BE49-F238E27FC236}">
                <a16:creationId xmlns:a16="http://schemas.microsoft.com/office/drawing/2014/main" id="{4267D362-C417-4947-B574-B3E88E33FD1B}"/>
              </a:ext>
            </a:extLst>
          </p:cNvPr>
          <p:cNvGrpSpPr/>
          <p:nvPr userDrawn="1"/>
        </p:nvGrpSpPr>
        <p:grpSpPr>
          <a:xfrm>
            <a:off x="8483600" y="-81635"/>
            <a:ext cx="1422401" cy="1800708"/>
            <a:chOff x="10368923" y="94003"/>
            <a:chExt cx="1662635" cy="2044361"/>
          </a:xfrm>
        </p:grpSpPr>
        <p:grpSp>
          <p:nvGrpSpPr>
            <p:cNvPr id="52" name="Group 51">
              <a:extLst>
                <a:ext uri="{FF2B5EF4-FFF2-40B4-BE49-F238E27FC236}">
                  <a16:creationId xmlns:a16="http://schemas.microsoft.com/office/drawing/2014/main" id="{BACC5822-8E17-EC48-8F7B-66FBE90D3FF6}"/>
                </a:ext>
              </a:extLst>
            </p:cNvPr>
            <p:cNvGrpSpPr/>
            <p:nvPr userDrawn="1"/>
          </p:nvGrpSpPr>
          <p:grpSpPr>
            <a:xfrm>
              <a:off x="10683423" y="94003"/>
              <a:ext cx="1348135" cy="2044361"/>
              <a:chOff x="10683423" y="94003"/>
              <a:chExt cx="1348135" cy="2044361"/>
            </a:xfrm>
          </p:grpSpPr>
          <p:pic>
            <p:nvPicPr>
              <p:cNvPr id="54" name="Picture 53">
                <a:extLst>
                  <a:ext uri="{FF2B5EF4-FFF2-40B4-BE49-F238E27FC236}">
                    <a16:creationId xmlns:a16="http://schemas.microsoft.com/office/drawing/2014/main" id="{F1DD327B-0C9F-EC49-8347-57FACFFE61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55" name="Picture 54">
                <a:extLst>
                  <a:ext uri="{FF2B5EF4-FFF2-40B4-BE49-F238E27FC236}">
                    <a16:creationId xmlns:a16="http://schemas.microsoft.com/office/drawing/2014/main" id="{0D406F7F-4E51-564F-A41D-D64BC7C531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53" name="Picture 52">
              <a:extLst>
                <a:ext uri="{FF2B5EF4-FFF2-40B4-BE49-F238E27FC236}">
                  <a16:creationId xmlns:a16="http://schemas.microsoft.com/office/drawing/2014/main" id="{27129F65-1E41-6340-B0FC-455C81A7CA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56" name="Picture 55">
            <a:extLst>
              <a:ext uri="{FF2B5EF4-FFF2-40B4-BE49-F238E27FC236}">
                <a16:creationId xmlns:a16="http://schemas.microsoft.com/office/drawing/2014/main" id="{267E84D8-96B8-FA42-99E1-9DB47B7A76D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327336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Custom Layout">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F9ADEC-AC50-8D4C-98D2-81228B8A6F41}"/>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4" name="Subtitle 2">
            <a:extLst>
              <a:ext uri="{FF2B5EF4-FFF2-40B4-BE49-F238E27FC236}">
                <a16:creationId xmlns:a16="http://schemas.microsoft.com/office/drawing/2014/main" id="{4269BCCC-3AB9-DF45-AE66-AD48E5AF291D}"/>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5" name="Round Diagonal Corner of Rectangle 4">
            <a:extLst>
              <a:ext uri="{FF2B5EF4-FFF2-40B4-BE49-F238E27FC236}">
                <a16:creationId xmlns:a16="http://schemas.microsoft.com/office/drawing/2014/main" id="{D1576DA8-CB65-2744-961F-6F2CA50A38F4}"/>
              </a:ext>
            </a:extLst>
          </p:cNvPr>
          <p:cNvSpPr/>
          <p:nvPr/>
        </p:nvSpPr>
        <p:spPr>
          <a:xfrm>
            <a:off x="692592" y="2300438"/>
            <a:ext cx="2419978" cy="3917482"/>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 name="Text Placeholder 21">
            <a:extLst>
              <a:ext uri="{FF2B5EF4-FFF2-40B4-BE49-F238E27FC236}">
                <a16:creationId xmlns:a16="http://schemas.microsoft.com/office/drawing/2014/main" id="{6E6D4B01-1654-4F48-B703-1DDE72340420}"/>
              </a:ext>
            </a:extLst>
          </p:cNvPr>
          <p:cNvSpPr>
            <a:spLocks noGrp="1"/>
          </p:cNvSpPr>
          <p:nvPr>
            <p:ph type="body" sz="quarter" idx="13" hasCustomPrompt="1"/>
          </p:nvPr>
        </p:nvSpPr>
        <p:spPr>
          <a:xfrm>
            <a:off x="919388" y="4104904"/>
            <a:ext cx="1903822" cy="1872384"/>
          </a:xfrm>
          <a:prstGeom prst="rect">
            <a:avLst/>
          </a:prstGeom>
        </p:spPr>
        <p:txBody>
          <a:bodyPr>
            <a:normAutofit/>
          </a:bodyPr>
          <a:lstStyle>
            <a:lvl1pPr marL="0" indent="0">
              <a:buFontTx/>
              <a:buNone/>
              <a:defRPr lang="en-GB" sz="1300" b="0" i="0" u="none" strike="noStrike" smtClean="0">
                <a:solidFill>
                  <a:schemeClr val="accent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7" name="Text Placeholder 21">
            <a:extLst>
              <a:ext uri="{FF2B5EF4-FFF2-40B4-BE49-F238E27FC236}">
                <a16:creationId xmlns:a16="http://schemas.microsoft.com/office/drawing/2014/main" id="{6EF33243-1722-6E49-A7C6-EBA4AD799CC9}"/>
              </a:ext>
            </a:extLst>
          </p:cNvPr>
          <p:cNvSpPr>
            <a:spLocks noGrp="1"/>
          </p:cNvSpPr>
          <p:nvPr>
            <p:ph type="body" sz="quarter" idx="14" hasCustomPrompt="1"/>
          </p:nvPr>
        </p:nvSpPr>
        <p:spPr>
          <a:xfrm>
            <a:off x="919389" y="2919494"/>
            <a:ext cx="1903822" cy="365125"/>
          </a:xfrm>
          <a:prstGeom prst="rect">
            <a:avLst/>
          </a:prstGeom>
        </p:spPr>
        <p:txBody>
          <a:bodyPr>
            <a:normAutofit/>
          </a:bodyPr>
          <a:lstStyle>
            <a:lvl1pPr marL="0" indent="0">
              <a:buFontTx/>
              <a:buNone/>
              <a:defRPr lang="en-GB" sz="1950"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8" name="Text Placeholder 21">
            <a:extLst>
              <a:ext uri="{FF2B5EF4-FFF2-40B4-BE49-F238E27FC236}">
                <a16:creationId xmlns:a16="http://schemas.microsoft.com/office/drawing/2014/main" id="{7A37F5B4-F83A-D84C-9FD7-8E77F2059B75}"/>
              </a:ext>
            </a:extLst>
          </p:cNvPr>
          <p:cNvSpPr>
            <a:spLocks noGrp="1"/>
          </p:cNvSpPr>
          <p:nvPr>
            <p:ph type="body" sz="quarter" idx="15" hasCustomPrompt="1"/>
          </p:nvPr>
        </p:nvSpPr>
        <p:spPr>
          <a:xfrm>
            <a:off x="919388" y="3396067"/>
            <a:ext cx="1903822" cy="564945"/>
          </a:xfrm>
          <a:prstGeom prst="rect">
            <a:avLst/>
          </a:prstGeom>
        </p:spPr>
        <p:txBody>
          <a:bodyPr>
            <a:noAutofit/>
          </a:bodyPr>
          <a:lstStyle>
            <a:lvl1pPr marL="0" indent="0">
              <a:buFontTx/>
              <a:buNone/>
              <a:defRPr lang="en-GB" sz="1138"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9" name="Round Diagonal Corner of Rectangle 8">
            <a:extLst>
              <a:ext uri="{FF2B5EF4-FFF2-40B4-BE49-F238E27FC236}">
                <a16:creationId xmlns:a16="http://schemas.microsoft.com/office/drawing/2014/main" id="{CB848FED-4183-674E-BDC3-F3CC6C8B3248}"/>
              </a:ext>
            </a:extLst>
          </p:cNvPr>
          <p:cNvSpPr/>
          <p:nvPr/>
        </p:nvSpPr>
        <p:spPr>
          <a:xfrm flipH="1">
            <a:off x="3339365" y="2300438"/>
            <a:ext cx="2419978" cy="3917482"/>
          </a:xfrm>
          <a:prstGeom prst="round2DiagRect">
            <a:avLst>
              <a:gd name="adj1" fmla="val 296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ext Placeholder 21">
            <a:extLst>
              <a:ext uri="{FF2B5EF4-FFF2-40B4-BE49-F238E27FC236}">
                <a16:creationId xmlns:a16="http://schemas.microsoft.com/office/drawing/2014/main" id="{FC947C76-7CE2-9644-A5BF-9ED89B919E78}"/>
              </a:ext>
            </a:extLst>
          </p:cNvPr>
          <p:cNvSpPr>
            <a:spLocks noGrp="1"/>
          </p:cNvSpPr>
          <p:nvPr>
            <p:ph type="body" sz="quarter" idx="16" hasCustomPrompt="1"/>
          </p:nvPr>
        </p:nvSpPr>
        <p:spPr>
          <a:xfrm>
            <a:off x="3566161" y="4104904"/>
            <a:ext cx="1903822" cy="1872384"/>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11" name="Text Placeholder 21">
            <a:extLst>
              <a:ext uri="{FF2B5EF4-FFF2-40B4-BE49-F238E27FC236}">
                <a16:creationId xmlns:a16="http://schemas.microsoft.com/office/drawing/2014/main" id="{4816B0A6-3528-F543-B819-9569144F7009}"/>
              </a:ext>
            </a:extLst>
          </p:cNvPr>
          <p:cNvSpPr>
            <a:spLocks noGrp="1"/>
          </p:cNvSpPr>
          <p:nvPr>
            <p:ph type="body" sz="quarter" idx="17" hasCustomPrompt="1"/>
          </p:nvPr>
        </p:nvSpPr>
        <p:spPr>
          <a:xfrm>
            <a:off x="3566162" y="2919494"/>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2" name="Text Placeholder 21">
            <a:extLst>
              <a:ext uri="{FF2B5EF4-FFF2-40B4-BE49-F238E27FC236}">
                <a16:creationId xmlns:a16="http://schemas.microsoft.com/office/drawing/2014/main" id="{24FC1683-2A48-CE4B-8569-0E6222136161}"/>
              </a:ext>
            </a:extLst>
          </p:cNvPr>
          <p:cNvSpPr>
            <a:spLocks noGrp="1"/>
          </p:cNvSpPr>
          <p:nvPr>
            <p:ph type="body" sz="quarter" idx="18" hasCustomPrompt="1"/>
          </p:nvPr>
        </p:nvSpPr>
        <p:spPr>
          <a:xfrm>
            <a:off x="3566161" y="3396067"/>
            <a:ext cx="1903822" cy="564945"/>
          </a:xfrm>
          <a:prstGeom prst="rect">
            <a:avLst/>
          </a:prstGeom>
        </p:spPr>
        <p:txBody>
          <a:bodyPr>
            <a:noAutofit/>
          </a:bodyPr>
          <a:lstStyle>
            <a:lvl1pPr marL="0" indent="0">
              <a:buFontTx/>
              <a:buNone/>
              <a:defRPr lang="en-GB" sz="1138"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3" name="Round Diagonal Corner of Rectangle 12">
            <a:extLst>
              <a:ext uri="{FF2B5EF4-FFF2-40B4-BE49-F238E27FC236}">
                <a16:creationId xmlns:a16="http://schemas.microsoft.com/office/drawing/2014/main" id="{008D0FFA-CBC0-4643-9AFC-0B46E12743B3}"/>
              </a:ext>
            </a:extLst>
          </p:cNvPr>
          <p:cNvSpPr/>
          <p:nvPr/>
        </p:nvSpPr>
        <p:spPr>
          <a:xfrm>
            <a:off x="5986138" y="2300438"/>
            <a:ext cx="2419978" cy="3917482"/>
          </a:xfrm>
          <a:prstGeom prst="round2DiagRect">
            <a:avLst>
              <a:gd name="adj1" fmla="val 296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Text Placeholder 21">
            <a:extLst>
              <a:ext uri="{FF2B5EF4-FFF2-40B4-BE49-F238E27FC236}">
                <a16:creationId xmlns:a16="http://schemas.microsoft.com/office/drawing/2014/main" id="{CCAC6F96-6208-FB45-87CC-7EDA45723761}"/>
              </a:ext>
            </a:extLst>
          </p:cNvPr>
          <p:cNvSpPr>
            <a:spLocks noGrp="1"/>
          </p:cNvSpPr>
          <p:nvPr>
            <p:ph type="body" sz="quarter" idx="19" hasCustomPrompt="1"/>
          </p:nvPr>
        </p:nvSpPr>
        <p:spPr>
          <a:xfrm>
            <a:off x="6212934" y="4104904"/>
            <a:ext cx="1903822" cy="1872384"/>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15" name="Text Placeholder 21">
            <a:extLst>
              <a:ext uri="{FF2B5EF4-FFF2-40B4-BE49-F238E27FC236}">
                <a16:creationId xmlns:a16="http://schemas.microsoft.com/office/drawing/2014/main" id="{882C2319-B2BB-5E40-8D2D-A39AF8F5937F}"/>
              </a:ext>
            </a:extLst>
          </p:cNvPr>
          <p:cNvSpPr>
            <a:spLocks noGrp="1"/>
          </p:cNvSpPr>
          <p:nvPr>
            <p:ph type="body" sz="quarter" idx="20" hasCustomPrompt="1"/>
          </p:nvPr>
        </p:nvSpPr>
        <p:spPr>
          <a:xfrm>
            <a:off x="6212935" y="2919494"/>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6" name="Text Placeholder 21">
            <a:extLst>
              <a:ext uri="{FF2B5EF4-FFF2-40B4-BE49-F238E27FC236}">
                <a16:creationId xmlns:a16="http://schemas.microsoft.com/office/drawing/2014/main" id="{1E7EE4EB-6953-E54B-A32C-6D15B8E3A7C0}"/>
              </a:ext>
            </a:extLst>
          </p:cNvPr>
          <p:cNvSpPr>
            <a:spLocks noGrp="1"/>
          </p:cNvSpPr>
          <p:nvPr>
            <p:ph type="body" sz="quarter" idx="21" hasCustomPrompt="1"/>
          </p:nvPr>
        </p:nvSpPr>
        <p:spPr>
          <a:xfrm>
            <a:off x="6212934" y="3396067"/>
            <a:ext cx="1903822" cy="564945"/>
          </a:xfrm>
          <a:prstGeom prst="rect">
            <a:avLst/>
          </a:prstGeom>
        </p:spPr>
        <p:txBody>
          <a:bodyPr>
            <a:noAutofit/>
          </a:bodyPr>
          <a:lstStyle>
            <a:lvl1pPr marL="0" indent="0">
              <a:buFontTx/>
              <a:buNone/>
              <a:defRPr lang="en-GB" sz="1138"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29" name="Slide Number Placeholder 6">
            <a:extLst>
              <a:ext uri="{FF2B5EF4-FFF2-40B4-BE49-F238E27FC236}">
                <a16:creationId xmlns:a16="http://schemas.microsoft.com/office/drawing/2014/main" id="{81C61BD6-CBF2-344A-B265-1664C9629192}"/>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19" name="Subtitle 2">
            <a:extLst>
              <a:ext uri="{FF2B5EF4-FFF2-40B4-BE49-F238E27FC236}">
                <a16:creationId xmlns:a16="http://schemas.microsoft.com/office/drawing/2014/main" id="{BF0EF6C8-CA4C-D24D-816D-551BD178E26D}"/>
              </a:ext>
            </a:extLst>
          </p:cNvPr>
          <p:cNvSpPr txBox="1">
            <a:spLocks/>
          </p:cNvSpPr>
          <p:nvPr/>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pic>
        <p:nvPicPr>
          <p:cNvPr id="23" name="Picture 22">
            <a:extLst>
              <a:ext uri="{FF2B5EF4-FFF2-40B4-BE49-F238E27FC236}">
                <a16:creationId xmlns:a16="http://schemas.microsoft.com/office/drawing/2014/main" id="{FB70B6BD-0E57-5247-BE79-B8918F4A9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7546" y="6448746"/>
            <a:ext cx="229384" cy="239921"/>
          </a:xfrm>
          <a:prstGeom prst="rect">
            <a:avLst/>
          </a:prstGeom>
        </p:spPr>
      </p:pic>
      <p:grpSp>
        <p:nvGrpSpPr>
          <p:cNvPr id="26" name="Group 25">
            <a:extLst>
              <a:ext uri="{FF2B5EF4-FFF2-40B4-BE49-F238E27FC236}">
                <a16:creationId xmlns:a16="http://schemas.microsoft.com/office/drawing/2014/main" id="{91D432E2-B7FD-E44F-AEA5-E8D0C44725F1}"/>
              </a:ext>
            </a:extLst>
          </p:cNvPr>
          <p:cNvGrpSpPr/>
          <p:nvPr userDrawn="1"/>
        </p:nvGrpSpPr>
        <p:grpSpPr>
          <a:xfrm>
            <a:off x="8589987" y="-85743"/>
            <a:ext cx="1316013" cy="1787543"/>
            <a:chOff x="9489998" y="-132773"/>
            <a:chExt cx="2702002" cy="3364006"/>
          </a:xfrm>
        </p:grpSpPr>
        <p:pic>
          <p:nvPicPr>
            <p:cNvPr id="27" name="Picture 26">
              <a:extLst>
                <a:ext uri="{FF2B5EF4-FFF2-40B4-BE49-F238E27FC236}">
                  <a16:creationId xmlns:a16="http://schemas.microsoft.com/office/drawing/2014/main" id="{D4B5E8EE-E7E3-DA4F-BA97-3FF5F0C375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2324" y="1561557"/>
              <a:ext cx="1669676" cy="1669676"/>
            </a:xfrm>
            <a:prstGeom prst="rect">
              <a:avLst/>
            </a:prstGeom>
          </p:spPr>
        </p:pic>
        <p:pic>
          <p:nvPicPr>
            <p:cNvPr id="28" name="Picture 27">
              <a:extLst>
                <a:ext uri="{FF2B5EF4-FFF2-40B4-BE49-F238E27FC236}">
                  <a16:creationId xmlns:a16="http://schemas.microsoft.com/office/drawing/2014/main" id="{8E0B2270-20B8-8E43-8291-D00674286C0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9489998" y="1427087"/>
              <a:ext cx="863600" cy="863600"/>
            </a:xfrm>
            <a:prstGeom prst="rect">
              <a:avLst/>
            </a:prstGeom>
          </p:spPr>
        </p:pic>
        <p:pic>
          <p:nvPicPr>
            <p:cNvPr id="30" name="Picture 29">
              <a:extLst>
                <a:ext uri="{FF2B5EF4-FFF2-40B4-BE49-F238E27FC236}">
                  <a16:creationId xmlns:a16="http://schemas.microsoft.com/office/drawing/2014/main" id="{68014082-76D2-4B47-BD72-EC9A3238B0B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89437" y="-132773"/>
              <a:ext cx="1518629" cy="1559859"/>
            </a:xfrm>
            <a:prstGeom prst="rect">
              <a:avLst/>
            </a:prstGeom>
          </p:spPr>
        </p:pic>
      </p:grpSp>
    </p:spTree>
    <p:extLst>
      <p:ext uri="{BB962C8B-B14F-4D97-AF65-F5344CB8AC3E}">
        <p14:creationId xmlns:p14="http://schemas.microsoft.com/office/powerpoint/2010/main" val="154132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F9ADEC-AC50-8D4C-98D2-81228B8A6F41}"/>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Add Title Here</a:t>
            </a:r>
            <a:endParaRPr lang="en-US"/>
          </a:p>
        </p:txBody>
      </p:sp>
      <p:sp>
        <p:nvSpPr>
          <p:cNvPr id="4" name="Subtitle 2">
            <a:extLst>
              <a:ext uri="{FF2B5EF4-FFF2-40B4-BE49-F238E27FC236}">
                <a16:creationId xmlns:a16="http://schemas.microsoft.com/office/drawing/2014/main" id="{4269BCCC-3AB9-DF45-AE66-AD48E5AF291D}"/>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6" name="Text Placeholder 21">
            <a:extLst>
              <a:ext uri="{FF2B5EF4-FFF2-40B4-BE49-F238E27FC236}">
                <a16:creationId xmlns:a16="http://schemas.microsoft.com/office/drawing/2014/main" id="{6E6D4B01-1654-4F48-B703-1DDE72340420}"/>
              </a:ext>
            </a:extLst>
          </p:cNvPr>
          <p:cNvSpPr>
            <a:spLocks noGrp="1"/>
          </p:cNvSpPr>
          <p:nvPr>
            <p:ph type="body" sz="quarter" idx="13" hasCustomPrompt="1"/>
          </p:nvPr>
        </p:nvSpPr>
        <p:spPr>
          <a:xfrm>
            <a:off x="692592" y="3879385"/>
            <a:ext cx="1903822" cy="2213407"/>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7" name="Text Placeholder 21">
            <a:extLst>
              <a:ext uri="{FF2B5EF4-FFF2-40B4-BE49-F238E27FC236}">
                <a16:creationId xmlns:a16="http://schemas.microsoft.com/office/drawing/2014/main" id="{6EF33243-1722-6E49-A7C6-EBA4AD799CC9}"/>
              </a:ext>
            </a:extLst>
          </p:cNvPr>
          <p:cNvSpPr>
            <a:spLocks noGrp="1"/>
          </p:cNvSpPr>
          <p:nvPr>
            <p:ph type="body" sz="quarter" idx="14" hasCustomPrompt="1"/>
          </p:nvPr>
        </p:nvSpPr>
        <p:spPr>
          <a:xfrm>
            <a:off x="692593" y="2693975"/>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8" name="Text Placeholder 21">
            <a:extLst>
              <a:ext uri="{FF2B5EF4-FFF2-40B4-BE49-F238E27FC236}">
                <a16:creationId xmlns:a16="http://schemas.microsoft.com/office/drawing/2014/main" id="{7A37F5B4-F83A-D84C-9FD7-8E77F2059B75}"/>
              </a:ext>
            </a:extLst>
          </p:cNvPr>
          <p:cNvSpPr>
            <a:spLocks noGrp="1"/>
          </p:cNvSpPr>
          <p:nvPr>
            <p:ph type="body" sz="quarter" idx="15" hasCustomPrompt="1"/>
          </p:nvPr>
        </p:nvSpPr>
        <p:spPr>
          <a:xfrm>
            <a:off x="692592" y="3170548"/>
            <a:ext cx="1903822" cy="564945"/>
          </a:xfrm>
          <a:prstGeom prst="rect">
            <a:avLst/>
          </a:prstGeom>
        </p:spPr>
        <p:txBody>
          <a:bodyPr>
            <a:noAutofit/>
          </a:bodyPr>
          <a:lstStyle>
            <a:lvl1pPr marL="0" indent="0">
              <a:buFontTx/>
              <a:buNone/>
              <a:defRPr lang="en-GB" sz="1138" b="0" i="0" u="none" strike="noStrike" spc="244" smtClean="0">
                <a:solidFill>
                  <a:schemeClr val="accent4"/>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0" name="Text Placeholder 21">
            <a:extLst>
              <a:ext uri="{FF2B5EF4-FFF2-40B4-BE49-F238E27FC236}">
                <a16:creationId xmlns:a16="http://schemas.microsoft.com/office/drawing/2014/main" id="{FC947C76-7CE2-9644-A5BF-9ED89B919E78}"/>
              </a:ext>
            </a:extLst>
          </p:cNvPr>
          <p:cNvSpPr>
            <a:spLocks noGrp="1"/>
          </p:cNvSpPr>
          <p:nvPr>
            <p:ph type="body" sz="quarter" idx="16" hasCustomPrompt="1"/>
          </p:nvPr>
        </p:nvSpPr>
        <p:spPr>
          <a:xfrm>
            <a:off x="3339365" y="3879385"/>
            <a:ext cx="1903822" cy="2213407"/>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11" name="Text Placeholder 21">
            <a:extLst>
              <a:ext uri="{FF2B5EF4-FFF2-40B4-BE49-F238E27FC236}">
                <a16:creationId xmlns:a16="http://schemas.microsoft.com/office/drawing/2014/main" id="{4816B0A6-3528-F543-B819-9569144F7009}"/>
              </a:ext>
            </a:extLst>
          </p:cNvPr>
          <p:cNvSpPr>
            <a:spLocks noGrp="1"/>
          </p:cNvSpPr>
          <p:nvPr>
            <p:ph type="body" sz="quarter" idx="17" hasCustomPrompt="1"/>
          </p:nvPr>
        </p:nvSpPr>
        <p:spPr>
          <a:xfrm>
            <a:off x="3339366" y="2693975"/>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2" name="Text Placeholder 21">
            <a:extLst>
              <a:ext uri="{FF2B5EF4-FFF2-40B4-BE49-F238E27FC236}">
                <a16:creationId xmlns:a16="http://schemas.microsoft.com/office/drawing/2014/main" id="{24FC1683-2A48-CE4B-8569-0E6222136161}"/>
              </a:ext>
            </a:extLst>
          </p:cNvPr>
          <p:cNvSpPr>
            <a:spLocks noGrp="1"/>
          </p:cNvSpPr>
          <p:nvPr>
            <p:ph type="body" sz="quarter" idx="18" hasCustomPrompt="1"/>
          </p:nvPr>
        </p:nvSpPr>
        <p:spPr>
          <a:xfrm>
            <a:off x="3339365" y="3170548"/>
            <a:ext cx="1903822" cy="564945"/>
          </a:xfrm>
          <a:prstGeom prst="rect">
            <a:avLst/>
          </a:prstGeom>
        </p:spPr>
        <p:txBody>
          <a:bodyPr>
            <a:noAutofit/>
          </a:bodyPr>
          <a:lstStyle>
            <a:lvl1pPr marL="0" indent="0">
              <a:buFontTx/>
              <a:buNone/>
              <a:defRPr lang="en-GB" sz="1138" b="0" i="0" u="none" strike="noStrike" spc="244" smtClean="0">
                <a:solidFill>
                  <a:schemeClr val="accent4"/>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4" name="Text Placeholder 21">
            <a:extLst>
              <a:ext uri="{FF2B5EF4-FFF2-40B4-BE49-F238E27FC236}">
                <a16:creationId xmlns:a16="http://schemas.microsoft.com/office/drawing/2014/main" id="{CCAC6F96-6208-FB45-87CC-7EDA45723761}"/>
              </a:ext>
            </a:extLst>
          </p:cNvPr>
          <p:cNvSpPr>
            <a:spLocks noGrp="1"/>
          </p:cNvSpPr>
          <p:nvPr>
            <p:ph type="body" sz="quarter" idx="19" hasCustomPrompt="1"/>
          </p:nvPr>
        </p:nvSpPr>
        <p:spPr>
          <a:xfrm>
            <a:off x="5986139" y="3879385"/>
            <a:ext cx="1903822" cy="2213407"/>
          </a:xfrm>
          <a:prstGeom prst="rect">
            <a:avLst/>
          </a:prstGeom>
        </p:spPr>
        <p:txBody>
          <a:bodyPr>
            <a:normAutofit/>
          </a:bodyPr>
          <a:lstStyle>
            <a:lvl1pPr marL="0" indent="0">
              <a:buFontTx/>
              <a:buNone/>
              <a:defRPr lang="en-GB" sz="1300" b="0" i="0" u="none" strike="noStrike" smtClean="0">
                <a:solidFill>
                  <a:schemeClr val="bg1"/>
                </a:solidFill>
                <a:effectLst/>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a:t>
            </a:r>
          </a:p>
        </p:txBody>
      </p:sp>
      <p:sp>
        <p:nvSpPr>
          <p:cNvPr id="15" name="Text Placeholder 21">
            <a:extLst>
              <a:ext uri="{FF2B5EF4-FFF2-40B4-BE49-F238E27FC236}">
                <a16:creationId xmlns:a16="http://schemas.microsoft.com/office/drawing/2014/main" id="{882C2319-B2BB-5E40-8D2D-A39AF8F5937F}"/>
              </a:ext>
            </a:extLst>
          </p:cNvPr>
          <p:cNvSpPr>
            <a:spLocks noGrp="1"/>
          </p:cNvSpPr>
          <p:nvPr>
            <p:ph type="body" sz="quarter" idx="20" hasCustomPrompt="1"/>
          </p:nvPr>
        </p:nvSpPr>
        <p:spPr>
          <a:xfrm>
            <a:off x="5986139" y="2693975"/>
            <a:ext cx="1903822" cy="365125"/>
          </a:xfrm>
          <a:prstGeom prst="rect">
            <a:avLst/>
          </a:prstGeom>
        </p:spPr>
        <p:txBody>
          <a:bodyPr>
            <a:normAutofit/>
          </a:bodyPr>
          <a:lstStyle>
            <a:lvl1pPr marL="0" indent="0">
              <a:buFontTx/>
              <a:buNone/>
              <a:defRPr lang="en-GB" sz="1950"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6" name="Text Placeholder 21">
            <a:extLst>
              <a:ext uri="{FF2B5EF4-FFF2-40B4-BE49-F238E27FC236}">
                <a16:creationId xmlns:a16="http://schemas.microsoft.com/office/drawing/2014/main" id="{1E7EE4EB-6953-E54B-A32C-6D15B8E3A7C0}"/>
              </a:ext>
            </a:extLst>
          </p:cNvPr>
          <p:cNvSpPr>
            <a:spLocks noGrp="1"/>
          </p:cNvSpPr>
          <p:nvPr>
            <p:ph type="body" sz="quarter" idx="21" hasCustomPrompt="1"/>
          </p:nvPr>
        </p:nvSpPr>
        <p:spPr>
          <a:xfrm>
            <a:off x="5986139" y="3170548"/>
            <a:ext cx="1903822" cy="564945"/>
          </a:xfrm>
          <a:prstGeom prst="rect">
            <a:avLst/>
          </a:prstGeom>
        </p:spPr>
        <p:txBody>
          <a:bodyPr>
            <a:noAutofit/>
          </a:bodyPr>
          <a:lstStyle>
            <a:lvl1pPr marL="0" indent="0">
              <a:buFontTx/>
              <a:buNone/>
              <a:defRPr lang="en-GB" sz="1138" b="0" i="0" u="none" strike="noStrike" spc="244" smtClean="0">
                <a:solidFill>
                  <a:schemeClr val="accent4"/>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2" name="Slide Number Placeholder 6">
            <a:extLst>
              <a:ext uri="{FF2B5EF4-FFF2-40B4-BE49-F238E27FC236}">
                <a16:creationId xmlns:a16="http://schemas.microsoft.com/office/drawing/2014/main" id="{8A1D8BAF-90D7-224B-94A2-619863EFFBD6}"/>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43" name="Subtitle 2">
            <a:extLst>
              <a:ext uri="{FF2B5EF4-FFF2-40B4-BE49-F238E27FC236}">
                <a16:creationId xmlns:a16="http://schemas.microsoft.com/office/drawing/2014/main" id="{F7882D4B-07BE-2948-A689-B247D872B9B3}"/>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44" name="Group 43">
            <a:extLst>
              <a:ext uri="{FF2B5EF4-FFF2-40B4-BE49-F238E27FC236}">
                <a16:creationId xmlns:a16="http://schemas.microsoft.com/office/drawing/2014/main" id="{A48C09ED-1BE3-5649-9EDD-26E32DE1B0F8}"/>
              </a:ext>
            </a:extLst>
          </p:cNvPr>
          <p:cNvGrpSpPr/>
          <p:nvPr userDrawn="1"/>
        </p:nvGrpSpPr>
        <p:grpSpPr>
          <a:xfrm>
            <a:off x="8483600" y="-81635"/>
            <a:ext cx="1422401" cy="1800708"/>
            <a:chOff x="10368923" y="94003"/>
            <a:chExt cx="1662635" cy="2044361"/>
          </a:xfrm>
        </p:grpSpPr>
        <p:grpSp>
          <p:nvGrpSpPr>
            <p:cNvPr id="45" name="Group 44">
              <a:extLst>
                <a:ext uri="{FF2B5EF4-FFF2-40B4-BE49-F238E27FC236}">
                  <a16:creationId xmlns:a16="http://schemas.microsoft.com/office/drawing/2014/main" id="{F3217FE1-7A92-6346-935A-34B3D828A5EA}"/>
                </a:ext>
              </a:extLst>
            </p:cNvPr>
            <p:cNvGrpSpPr/>
            <p:nvPr userDrawn="1"/>
          </p:nvGrpSpPr>
          <p:grpSpPr>
            <a:xfrm>
              <a:off x="10683423" y="94003"/>
              <a:ext cx="1348135" cy="2044361"/>
              <a:chOff x="10683423" y="94003"/>
              <a:chExt cx="1348135" cy="2044361"/>
            </a:xfrm>
          </p:grpSpPr>
          <p:pic>
            <p:nvPicPr>
              <p:cNvPr id="47" name="Picture 46">
                <a:extLst>
                  <a:ext uri="{FF2B5EF4-FFF2-40B4-BE49-F238E27FC236}">
                    <a16:creationId xmlns:a16="http://schemas.microsoft.com/office/drawing/2014/main" id="{2982645A-A047-7B46-9930-BED01123C1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48" name="Picture 47">
                <a:extLst>
                  <a:ext uri="{FF2B5EF4-FFF2-40B4-BE49-F238E27FC236}">
                    <a16:creationId xmlns:a16="http://schemas.microsoft.com/office/drawing/2014/main" id="{84910BEC-063C-E44F-A598-D6183AF4C2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46" name="Picture 45">
              <a:extLst>
                <a:ext uri="{FF2B5EF4-FFF2-40B4-BE49-F238E27FC236}">
                  <a16:creationId xmlns:a16="http://schemas.microsoft.com/office/drawing/2014/main" id="{074B61D5-FA98-9747-AF48-37ACD58053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49" name="Picture 48">
            <a:extLst>
              <a:ext uri="{FF2B5EF4-FFF2-40B4-BE49-F238E27FC236}">
                <a16:creationId xmlns:a16="http://schemas.microsoft.com/office/drawing/2014/main" id="{65260272-7282-0A47-AFC0-F4AFFFF761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247201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945F99-8056-1847-9290-74452F81D65E}"/>
              </a:ext>
            </a:extLst>
          </p:cNvPr>
          <p:cNvSpPr>
            <a:spLocks noGrp="1"/>
          </p:cNvSpPr>
          <p:nvPr>
            <p:ph type="ctrTitle" hasCustomPrompt="1"/>
          </p:nvPr>
        </p:nvSpPr>
        <p:spPr>
          <a:xfrm>
            <a:off x="692592" y="510139"/>
            <a:ext cx="6611780" cy="810661"/>
          </a:xfrm>
          <a:prstGeom prst="rect">
            <a:avLst/>
          </a:prstGeom>
        </p:spPr>
        <p:txBody>
          <a:bodyPr anchor="b">
            <a:normAutofit/>
          </a:bodyPr>
          <a:lstStyle>
            <a:lvl1pPr algn="l">
              <a:defRPr sz="3250" b="0" i="0" spc="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a:t>Contents</a:t>
            </a:r>
            <a:endParaRPr lang="en-US"/>
          </a:p>
        </p:txBody>
      </p:sp>
      <p:sp>
        <p:nvSpPr>
          <p:cNvPr id="4" name="Subtitle 2">
            <a:extLst>
              <a:ext uri="{FF2B5EF4-FFF2-40B4-BE49-F238E27FC236}">
                <a16:creationId xmlns:a16="http://schemas.microsoft.com/office/drawing/2014/main" id="{FC316EC6-EBA5-C44F-BFC9-3F589BB1F662}"/>
              </a:ext>
            </a:extLst>
          </p:cNvPr>
          <p:cNvSpPr>
            <a:spLocks noGrp="1"/>
          </p:cNvSpPr>
          <p:nvPr>
            <p:ph type="subTitle" idx="1" hasCustomPrompt="1"/>
          </p:nvPr>
        </p:nvSpPr>
        <p:spPr>
          <a:xfrm>
            <a:off x="692593" y="1412875"/>
            <a:ext cx="6611778" cy="629140"/>
          </a:xfrm>
          <a:prstGeom prst="rect">
            <a:avLst/>
          </a:prstGeom>
        </p:spPr>
        <p:txBody>
          <a:bodyPr>
            <a:normAutofit/>
          </a:bodyPr>
          <a:lstStyle>
            <a:lvl1pPr marL="0" indent="0" algn="l">
              <a:buNone/>
              <a:defRPr sz="1463" b="0" i="0" spc="244">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ADD SUBTITLE HERE</a:t>
            </a:r>
            <a:endParaRPr lang="en-US"/>
          </a:p>
        </p:txBody>
      </p:sp>
      <p:sp>
        <p:nvSpPr>
          <p:cNvPr id="5" name="Round Diagonal Corner of Rectangle 4">
            <a:extLst>
              <a:ext uri="{FF2B5EF4-FFF2-40B4-BE49-F238E27FC236}">
                <a16:creationId xmlns:a16="http://schemas.microsoft.com/office/drawing/2014/main" id="{E22EC271-756F-F14C-977F-7CA504CF7EE5}"/>
              </a:ext>
            </a:extLst>
          </p:cNvPr>
          <p:cNvSpPr/>
          <p:nvPr/>
        </p:nvSpPr>
        <p:spPr>
          <a:xfrm>
            <a:off x="692592" y="2157464"/>
            <a:ext cx="2419978" cy="1944303"/>
          </a:xfrm>
          <a:prstGeom prst="round2DiagRect">
            <a:avLst>
              <a:gd name="adj1" fmla="val 2964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 name="Text Placeholder 21">
            <a:extLst>
              <a:ext uri="{FF2B5EF4-FFF2-40B4-BE49-F238E27FC236}">
                <a16:creationId xmlns:a16="http://schemas.microsoft.com/office/drawing/2014/main" id="{69101CFA-4FC7-F048-97E4-7215B4C584E2}"/>
              </a:ext>
            </a:extLst>
          </p:cNvPr>
          <p:cNvSpPr>
            <a:spLocks noGrp="1"/>
          </p:cNvSpPr>
          <p:nvPr>
            <p:ph type="body" sz="quarter" idx="14" hasCustomPrompt="1"/>
          </p:nvPr>
        </p:nvSpPr>
        <p:spPr>
          <a:xfrm>
            <a:off x="919389" y="2878680"/>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8" name="Text Placeholder 21">
            <a:extLst>
              <a:ext uri="{FF2B5EF4-FFF2-40B4-BE49-F238E27FC236}">
                <a16:creationId xmlns:a16="http://schemas.microsoft.com/office/drawing/2014/main" id="{8873C93A-EE2A-4C44-B0CF-74C7A1AD21FB}"/>
              </a:ext>
            </a:extLst>
          </p:cNvPr>
          <p:cNvSpPr>
            <a:spLocks noGrp="1"/>
          </p:cNvSpPr>
          <p:nvPr>
            <p:ph type="body" sz="quarter" idx="15" hasCustomPrompt="1"/>
          </p:nvPr>
        </p:nvSpPr>
        <p:spPr>
          <a:xfrm>
            <a:off x="919388" y="3355253"/>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9" name="Round Diagonal Corner of Rectangle 8">
            <a:extLst>
              <a:ext uri="{FF2B5EF4-FFF2-40B4-BE49-F238E27FC236}">
                <a16:creationId xmlns:a16="http://schemas.microsoft.com/office/drawing/2014/main" id="{C4830846-641D-AC4B-A94B-7645F26D81EE}"/>
              </a:ext>
            </a:extLst>
          </p:cNvPr>
          <p:cNvSpPr/>
          <p:nvPr/>
        </p:nvSpPr>
        <p:spPr>
          <a:xfrm flipH="1">
            <a:off x="3339365" y="2157464"/>
            <a:ext cx="2419978" cy="1944303"/>
          </a:xfrm>
          <a:prstGeom prst="round2DiagRect">
            <a:avLst>
              <a:gd name="adj1" fmla="val 29641"/>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1" name="Text Placeholder 21">
            <a:extLst>
              <a:ext uri="{FF2B5EF4-FFF2-40B4-BE49-F238E27FC236}">
                <a16:creationId xmlns:a16="http://schemas.microsoft.com/office/drawing/2014/main" id="{77A64058-BD03-0545-89F2-C1E68015879D}"/>
              </a:ext>
            </a:extLst>
          </p:cNvPr>
          <p:cNvSpPr>
            <a:spLocks noGrp="1"/>
          </p:cNvSpPr>
          <p:nvPr>
            <p:ph type="body" sz="quarter" idx="17" hasCustomPrompt="1"/>
          </p:nvPr>
        </p:nvSpPr>
        <p:spPr>
          <a:xfrm>
            <a:off x="3566162"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2" name="Text Placeholder 21">
            <a:extLst>
              <a:ext uri="{FF2B5EF4-FFF2-40B4-BE49-F238E27FC236}">
                <a16:creationId xmlns:a16="http://schemas.microsoft.com/office/drawing/2014/main" id="{74E43A67-A613-9741-8B55-2B25FD1C1370}"/>
              </a:ext>
            </a:extLst>
          </p:cNvPr>
          <p:cNvSpPr>
            <a:spLocks noGrp="1"/>
          </p:cNvSpPr>
          <p:nvPr>
            <p:ph type="body" sz="quarter" idx="18" hasCustomPrompt="1"/>
          </p:nvPr>
        </p:nvSpPr>
        <p:spPr>
          <a:xfrm>
            <a:off x="3566161"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13" name="Round Diagonal Corner of Rectangle 12">
            <a:extLst>
              <a:ext uri="{FF2B5EF4-FFF2-40B4-BE49-F238E27FC236}">
                <a16:creationId xmlns:a16="http://schemas.microsoft.com/office/drawing/2014/main" id="{AC58F465-228C-B048-8E62-AD9BBDA3A550}"/>
              </a:ext>
            </a:extLst>
          </p:cNvPr>
          <p:cNvSpPr/>
          <p:nvPr/>
        </p:nvSpPr>
        <p:spPr>
          <a:xfrm>
            <a:off x="5986138" y="2157464"/>
            <a:ext cx="2419978" cy="1944303"/>
          </a:xfrm>
          <a:prstGeom prst="round2DiagRect">
            <a:avLst>
              <a:gd name="adj1" fmla="val 296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Text Placeholder 21">
            <a:extLst>
              <a:ext uri="{FF2B5EF4-FFF2-40B4-BE49-F238E27FC236}">
                <a16:creationId xmlns:a16="http://schemas.microsoft.com/office/drawing/2014/main" id="{EC9C6679-7551-9445-81ED-802F4EEC6A87}"/>
              </a:ext>
            </a:extLst>
          </p:cNvPr>
          <p:cNvSpPr>
            <a:spLocks noGrp="1"/>
          </p:cNvSpPr>
          <p:nvPr>
            <p:ph type="body" sz="quarter" idx="20" hasCustomPrompt="1"/>
          </p:nvPr>
        </p:nvSpPr>
        <p:spPr>
          <a:xfrm>
            <a:off x="6212935" y="2878680"/>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16" name="Text Placeholder 21">
            <a:extLst>
              <a:ext uri="{FF2B5EF4-FFF2-40B4-BE49-F238E27FC236}">
                <a16:creationId xmlns:a16="http://schemas.microsoft.com/office/drawing/2014/main" id="{08B04ABB-C726-9B4A-B4D2-40812D279F24}"/>
              </a:ext>
            </a:extLst>
          </p:cNvPr>
          <p:cNvSpPr>
            <a:spLocks noGrp="1"/>
          </p:cNvSpPr>
          <p:nvPr>
            <p:ph type="body" sz="quarter" idx="21" hasCustomPrompt="1"/>
          </p:nvPr>
        </p:nvSpPr>
        <p:spPr>
          <a:xfrm>
            <a:off x="6212934" y="3355253"/>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1" name="Text Placeholder 21">
            <a:extLst>
              <a:ext uri="{FF2B5EF4-FFF2-40B4-BE49-F238E27FC236}">
                <a16:creationId xmlns:a16="http://schemas.microsoft.com/office/drawing/2014/main" id="{78C2EEC4-4F53-7646-BFAC-36FA1E9B07C3}"/>
              </a:ext>
            </a:extLst>
          </p:cNvPr>
          <p:cNvSpPr>
            <a:spLocks noGrp="1"/>
          </p:cNvSpPr>
          <p:nvPr>
            <p:ph type="body" sz="quarter" idx="22" hasCustomPrompt="1"/>
          </p:nvPr>
        </p:nvSpPr>
        <p:spPr>
          <a:xfrm>
            <a:off x="919388" y="2282592"/>
            <a:ext cx="580496"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01</a:t>
            </a:r>
          </a:p>
        </p:txBody>
      </p:sp>
      <p:sp>
        <p:nvSpPr>
          <p:cNvPr id="33" name="Text Placeholder 21">
            <a:extLst>
              <a:ext uri="{FF2B5EF4-FFF2-40B4-BE49-F238E27FC236}">
                <a16:creationId xmlns:a16="http://schemas.microsoft.com/office/drawing/2014/main" id="{5E88C617-001C-4C4B-9FCB-0405F22E2C67}"/>
              </a:ext>
            </a:extLst>
          </p:cNvPr>
          <p:cNvSpPr>
            <a:spLocks noGrp="1"/>
          </p:cNvSpPr>
          <p:nvPr>
            <p:ph type="body" sz="quarter" idx="23" hasCustomPrompt="1"/>
          </p:nvPr>
        </p:nvSpPr>
        <p:spPr>
          <a:xfrm>
            <a:off x="3566161"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02</a:t>
            </a:r>
          </a:p>
        </p:txBody>
      </p:sp>
      <p:sp>
        <p:nvSpPr>
          <p:cNvPr id="35" name="Text Placeholder 21">
            <a:extLst>
              <a:ext uri="{FF2B5EF4-FFF2-40B4-BE49-F238E27FC236}">
                <a16:creationId xmlns:a16="http://schemas.microsoft.com/office/drawing/2014/main" id="{18BC72B3-8E74-5B49-91A2-D9F73952C6BE}"/>
              </a:ext>
            </a:extLst>
          </p:cNvPr>
          <p:cNvSpPr>
            <a:spLocks noGrp="1"/>
          </p:cNvSpPr>
          <p:nvPr>
            <p:ph type="body" sz="quarter" idx="24" hasCustomPrompt="1"/>
          </p:nvPr>
        </p:nvSpPr>
        <p:spPr>
          <a:xfrm>
            <a:off x="6212935" y="2282592"/>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03</a:t>
            </a:r>
          </a:p>
        </p:txBody>
      </p:sp>
      <p:sp>
        <p:nvSpPr>
          <p:cNvPr id="36" name="Round Diagonal Corner of Rectangle 35">
            <a:extLst>
              <a:ext uri="{FF2B5EF4-FFF2-40B4-BE49-F238E27FC236}">
                <a16:creationId xmlns:a16="http://schemas.microsoft.com/office/drawing/2014/main" id="{B5FD425C-DE39-D041-8BD7-F72691F94E21}"/>
              </a:ext>
            </a:extLst>
          </p:cNvPr>
          <p:cNvSpPr/>
          <p:nvPr/>
        </p:nvSpPr>
        <p:spPr>
          <a:xfrm flipH="1">
            <a:off x="692592" y="4260585"/>
            <a:ext cx="2419978" cy="1944303"/>
          </a:xfrm>
          <a:prstGeom prst="round2DiagRect">
            <a:avLst>
              <a:gd name="adj1" fmla="val 2964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7" name="Text Placeholder 21">
            <a:extLst>
              <a:ext uri="{FF2B5EF4-FFF2-40B4-BE49-F238E27FC236}">
                <a16:creationId xmlns:a16="http://schemas.microsoft.com/office/drawing/2014/main" id="{B50C5E2D-569B-9143-A776-D62902B71FA2}"/>
              </a:ext>
            </a:extLst>
          </p:cNvPr>
          <p:cNvSpPr>
            <a:spLocks noGrp="1"/>
          </p:cNvSpPr>
          <p:nvPr>
            <p:ph type="body" sz="quarter" idx="25" hasCustomPrompt="1"/>
          </p:nvPr>
        </p:nvSpPr>
        <p:spPr>
          <a:xfrm>
            <a:off x="919389" y="4981801"/>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38" name="Text Placeholder 21">
            <a:extLst>
              <a:ext uri="{FF2B5EF4-FFF2-40B4-BE49-F238E27FC236}">
                <a16:creationId xmlns:a16="http://schemas.microsoft.com/office/drawing/2014/main" id="{17246D1E-1D00-0F48-90C3-62B90A2C4F42}"/>
              </a:ext>
            </a:extLst>
          </p:cNvPr>
          <p:cNvSpPr>
            <a:spLocks noGrp="1"/>
          </p:cNvSpPr>
          <p:nvPr>
            <p:ph type="body" sz="quarter" idx="26" hasCustomPrompt="1"/>
          </p:nvPr>
        </p:nvSpPr>
        <p:spPr>
          <a:xfrm>
            <a:off x="919388" y="5458374"/>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39" name="Round Diagonal Corner of Rectangle 38">
            <a:extLst>
              <a:ext uri="{FF2B5EF4-FFF2-40B4-BE49-F238E27FC236}">
                <a16:creationId xmlns:a16="http://schemas.microsoft.com/office/drawing/2014/main" id="{2431D74B-3EF4-B14E-BE81-BF328898A4B5}"/>
              </a:ext>
            </a:extLst>
          </p:cNvPr>
          <p:cNvSpPr/>
          <p:nvPr/>
        </p:nvSpPr>
        <p:spPr>
          <a:xfrm>
            <a:off x="3339365" y="4260585"/>
            <a:ext cx="2419978" cy="1944303"/>
          </a:xfrm>
          <a:prstGeom prst="round2DiagRect">
            <a:avLst>
              <a:gd name="adj1" fmla="val 29641"/>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0" name="Text Placeholder 21">
            <a:extLst>
              <a:ext uri="{FF2B5EF4-FFF2-40B4-BE49-F238E27FC236}">
                <a16:creationId xmlns:a16="http://schemas.microsoft.com/office/drawing/2014/main" id="{99275AEE-66D0-3342-9B93-3BE0BF457033}"/>
              </a:ext>
            </a:extLst>
          </p:cNvPr>
          <p:cNvSpPr>
            <a:spLocks noGrp="1"/>
          </p:cNvSpPr>
          <p:nvPr>
            <p:ph type="body" sz="quarter" idx="27" hasCustomPrompt="1"/>
          </p:nvPr>
        </p:nvSpPr>
        <p:spPr>
          <a:xfrm>
            <a:off x="3566162" y="4981801"/>
            <a:ext cx="1903822" cy="365125"/>
          </a:xfrm>
          <a:prstGeom prst="rect">
            <a:avLst/>
          </a:prstGeom>
        </p:spPr>
        <p:txBody>
          <a:bodyPr>
            <a:noAutofit/>
          </a:bodyPr>
          <a:lstStyle>
            <a:lvl1pPr marL="0" indent="0">
              <a:buFontTx/>
              <a:buNone/>
              <a:defRPr lang="en-GB" sz="1625" b="0" i="0" u="none" strike="noStrike" smtClean="0">
                <a:solidFill>
                  <a:schemeClr val="bg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41" name="Text Placeholder 21">
            <a:extLst>
              <a:ext uri="{FF2B5EF4-FFF2-40B4-BE49-F238E27FC236}">
                <a16:creationId xmlns:a16="http://schemas.microsoft.com/office/drawing/2014/main" id="{C77D5C63-6CCB-9E45-9751-2B8B6C529E4F}"/>
              </a:ext>
            </a:extLst>
          </p:cNvPr>
          <p:cNvSpPr>
            <a:spLocks noGrp="1"/>
          </p:cNvSpPr>
          <p:nvPr>
            <p:ph type="body" sz="quarter" idx="28" hasCustomPrompt="1"/>
          </p:nvPr>
        </p:nvSpPr>
        <p:spPr>
          <a:xfrm>
            <a:off x="3566161" y="5458374"/>
            <a:ext cx="1903822" cy="564945"/>
          </a:xfrm>
          <a:prstGeom prst="rect">
            <a:avLst/>
          </a:prstGeom>
        </p:spPr>
        <p:txBody>
          <a:bodyPr>
            <a:noAutofit/>
          </a:bodyPr>
          <a:lstStyle>
            <a:lvl1pPr marL="0" indent="0">
              <a:buFontTx/>
              <a:buNone/>
              <a:defRPr lang="en-GB" sz="975" b="0" i="0" u="none" strike="noStrike" spc="244"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2" name="Round Diagonal Corner of Rectangle 41">
            <a:extLst>
              <a:ext uri="{FF2B5EF4-FFF2-40B4-BE49-F238E27FC236}">
                <a16:creationId xmlns:a16="http://schemas.microsoft.com/office/drawing/2014/main" id="{BA794B9A-0CC9-BC44-BF0C-C0DC3797678F}"/>
              </a:ext>
            </a:extLst>
          </p:cNvPr>
          <p:cNvSpPr/>
          <p:nvPr/>
        </p:nvSpPr>
        <p:spPr>
          <a:xfrm flipH="1">
            <a:off x="5986138" y="4260585"/>
            <a:ext cx="2419978" cy="1944303"/>
          </a:xfrm>
          <a:prstGeom prst="round2DiagRect">
            <a:avLst>
              <a:gd name="adj1" fmla="val 29641"/>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3" name="Text Placeholder 21">
            <a:extLst>
              <a:ext uri="{FF2B5EF4-FFF2-40B4-BE49-F238E27FC236}">
                <a16:creationId xmlns:a16="http://schemas.microsoft.com/office/drawing/2014/main" id="{29042DD2-A85F-C249-A24A-FCC305796E68}"/>
              </a:ext>
            </a:extLst>
          </p:cNvPr>
          <p:cNvSpPr>
            <a:spLocks noGrp="1"/>
          </p:cNvSpPr>
          <p:nvPr>
            <p:ph type="body" sz="quarter" idx="29" hasCustomPrompt="1"/>
          </p:nvPr>
        </p:nvSpPr>
        <p:spPr>
          <a:xfrm>
            <a:off x="6212935" y="4981801"/>
            <a:ext cx="1903822" cy="365125"/>
          </a:xfrm>
          <a:prstGeom prst="rect">
            <a:avLst/>
          </a:prstGeom>
        </p:spPr>
        <p:txBody>
          <a:bodyPr>
            <a:noAutofit/>
          </a:bodyPr>
          <a:lstStyle>
            <a:lvl1pPr marL="0" indent="0">
              <a:buFontTx/>
              <a:buNone/>
              <a:defRPr lang="en-GB" sz="1625" b="0" i="0" u="none" strike="noStrike"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Title Here</a:t>
            </a:r>
          </a:p>
        </p:txBody>
      </p:sp>
      <p:sp>
        <p:nvSpPr>
          <p:cNvPr id="44" name="Text Placeholder 21">
            <a:extLst>
              <a:ext uri="{FF2B5EF4-FFF2-40B4-BE49-F238E27FC236}">
                <a16:creationId xmlns:a16="http://schemas.microsoft.com/office/drawing/2014/main" id="{39DE6837-5E13-0741-BCC4-0C94C55CBBBF}"/>
              </a:ext>
            </a:extLst>
          </p:cNvPr>
          <p:cNvSpPr>
            <a:spLocks noGrp="1"/>
          </p:cNvSpPr>
          <p:nvPr>
            <p:ph type="body" sz="quarter" idx="30" hasCustomPrompt="1"/>
          </p:nvPr>
        </p:nvSpPr>
        <p:spPr>
          <a:xfrm>
            <a:off x="6212934" y="5458374"/>
            <a:ext cx="1903822" cy="564945"/>
          </a:xfrm>
          <a:prstGeom prst="rect">
            <a:avLst/>
          </a:prstGeom>
        </p:spPr>
        <p:txBody>
          <a:bodyPr>
            <a:noAutofit/>
          </a:bodyPr>
          <a:lstStyle>
            <a:lvl1pPr marL="0" indent="0">
              <a:buFontTx/>
              <a:buNone/>
              <a:defRPr lang="en-GB" sz="975" b="0" i="0" u="none" strike="noStrike"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ADD SUBTITLE HERE</a:t>
            </a:r>
          </a:p>
        </p:txBody>
      </p:sp>
      <p:sp>
        <p:nvSpPr>
          <p:cNvPr id="45" name="Text Placeholder 21">
            <a:extLst>
              <a:ext uri="{FF2B5EF4-FFF2-40B4-BE49-F238E27FC236}">
                <a16:creationId xmlns:a16="http://schemas.microsoft.com/office/drawing/2014/main" id="{0ABA9955-6519-9543-A61E-DB1B5D34B8A3}"/>
              </a:ext>
            </a:extLst>
          </p:cNvPr>
          <p:cNvSpPr>
            <a:spLocks noGrp="1"/>
          </p:cNvSpPr>
          <p:nvPr>
            <p:ph type="body" sz="quarter" idx="31" hasCustomPrompt="1"/>
          </p:nvPr>
        </p:nvSpPr>
        <p:spPr>
          <a:xfrm>
            <a:off x="919388" y="4385713"/>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04</a:t>
            </a:r>
          </a:p>
        </p:txBody>
      </p:sp>
      <p:sp>
        <p:nvSpPr>
          <p:cNvPr id="46" name="Text Placeholder 21">
            <a:extLst>
              <a:ext uri="{FF2B5EF4-FFF2-40B4-BE49-F238E27FC236}">
                <a16:creationId xmlns:a16="http://schemas.microsoft.com/office/drawing/2014/main" id="{C448185E-597D-7B45-BA2E-8F654722C660}"/>
              </a:ext>
            </a:extLst>
          </p:cNvPr>
          <p:cNvSpPr>
            <a:spLocks noGrp="1"/>
          </p:cNvSpPr>
          <p:nvPr>
            <p:ph type="body" sz="quarter" idx="32" hasCustomPrompt="1"/>
          </p:nvPr>
        </p:nvSpPr>
        <p:spPr>
          <a:xfrm>
            <a:off x="3566161" y="4385713"/>
            <a:ext cx="580496" cy="458147"/>
          </a:xfrm>
          <a:prstGeom prst="rect">
            <a:avLst/>
          </a:prstGeom>
        </p:spPr>
        <p:txBody>
          <a:bodyPr>
            <a:noAutofit/>
          </a:bodyPr>
          <a:lstStyle>
            <a:lvl1pPr marL="0" indent="0" algn="ctr">
              <a:buFontTx/>
              <a:buNone/>
              <a:defRPr lang="en-GB" sz="2600" b="0" i="0" u="none" strike="noStrike" smtClean="0">
                <a:solidFill>
                  <a:schemeClr val="bg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05</a:t>
            </a:r>
          </a:p>
        </p:txBody>
      </p:sp>
      <p:sp>
        <p:nvSpPr>
          <p:cNvPr id="47" name="Text Placeholder 21">
            <a:extLst>
              <a:ext uri="{FF2B5EF4-FFF2-40B4-BE49-F238E27FC236}">
                <a16:creationId xmlns:a16="http://schemas.microsoft.com/office/drawing/2014/main" id="{31F74EFB-D662-ED46-95B7-DB6B9FE668AC}"/>
              </a:ext>
            </a:extLst>
          </p:cNvPr>
          <p:cNvSpPr>
            <a:spLocks noGrp="1"/>
          </p:cNvSpPr>
          <p:nvPr>
            <p:ph type="body" sz="quarter" idx="33" hasCustomPrompt="1"/>
          </p:nvPr>
        </p:nvSpPr>
        <p:spPr>
          <a:xfrm>
            <a:off x="6212935" y="4385713"/>
            <a:ext cx="580496" cy="458147"/>
          </a:xfrm>
          <a:prstGeom prst="rect">
            <a:avLst/>
          </a:prstGeom>
        </p:spPr>
        <p:txBody>
          <a:bodyPr>
            <a:noAutofit/>
          </a:bodyPr>
          <a:lstStyle>
            <a:lvl1pPr marL="0" indent="0" algn="ctr">
              <a:buFontTx/>
              <a:buNone/>
              <a:defRPr lang="en-GB" sz="2600" b="0" i="0" u="none" strike="noStrike"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buFontTx/>
              <a:buBlip>
                <a:blip r:embed="rId2"/>
              </a:buBlip>
              <a:defRPr sz="1625" b="0" i="0">
                <a:latin typeface="Helvetica Neue Light" panose="02000403000000020004" pitchFamily="2" charset="0"/>
                <a:ea typeface="Helvetica Neue Light" panose="02000403000000020004" pitchFamily="2" charset="0"/>
              </a:defRPr>
            </a:lvl2pPr>
            <a:lvl3pPr marL="928688" indent="-185738">
              <a:buFontTx/>
              <a:buBlip>
                <a:blip r:embed="rId2"/>
              </a:buBlip>
              <a:defRPr sz="1463" b="0" i="0">
                <a:latin typeface="Helvetica Neue Light" panose="02000403000000020004" pitchFamily="2" charset="0"/>
                <a:ea typeface="Helvetica Neue Light" panose="02000403000000020004" pitchFamily="2" charset="0"/>
              </a:defRPr>
            </a:lvl3pPr>
            <a:lvl4pPr marL="1300163" indent="-185738">
              <a:buFontTx/>
              <a:buBlip>
                <a:blip r:embed="rId2"/>
              </a:buBlip>
              <a:defRPr sz="1300" b="0" i="0">
                <a:latin typeface="Helvetica Neue Light" panose="02000403000000020004" pitchFamily="2" charset="0"/>
                <a:ea typeface="Helvetica Neue Light" panose="02000403000000020004" pitchFamily="2" charset="0"/>
              </a:defRPr>
            </a:lvl4pPr>
            <a:lvl5pPr marL="1671638" indent="-185738">
              <a:buFontTx/>
              <a:buBlip>
                <a:blip r:embed="rId2"/>
              </a:buBlip>
              <a:defRPr sz="1300" b="0" i="0">
                <a:latin typeface="Helvetica Neue Light" panose="02000403000000020004" pitchFamily="2" charset="0"/>
                <a:ea typeface="Helvetica Neue Light" panose="02000403000000020004" pitchFamily="2" charset="0"/>
              </a:defRPr>
            </a:lvl5pPr>
          </a:lstStyle>
          <a:p>
            <a:pPr lvl="0"/>
            <a:r>
              <a:rPr lang="en-GB"/>
              <a:t>06</a:t>
            </a:r>
          </a:p>
        </p:txBody>
      </p:sp>
      <p:sp>
        <p:nvSpPr>
          <p:cNvPr id="70" name="Slide Number Placeholder 6">
            <a:extLst>
              <a:ext uri="{FF2B5EF4-FFF2-40B4-BE49-F238E27FC236}">
                <a16:creationId xmlns:a16="http://schemas.microsoft.com/office/drawing/2014/main" id="{84B58D0C-A6B6-4543-A5EC-DDE1DA3C802B}"/>
              </a:ext>
            </a:extLst>
          </p:cNvPr>
          <p:cNvSpPr>
            <a:spLocks noGrp="1"/>
          </p:cNvSpPr>
          <p:nvPr>
            <p:ph type="sldNum" sz="quarter" idx="12"/>
          </p:nvPr>
        </p:nvSpPr>
        <p:spPr>
          <a:xfrm>
            <a:off x="8731385" y="6448746"/>
            <a:ext cx="522856" cy="365125"/>
          </a:xfrm>
          <a:prstGeom prst="rect">
            <a:avLst/>
          </a:prstGeom>
        </p:spPr>
        <p:txBody>
          <a:bodyPr/>
          <a:lstStyle>
            <a:lvl1pPr algn="ctr">
              <a:defRPr sz="853" b="0" i="0" spc="244">
                <a:solidFill>
                  <a:schemeClr val="accent3"/>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84AEAF9F-7273-2643-A759-6B508EB1AFD1}" type="slidenum">
              <a:rPr lang="en-US" smtClean="0"/>
              <a:pPr/>
              <a:t>‹#›</a:t>
            </a:fld>
            <a:endParaRPr lang="en-US"/>
          </a:p>
        </p:txBody>
      </p:sp>
      <p:sp>
        <p:nvSpPr>
          <p:cNvPr id="71" name="Subtitle 2">
            <a:extLst>
              <a:ext uri="{FF2B5EF4-FFF2-40B4-BE49-F238E27FC236}">
                <a16:creationId xmlns:a16="http://schemas.microsoft.com/office/drawing/2014/main" id="{FDE603DE-6178-454A-A34B-5F23EF594850}"/>
              </a:ext>
            </a:extLst>
          </p:cNvPr>
          <p:cNvSpPr txBox="1">
            <a:spLocks/>
          </p:cNvSpPr>
          <p:nvPr userDrawn="1"/>
        </p:nvSpPr>
        <p:spPr>
          <a:xfrm>
            <a:off x="5981258" y="6472986"/>
            <a:ext cx="2750127" cy="365125"/>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30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13"/>
              <a:t>BONEJOINTHEALTH.AC.UK</a:t>
            </a:r>
            <a:endParaRPr lang="en-US" sz="813"/>
          </a:p>
        </p:txBody>
      </p:sp>
      <p:grpSp>
        <p:nvGrpSpPr>
          <p:cNvPr id="72" name="Group 71">
            <a:extLst>
              <a:ext uri="{FF2B5EF4-FFF2-40B4-BE49-F238E27FC236}">
                <a16:creationId xmlns:a16="http://schemas.microsoft.com/office/drawing/2014/main" id="{0838B6AE-54FF-774A-A38D-BC2D3628BE09}"/>
              </a:ext>
            </a:extLst>
          </p:cNvPr>
          <p:cNvGrpSpPr/>
          <p:nvPr userDrawn="1"/>
        </p:nvGrpSpPr>
        <p:grpSpPr>
          <a:xfrm>
            <a:off x="8483600" y="-81635"/>
            <a:ext cx="1422401" cy="1800708"/>
            <a:chOff x="10368923" y="94003"/>
            <a:chExt cx="1662635" cy="2044361"/>
          </a:xfrm>
        </p:grpSpPr>
        <p:grpSp>
          <p:nvGrpSpPr>
            <p:cNvPr id="73" name="Group 72">
              <a:extLst>
                <a:ext uri="{FF2B5EF4-FFF2-40B4-BE49-F238E27FC236}">
                  <a16:creationId xmlns:a16="http://schemas.microsoft.com/office/drawing/2014/main" id="{B5BA6946-B127-DF49-95C0-C4DD6AA646DB}"/>
                </a:ext>
              </a:extLst>
            </p:cNvPr>
            <p:cNvGrpSpPr/>
            <p:nvPr userDrawn="1"/>
          </p:nvGrpSpPr>
          <p:grpSpPr>
            <a:xfrm>
              <a:off x="10683423" y="94003"/>
              <a:ext cx="1348135" cy="2044361"/>
              <a:chOff x="10683423" y="94003"/>
              <a:chExt cx="1348135" cy="2044361"/>
            </a:xfrm>
          </p:grpSpPr>
          <p:pic>
            <p:nvPicPr>
              <p:cNvPr id="75" name="Picture 74">
                <a:extLst>
                  <a:ext uri="{FF2B5EF4-FFF2-40B4-BE49-F238E27FC236}">
                    <a16:creationId xmlns:a16="http://schemas.microsoft.com/office/drawing/2014/main" id="{6A77764B-ECE4-A541-A820-0BBA77C29A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83423" y="94003"/>
                <a:ext cx="910338" cy="935053"/>
              </a:xfrm>
              <a:prstGeom prst="rect">
                <a:avLst/>
              </a:prstGeom>
            </p:spPr>
          </p:pic>
          <p:pic>
            <p:nvPicPr>
              <p:cNvPr id="76" name="Picture 75">
                <a:extLst>
                  <a:ext uri="{FF2B5EF4-FFF2-40B4-BE49-F238E27FC236}">
                    <a16:creationId xmlns:a16="http://schemas.microsoft.com/office/drawing/2014/main" id="{375C0304-2393-5041-A53B-7EEFC8C7FA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002858" y="1109664"/>
                <a:ext cx="1028700" cy="1028700"/>
              </a:xfrm>
              <a:prstGeom prst="rect">
                <a:avLst/>
              </a:prstGeom>
            </p:spPr>
          </p:pic>
        </p:grpSp>
        <p:pic>
          <p:nvPicPr>
            <p:cNvPr id="74" name="Picture 73">
              <a:extLst>
                <a:ext uri="{FF2B5EF4-FFF2-40B4-BE49-F238E27FC236}">
                  <a16:creationId xmlns:a16="http://schemas.microsoft.com/office/drawing/2014/main" id="{63D916D5-3C88-0148-83EA-81760884CD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0800000">
              <a:off x="10368923" y="1020171"/>
              <a:ext cx="526568" cy="526568"/>
            </a:xfrm>
            <a:prstGeom prst="rect">
              <a:avLst/>
            </a:prstGeom>
          </p:spPr>
        </p:pic>
      </p:grpSp>
      <p:pic>
        <p:nvPicPr>
          <p:cNvPr id="77" name="Picture 76">
            <a:extLst>
              <a:ext uri="{FF2B5EF4-FFF2-40B4-BE49-F238E27FC236}">
                <a16:creationId xmlns:a16="http://schemas.microsoft.com/office/drawing/2014/main" id="{55E501C6-CB5A-8343-ACF9-6123CD99FA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88495" y="6448747"/>
            <a:ext cx="235369" cy="244030"/>
          </a:xfrm>
          <a:prstGeom prst="rect">
            <a:avLst/>
          </a:prstGeom>
        </p:spPr>
      </p:pic>
    </p:spTree>
    <p:extLst>
      <p:ext uri="{BB962C8B-B14F-4D97-AF65-F5344CB8AC3E}">
        <p14:creationId xmlns:p14="http://schemas.microsoft.com/office/powerpoint/2010/main" val="74235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3BF08-2218-954D-B7F3-DBEA29221E8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C7778B-4879-BA48-959F-CD2DDE4DA1E0}"/>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8282558"/>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Lst>
  <p:hf hdr="0" ftr="0" dt="0"/>
  <p:txStyles>
    <p:titleStyle>
      <a:lvl1pPr algn="l" defTabSz="742950" rtl="0" eaLnBrk="1" latinLnBrk="0" hangingPunct="1">
        <a:lnSpc>
          <a:spcPct val="90000"/>
        </a:lnSpc>
        <a:spcBef>
          <a:spcPct val="0"/>
        </a:spcBef>
        <a:buNone/>
        <a:defRPr sz="3575" b="0" i="0" kern="1200">
          <a:solidFill>
            <a:schemeClr val="accent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85738" indent="-185738" algn="l" defTabSz="742950" rtl="0" eaLnBrk="1" latinLnBrk="0" hangingPunct="1">
        <a:lnSpc>
          <a:spcPct val="90000"/>
        </a:lnSpc>
        <a:spcBef>
          <a:spcPts val="813"/>
        </a:spcBef>
        <a:buFontTx/>
        <a:buBlip>
          <a:blip r:embed="rId34"/>
        </a:buBlip>
        <a:defRPr sz="2275" b="0" i="0" kern="1200">
          <a:solidFill>
            <a:schemeClr val="tx1"/>
          </a:solidFill>
          <a:latin typeface="Helvetica Neue Light" panose="02000403000000020004" pitchFamily="2" charset="0"/>
          <a:ea typeface="Helvetica Neue Light" panose="02000403000000020004" pitchFamily="2" charset="0"/>
          <a:cs typeface="+mn-cs"/>
        </a:defRPr>
      </a:lvl1pPr>
      <a:lvl2pPr marL="557213" indent="-185738" algn="l" defTabSz="742950" rtl="0" eaLnBrk="1" latinLnBrk="0" hangingPunct="1">
        <a:lnSpc>
          <a:spcPct val="90000"/>
        </a:lnSpc>
        <a:spcBef>
          <a:spcPts val="406"/>
        </a:spcBef>
        <a:buFontTx/>
        <a:buBlip>
          <a:blip r:embed="rId34"/>
        </a:buBlip>
        <a:defRPr sz="1950"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4"/>
        </a:buBlip>
        <a:defRPr sz="1625"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4"/>
        </a:buBlip>
        <a:defRPr sz="1463"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4"/>
        </a:buBlip>
        <a:defRPr sz="1463"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app/presentation/n/algpwenyt2z4p5wtqrsnppfh6ev7eni2/present?question=thdbnaiehiqq" TargetMode="External"/><Relationship Id="rId2" Type="http://schemas.openxmlformats.org/officeDocument/2006/relationships/hyperlink" Target="https://www.mentimeter.com/app/presentation/n/algpwenyt2z4p5wtqrsnppfh6ev7eni2/present?question=recy9afqoyau" TargetMode="External"/><Relationship Id="rId1" Type="http://schemas.openxmlformats.org/officeDocument/2006/relationships/slideLayout" Target="../slideLayouts/slideLayout32.xml"/><Relationship Id="rId4" Type="http://schemas.openxmlformats.org/officeDocument/2006/relationships/hyperlink" Target="https://www.mentimeter.com/app/presentation/n/algpwenyt2z4p5wtqrsnppfh6ev7eni2/present?question=zinbuqu7frb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hyperlink" Target="https://nhs-my.sharepoint.com/:v:/r/personal/catherine_carr6_nhs_net/Documents/Videos/Clipchamp/Video%20Project%202/Exports/Video%20Project%202.mp4?csf=1&amp;web=1&amp;e=ofxijT&amp;nav=eyJwbGF5YmFja09wdGlvbnMiOnt9LCJyZWZlcnJhbEluZm8iOnsicmVmZXJyYWxBcHAiOiJTdHJlYW1XZWJBcHAiLCJyZWZlcnJhbE1vZGUiOiJtaXMiLCJyZWZlcnJhbFZpZXciOiJwb3N0cm9sbC1jb3B5bGluayIsInJlZmVycmFsUGxheWJhY2tTZXNzaW9uSWQiOiJhMjNhOWIzNC04MDEwLTRlNDQtYTgxZi0xOWQ5NWE5NjdkYWYifX0%3D"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dvanced-practice.hee.nhs.uk/our-work/research/research-capabilities/" TargetMode="External"/><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Research and </a:t>
            </a:r>
            <a:r>
              <a:rPr lang="en-GB"/>
              <a:t>academic careers </a:t>
            </a:r>
            <a:endParaRPr lang="en-GB" dirty="0"/>
          </a:p>
        </p:txBody>
      </p:sp>
      <p:sp>
        <p:nvSpPr>
          <p:cNvPr id="3" name="Subtitle 2"/>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723EF1E5-C815-FBC5-C4CA-D67690E94B9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90701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813A-8731-A248-9857-20E082F7E811}"/>
              </a:ext>
            </a:extLst>
          </p:cNvPr>
          <p:cNvSpPr>
            <a:spLocks noGrp="1"/>
          </p:cNvSpPr>
          <p:nvPr>
            <p:ph type="ctrTitle"/>
          </p:nvPr>
        </p:nvSpPr>
        <p:spPr/>
        <p:txBody>
          <a:bodyPr>
            <a:normAutofit fontScale="90000"/>
          </a:bodyPr>
          <a:lstStyle/>
          <a:p>
            <a:r>
              <a:rPr lang="en-US"/>
              <a:t>Applied Health and Care Research PGDip Apprenticeship – Fees £9000</a:t>
            </a:r>
          </a:p>
        </p:txBody>
      </p:sp>
      <p:sp>
        <p:nvSpPr>
          <p:cNvPr id="3" name="Subtitle 2">
            <a:extLst>
              <a:ext uri="{FF2B5EF4-FFF2-40B4-BE49-F238E27FC236}">
                <a16:creationId xmlns:a16="http://schemas.microsoft.com/office/drawing/2014/main" id="{88ED96DB-7223-CC4F-AA30-174A0B2AA682}"/>
              </a:ext>
            </a:extLst>
          </p:cNvPr>
          <p:cNvSpPr>
            <a:spLocks noGrp="1"/>
          </p:cNvSpPr>
          <p:nvPr>
            <p:ph type="subTitle" idx="1"/>
          </p:nvPr>
        </p:nvSpPr>
        <p:spPr/>
        <p:txBody>
          <a:bodyPr/>
          <a:lstStyle/>
          <a:p>
            <a:r>
              <a:rPr lang="en-US"/>
              <a:t>Institute for Apprentices and Technical Education, Academic Professional, Level 7, Research Specialist </a:t>
            </a:r>
          </a:p>
        </p:txBody>
      </p:sp>
      <p:sp>
        <p:nvSpPr>
          <p:cNvPr id="4" name="Text Placeholder 3">
            <a:extLst>
              <a:ext uri="{FF2B5EF4-FFF2-40B4-BE49-F238E27FC236}">
                <a16:creationId xmlns:a16="http://schemas.microsoft.com/office/drawing/2014/main" id="{65FC5956-3E00-B64F-9ED6-7FD41847F270}"/>
              </a:ext>
            </a:extLst>
          </p:cNvPr>
          <p:cNvSpPr>
            <a:spLocks noGrp="1"/>
          </p:cNvSpPr>
          <p:nvPr>
            <p:ph type="body" sz="quarter" idx="14"/>
          </p:nvPr>
        </p:nvSpPr>
        <p:spPr>
          <a:xfrm>
            <a:off x="806033" y="2750456"/>
            <a:ext cx="2359527" cy="365125"/>
          </a:xfrm>
        </p:spPr>
        <p:txBody>
          <a:bodyPr/>
          <a:lstStyle/>
          <a:p>
            <a:r>
              <a:rPr lang="en-US" dirty="0"/>
              <a:t>Introduction to Research </a:t>
            </a:r>
          </a:p>
        </p:txBody>
      </p:sp>
      <p:sp>
        <p:nvSpPr>
          <p:cNvPr id="6" name="Text Placeholder 5">
            <a:extLst>
              <a:ext uri="{FF2B5EF4-FFF2-40B4-BE49-F238E27FC236}">
                <a16:creationId xmlns:a16="http://schemas.microsoft.com/office/drawing/2014/main" id="{63267B89-3149-8047-911E-4D9D81FD715F}"/>
              </a:ext>
            </a:extLst>
          </p:cNvPr>
          <p:cNvSpPr>
            <a:spLocks noGrp="1"/>
          </p:cNvSpPr>
          <p:nvPr>
            <p:ph type="body" sz="quarter" idx="17"/>
          </p:nvPr>
        </p:nvSpPr>
        <p:spPr>
          <a:xfrm>
            <a:off x="3417383" y="2777719"/>
            <a:ext cx="1903822" cy="365125"/>
          </a:xfrm>
        </p:spPr>
        <p:txBody>
          <a:bodyPr/>
          <a:lstStyle/>
          <a:p>
            <a:r>
              <a:rPr lang="en-US"/>
              <a:t>Choosing and using research </a:t>
            </a:r>
          </a:p>
        </p:txBody>
      </p:sp>
      <p:sp>
        <p:nvSpPr>
          <p:cNvPr id="8" name="Text Placeholder 7">
            <a:extLst>
              <a:ext uri="{FF2B5EF4-FFF2-40B4-BE49-F238E27FC236}">
                <a16:creationId xmlns:a16="http://schemas.microsoft.com/office/drawing/2014/main" id="{66AD4EA4-AFE1-F04B-B79F-E994746D5443}"/>
              </a:ext>
            </a:extLst>
          </p:cNvPr>
          <p:cNvSpPr>
            <a:spLocks noGrp="1"/>
          </p:cNvSpPr>
          <p:nvPr>
            <p:ph type="body" sz="quarter" idx="20"/>
          </p:nvPr>
        </p:nvSpPr>
        <p:spPr>
          <a:xfrm>
            <a:off x="6212934" y="2750455"/>
            <a:ext cx="2115519" cy="365125"/>
          </a:xfrm>
        </p:spPr>
        <p:txBody>
          <a:bodyPr/>
          <a:lstStyle/>
          <a:p>
            <a:r>
              <a:rPr lang="en-US"/>
              <a:t>Developing new research questions</a:t>
            </a:r>
          </a:p>
        </p:txBody>
      </p:sp>
      <p:sp>
        <p:nvSpPr>
          <p:cNvPr id="10" name="Slide Number Placeholder 9">
            <a:extLst>
              <a:ext uri="{FF2B5EF4-FFF2-40B4-BE49-F238E27FC236}">
                <a16:creationId xmlns:a16="http://schemas.microsoft.com/office/drawing/2014/main" id="{02985541-1EF1-0F4B-A81E-B848CEC802EC}"/>
              </a:ext>
            </a:extLst>
          </p:cNvPr>
          <p:cNvSpPr>
            <a:spLocks noGrp="1"/>
          </p:cNvSpPr>
          <p:nvPr>
            <p:ph type="sldNum" sz="quarter" idx="12"/>
          </p:nvPr>
        </p:nvSpPr>
        <p:spPr>
          <a:xfrm>
            <a:off x="8731385" y="6448746"/>
            <a:ext cx="522856" cy="365125"/>
          </a:xfrm>
          <a:prstGeom prst="rect">
            <a:avLst/>
          </a:prstGeom>
        </p:spPr>
        <p:txBody>
          <a:bodyPr/>
          <a:lstStyle/>
          <a:p>
            <a:fld id="{84AEAF9F-7273-2643-A759-6B508EB1AFD1}" type="slidenum">
              <a:rPr lang="en-US" smtClean="0"/>
              <a:pPr/>
              <a:t>10</a:t>
            </a:fld>
            <a:endParaRPr lang="en-US"/>
          </a:p>
        </p:txBody>
      </p:sp>
      <p:sp>
        <p:nvSpPr>
          <p:cNvPr id="11" name="Text Placeholder 10">
            <a:extLst>
              <a:ext uri="{FF2B5EF4-FFF2-40B4-BE49-F238E27FC236}">
                <a16:creationId xmlns:a16="http://schemas.microsoft.com/office/drawing/2014/main" id="{FD71F015-079D-0349-95FE-2C39BB9E57E2}"/>
              </a:ext>
            </a:extLst>
          </p:cNvPr>
          <p:cNvSpPr>
            <a:spLocks noGrp="1"/>
          </p:cNvSpPr>
          <p:nvPr>
            <p:ph type="body" sz="quarter" idx="22"/>
          </p:nvPr>
        </p:nvSpPr>
        <p:spPr>
          <a:xfrm>
            <a:off x="649031" y="2400385"/>
            <a:ext cx="2516529" cy="458147"/>
          </a:xfrm>
        </p:spPr>
        <p:txBody>
          <a:bodyPr/>
          <a:lstStyle/>
          <a:p>
            <a:r>
              <a:rPr lang="en-US" sz="1200"/>
              <a:t>Semester 1, year 1 - 30credits</a:t>
            </a:r>
          </a:p>
        </p:txBody>
      </p:sp>
      <p:sp>
        <p:nvSpPr>
          <p:cNvPr id="14" name="Text Placeholder 13">
            <a:extLst>
              <a:ext uri="{FF2B5EF4-FFF2-40B4-BE49-F238E27FC236}">
                <a16:creationId xmlns:a16="http://schemas.microsoft.com/office/drawing/2014/main" id="{635C8274-131A-E34B-9FCF-BD911E0A73D4}"/>
              </a:ext>
            </a:extLst>
          </p:cNvPr>
          <p:cNvSpPr>
            <a:spLocks noGrp="1"/>
          </p:cNvSpPr>
          <p:nvPr>
            <p:ph type="body" sz="quarter" idx="25"/>
          </p:nvPr>
        </p:nvSpPr>
        <p:spPr>
          <a:xfrm>
            <a:off x="837333" y="4872144"/>
            <a:ext cx="1903822" cy="365125"/>
          </a:xfrm>
        </p:spPr>
        <p:txBody>
          <a:bodyPr/>
          <a:lstStyle/>
          <a:p>
            <a:r>
              <a:rPr lang="en-US"/>
              <a:t>Research in Practice </a:t>
            </a:r>
          </a:p>
        </p:txBody>
      </p:sp>
      <p:sp>
        <p:nvSpPr>
          <p:cNvPr id="23" name="Text Placeholder 10">
            <a:extLst>
              <a:ext uri="{FF2B5EF4-FFF2-40B4-BE49-F238E27FC236}">
                <a16:creationId xmlns:a16="http://schemas.microsoft.com/office/drawing/2014/main" id="{D103723B-2CC0-EB53-B7C8-97317E89BDA3}"/>
              </a:ext>
            </a:extLst>
          </p:cNvPr>
          <p:cNvSpPr txBox="1">
            <a:spLocks/>
          </p:cNvSpPr>
          <p:nvPr/>
        </p:nvSpPr>
        <p:spPr>
          <a:xfrm>
            <a:off x="3238101" y="2400384"/>
            <a:ext cx="2516529" cy="458147"/>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Tx/>
              <a:buNone/>
              <a:defRPr lang="en-GB" sz="2600" b="0" i="0" u="none" strike="noStrike" kern="1200"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1200"/>
              <a:t>Semester 2, year 1 -30 credits</a:t>
            </a:r>
          </a:p>
        </p:txBody>
      </p:sp>
      <p:sp>
        <p:nvSpPr>
          <p:cNvPr id="24" name="Text Placeholder 10">
            <a:extLst>
              <a:ext uri="{FF2B5EF4-FFF2-40B4-BE49-F238E27FC236}">
                <a16:creationId xmlns:a16="http://schemas.microsoft.com/office/drawing/2014/main" id="{390FE2E1-DCCA-4A33-4B2D-9EF5F4959AEB}"/>
              </a:ext>
            </a:extLst>
          </p:cNvPr>
          <p:cNvSpPr txBox="1">
            <a:spLocks/>
          </p:cNvSpPr>
          <p:nvPr/>
        </p:nvSpPr>
        <p:spPr>
          <a:xfrm>
            <a:off x="5933912" y="2439558"/>
            <a:ext cx="2516529" cy="458147"/>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Tx/>
              <a:buNone/>
              <a:defRPr lang="en-GB" sz="2600" b="0" i="0" u="none" strike="noStrike" kern="1200"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1200"/>
              <a:t>Semester 3, year 2  30 credits</a:t>
            </a:r>
          </a:p>
        </p:txBody>
      </p:sp>
      <p:sp>
        <p:nvSpPr>
          <p:cNvPr id="25" name="Text Placeholder 10">
            <a:extLst>
              <a:ext uri="{FF2B5EF4-FFF2-40B4-BE49-F238E27FC236}">
                <a16:creationId xmlns:a16="http://schemas.microsoft.com/office/drawing/2014/main" id="{AAB79EE6-DFE3-A662-16C1-B0CC99674DAE}"/>
              </a:ext>
            </a:extLst>
          </p:cNvPr>
          <p:cNvSpPr txBox="1">
            <a:spLocks/>
          </p:cNvSpPr>
          <p:nvPr/>
        </p:nvSpPr>
        <p:spPr>
          <a:xfrm>
            <a:off x="535590" y="4412206"/>
            <a:ext cx="2516529" cy="458147"/>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Tx/>
              <a:buNone/>
              <a:defRPr lang="en-GB" sz="2600" b="0" i="0" u="none" strike="noStrike" kern="1200"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1200"/>
              <a:t>Semester 4, year 2 - 30credits</a:t>
            </a:r>
          </a:p>
        </p:txBody>
      </p:sp>
      <p:sp>
        <p:nvSpPr>
          <p:cNvPr id="26" name="Right Arrow 25">
            <a:extLst>
              <a:ext uri="{FF2B5EF4-FFF2-40B4-BE49-F238E27FC236}">
                <a16:creationId xmlns:a16="http://schemas.microsoft.com/office/drawing/2014/main" id="{7642BA3A-A305-8440-ED94-2F3BBC86814C}"/>
              </a:ext>
            </a:extLst>
          </p:cNvPr>
          <p:cNvSpPr/>
          <p:nvPr/>
        </p:nvSpPr>
        <p:spPr>
          <a:xfrm>
            <a:off x="3383348" y="5010826"/>
            <a:ext cx="2353222" cy="570407"/>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9764E8-0BE3-8267-040B-B845FDEAEF3C}"/>
              </a:ext>
            </a:extLst>
          </p:cNvPr>
          <p:cNvSpPr txBox="1"/>
          <p:nvPr/>
        </p:nvSpPr>
        <p:spPr>
          <a:xfrm>
            <a:off x="3346248" y="5542385"/>
            <a:ext cx="2098633" cy="738664"/>
          </a:xfrm>
          <a:prstGeom prst="rect">
            <a:avLst/>
          </a:prstGeom>
          <a:noFill/>
        </p:spPr>
        <p:txBody>
          <a:bodyPr wrap="square" rtlCol="0">
            <a:spAutoFit/>
          </a:bodyPr>
          <a:lstStyle/>
          <a:p>
            <a:r>
              <a:rPr lang="en-US" sz="1400">
                <a:solidFill>
                  <a:schemeClr val="bg1"/>
                </a:solidFill>
              </a:rPr>
              <a:t>Optional top up to MSc </a:t>
            </a:r>
          </a:p>
          <a:p>
            <a:r>
              <a:rPr lang="en-US" sz="1400">
                <a:solidFill>
                  <a:schemeClr val="bg1"/>
                </a:solidFill>
              </a:rPr>
              <a:t>- £4500</a:t>
            </a:r>
          </a:p>
          <a:p>
            <a:r>
              <a:rPr lang="en-US" sz="1400">
                <a:solidFill>
                  <a:schemeClr val="bg1"/>
                </a:solidFill>
              </a:rPr>
              <a:t>- Academic year 3</a:t>
            </a:r>
          </a:p>
        </p:txBody>
      </p:sp>
      <p:sp>
        <p:nvSpPr>
          <p:cNvPr id="28" name="Text Placeholder 10">
            <a:extLst>
              <a:ext uri="{FF2B5EF4-FFF2-40B4-BE49-F238E27FC236}">
                <a16:creationId xmlns:a16="http://schemas.microsoft.com/office/drawing/2014/main" id="{2AD9B125-C988-C7FF-1096-96C454D99287}"/>
              </a:ext>
            </a:extLst>
          </p:cNvPr>
          <p:cNvSpPr txBox="1">
            <a:spLocks/>
          </p:cNvSpPr>
          <p:nvPr/>
        </p:nvSpPr>
        <p:spPr>
          <a:xfrm>
            <a:off x="6046106" y="4412206"/>
            <a:ext cx="2516529" cy="458147"/>
          </a:xfrm>
          <a:prstGeom prst="rect">
            <a:avLst/>
          </a:prstGeom>
        </p:spPr>
        <p:txBody>
          <a:bodyPr vert="horz" lIns="91440" tIns="45720" rIns="91440" bIns="45720" rtlCol="0">
            <a:noAutofit/>
          </a:bodyPr>
          <a:lstStyle>
            <a:lvl1pPr marL="0" indent="0" algn="ctr" defTabSz="742950" rtl="0" eaLnBrk="1" latinLnBrk="0" hangingPunct="1">
              <a:lnSpc>
                <a:spcPct val="90000"/>
              </a:lnSpc>
              <a:spcBef>
                <a:spcPts val="813"/>
              </a:spcBef>
              <a:buFontTx/>
              <a:buNone/>
              <a:defRPr lang="en-GB" sz="2600" b="0" i="0" u="none" strike="noStrike" kern="1200"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gn="l">
              <a:lnSpc>
                <a:spcPct val="100000"/>
              </a:lnSpc>
              <a:spcBef>
                <a:spcPts val="0"/>
              </a:spcBef>
            </a:pPr>
            <a:r>
              <a:rPr lang="en-US" sz="1200"/>
              <a:t>Semester 5 &amp; 6, year 3 – </a:t>
            </a:r>
          </a:p>
          <a:p>
            <a:pPr algn="l">
              <a:lnSpc>
                <a:spcPct val="100000"/>
              </a:lnSpc>
              <a:spcBef>
                <a:spcPts val="0"/>
              </a:spcBef>
            </a:pPr>
            <a:r>
              <a:rPr lang="en-US" sz="1200"/>
              <a:t>60 credits </a:t>
            </a:r>
          </a:p>
        </p:txBody>
      </p:sp>
      <p:sp>
        <p:nvSpPr>
          <p:cNvPr id="30" name="Text Placeholder 3">
            <a:extLst>
              <a:ext uri="{FF2B5EF4-FFF2-40B4-BE49-F238E27FC236}">
                <a16:creationId xmlns:a16="http://schemas.microsoft.com/office/drawing/2014/main" id="{E14390F2-6531-5B9F-0016-304F0A7A8DA0}"/>
              </a:ext>
            </a:extLst>
          </p:cNvPr>
          <p:cNvSpPr txBox="1">
            <a:spLocks/>
          </p:cNvSpPr>
          <p:nvPr/>
        </p:nvSpPr>
        <p:spPr>
          <a:xfrm>
            <a:off x="6041179" y="4885345"/>
            <a:ext cx="2359527" cy="365125"/>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Tx/>
              <a:buNone/>
              <a:defRPr lang="en-GB" sz="1625" b="0" i="0" u="none" strike="noStrike" kern="1200" smtClean="0">
                <a:solidFill>
                  <a:schemeClr val="accent1"/>
                </a:solidFill>
                <a:effectLst/>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a:t>Dissertation </a:t>
            </a:r>
          </a:p>
        </p:txBody>
      </p:sp>
      <p:sp>
        <p:nvSpPr>
          <p:cNvPr id="31" name="TextBox 30">
            <a:extLst>
              <a:ext uri="{FF2B5EF4-FFF2-40B4-BE49-F238E27FC236}">
                <a16:creationId xmlns:a16="http://schemas.microsoft.com/office/drawing/2014/main" id="{4E9E79CC-1854-4F58-1E57-A75DE2CEB559}"/>
              </a:ext>
            </a:extLst>
          </p:cNvPr>
          <p:cNvSpPr txBox="1"/>
          <p:nvPr/>
        </p:nvSpPr>
        <p:spPr>
          <a:xfrm>
            <a:off x="3383348" y="4325566"/>
            <a:ext cx="2226037" cy="677108"/>
          </a:xfrm>
          <a:prstGeom prst="rect">
            <a:avLst/>
          </a:prstGeom>
          <a:noFill/>
        </p:spPr>
        <p:txBody>
          <a:bodyPr wrap="square" rtlCol="0">
            <a:spAutoFit/>
          </a:bodyPr>
          <a:lstStyle/>
          <a:p>
            <a:pPr algn="ctr"/>
            <a:r>
              <a:rPr lang="en-US" sz="1400" b="1">
                <a:solidFill>
                  <a:schemeClr val="bg1"/>
                </a:solidFill>
              </a:rPr>
              <a:t>End Point Assessment </a:t>
            </a:r>
          </a:p>
          <a:p>
            <a:r>
              <a:rPr lang="en-US" sz="1200">
                <a:solidFill>
                  <a:schemeClr val="bg1"/>
                </a:solidFill>
              </a:rPr>
              <a:t>Level 7 Apprentice Award IFATE</a:t>
            </a:r>
          </a:p>
          <a:p>
            <a:r>
              <a:rPr lang="en-US" sz="1200">
                <a:solidFill>
                  <a:schemeClr val="bg1"/>
                </a:solidFill>
              </a:rPr>
              <a:t>PGDip Award  QMUL </a:t>
            </a:r>
            <a:endParaRPr lang="en-US" sz="1100">
              <a:solidFill>
                <a:schemeClr val="bg1"/>
              </a:solidFill>
            </a:endParaRPr>
          </a:p>
        </p:txBody>
      </p:sp>
      <p:sp>
        <p:nvSpPr>
          <p:cNvPr id="33" name="Text Placeholder 4">
            <a:extLst>
              <a:ext uri="{FF2B5EF4-FFF2-40B4-BE49-F238E27FC236}">
                <a16:creationId xmlns:a16="http://schemas.microsoft.com/office/drawing/2014/main" id="{95B154EB-ED0B-06B2-C845-3F17BF75E3F6}"/>
              </a:ext>
            </a:extLst>
          </p:cNvPr>
          <p:cNvSpPr txBox="1">
            <a:spLocks/>
          </p:cNvSpPr>
          <p:nvPr/>
        </p:nvSpPr>
        <p:spPr>
          <a:xfrm>
            <a:off x="6081786" y="5265851"/>
            <a:ext cx="1903822" cy="564945"/>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Tx/>
              <a:buNone/>
              <a:defRPr lang="en-GB" sz="975" b="0" i="0" u="none" strike="noStrike" kern="1200" spc="244" smtClean="0">
                <a:solidFill>
                  <a:schemeClr val="accent1"/>
                </a:solidFill>
                <a:effectLst/>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557213" indent="-185738" algn="l" defTabSz="742950" rtl="0" eaLnBrk="1" latinLnBrk="0" hangingPunct="1">
              <a:lnSpc>
                <a:spcPct val="90000"/>
              </a:lnSpc>
              <a:spcBef>
                <a:spcPts val="406"/>
              </a:spcBef>
              <a:buFontTx/>
              <a:buBlip>
                <a:blip r:embed="rId3"/>
              </a:buBlip>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928688" indent="-185738" algn="l" defTabSz="742950" rtl="0" eaLnBrk="1" latinLnBrk="0" hangingPunct="1">
              <a:lnSpc>
                <a:spcPct val="90000"/>
              </a:lnSpc>
              <a:spcBef>
                <a:spcPts val="406"/>
              </a:spcBef>
              <a:buFontTx/>
              <a:buBlip>
                <a:blip r:embed="rId3"/>
              </a:buBlip>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300163"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671638" indent="-185738" algn="l" defTabSz="742950" rtl="0" eaLnBrk="1" latinLnBrk="0" hangingPunct="1">
              <a:lnSpc>
                <a:spcPct val="90000"/>
              </a:lnSpc>
              <a:spcBef>
                <a:spcPts val="406"/>
              </a:spcBef>
              <a:buFontTx/>
              <a:buBlip>
                <a:blip r:embed="rId3"/>
              </a:buBlip>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a:t>Module Lead TBC </a:t>
            </a:r>
            <a:r>
              <a:rPr lang="en-US" err="1"/>
              <a:t>Blizard</a:t>
            </a:r>
            <a:endParaRPr lang="en-US"/>
          </a:p>
          <a:p>
            <a:r>
              <a:rPr lang="en-US" b="1"/>
              <a:t>MSc Award QMUL </a:t>
            </a:r>
          </a:p>
        </p:txBody>
      </p:sp>
      <p:sp>
        <p:nvSpPr>
          <p:cNvPr id="13" name="Text Placeholder 12">
            <a:extLst>
              <a:ext uri="{FF2B5EF4-FFF2-40B4-BE49-F238E27FC236}">
                <a16:creationId xmlns:a16="http://schemas.microsoft.com/office/drawing/2014/main" id="{175D7410-29BD-B22F-4BD7-18227D804EE7}"/>
              </a:ext>
            </a:extLst>
          </p:cNvPr>
          <p:cNvSpPr>
            <a:spLocks noGrp="1"/>
          </p:cNvSpPr>
          <p:nvPr>
            <p:ph type="body" sz="quarter" idx="18"/>
          </p:nvPr>
        </p:nvSpPr>
        <p:spPr/>
        <p:txBody>
          <a:bodyPr/>
          <a:lstStyle/>
          <a:p>
            <a:endParaRPr lang="en-US"/>
          </a:p>
        </p:txBody>
      </p:sp>
      <p:sp>
        <p:nvSpPr>
          <p:cNvPr id="17" name="Text Placeholder 16">
            <a:extLst>
              <a:ext uri="{FF2B5EF4-FFF2-40B4-BE49-F238E27FC236}">
                <a16:creationId xmlns:a16="http://schemas.microsoft.com/office/drawing/2014/main" id="{B13EB681-5D91-4F83-ACD5-C43EC0DD94DC}"/>
              </a:ext>
            </a:extLst>
          </p:cNvPr>
          <p:cNvSpPr>
            <a:spLocks noGrp="1"/>
          </p:cNvSpPr>
          <p:nvPr>
            <p:ph type="body" sz="quarter" idx="15"/>
          </p:nvPr>
        </p:nvSpPr>
        <p:spPr/>
        <p:txBody>
          <a:bodyPr/>
          <a:lstStyle/>
          <a:p>
            <a:endParaRPr lang="en-US"/>
          </a:p>
        </p:txBody>
      </p:sp>
      <p:sp>
        <p:nvSpPr>
          <p:cNvPr id="19" name="Text Placeholder 18">
            <a:extLst>
              <a:ext uri="{FF2B5EF4-FFF2-40B4-BE49-F238E27FC236}">
                <a16:creationId xmlns:a16="http://schemas.microsoft.com/office/drawing/2014/main" id="{00F75D8A-41BE-655F-B245-B088F65C7091}"/>
              </a:ext>
            </a:extLst>
          </p:cNvPr>
          <p:cNvSpPr>
            <a:spLocks noGrp="1"/>
          </p:cNvSpPr>
          <p:nvPr>
            <p:ph type="body" sz="quarter" idx="21"/>
          </p:nvPr>
        </p:nvSpPr>
        <p:spPr/>
        <p:txBody>
          <a:bodyPr/>
          <a:lstStyle/>
          <a:p>
            <a:endParaRPr lang="en-US"/>
          </a:p>
        </p:txBody>
      </p:sp>
      <p:sp>
        <p:nvSpPr>
          <p:cNvPr id="21" name="Text Placeholder 20">
            <a:extLst>
              <a:ext uri="{FF2B5EF4-FFF2-40B4-BE49-F238E27FC236}">
                <a16:creationId xmlns:a16="http://schemas.microsoft.com/office/drawing/2014/main" id="{48AAC724-6782-FFD7-0537-36FF79A98028}"/>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286502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FCAA-6721-B0A6-D193-7DC067B64CA6}"/>
              </a:ext>
            </a:extLst>
          </p:cNvPr>
          <p:cNvSpPr>
            <a:spLocks noGrp="1"/>
          </p:cNvSpPr>
          <p:nvPr>
            <p:ph type="ctrTitle"/>
          </p:nvPr>
        </p:nvSpPr>
        <p:spPr/>
        <p:txBody>
          <a:bodyPr/>
          <a:lstStyle/>
          <a:p>
            <a:r>
              <a:rPr lang="en-US" dirty="0"/>
              <a:t>BRC </a:t>
            </a:r>
          </a:p>
        </p:txBody>
      </p:sp>
      <p:sp>
        <p:nvSpPr>
          <p:cNvPr id="3" name="Subtitle 2">
            <a:extLst>
              <a:ext uri="{FF2B5EF4-FFF2-40B4-BE49-F238E27FC236}">
                <a16:creationId xmlns:a16="http://schemas.microsoft.com/office/drawing/2014/main" id="{52BD0041-6945-AD02-5D4D-7883173A2BAF}"/>
              </a:ext>
            </a:extLst>
          </p:cNvPr>
          <p:cNvSpPr>
            <a:spLocks noGrp="1"/>
          </p:cNvSpPr>
          <p:nvPr>
            <p:ph type="subTitle" idx="1"/>
          </p:nvPr>
        </p:nvSpPr>
        <p:spPr/>
        <p:txBody>
          <a:bodyPr/>
          <a:lstStyle/>
          <a:p>
            <a:r>
              <a:rPr lang="en-US" dirty="0"/>
              <a:t>NIHR award to Barts Health NHS Trust to develop research capacity and infrastructure  </a:t>
            </a:r>
          </a:p>
        </p:txBody>
      </p:sp>
      <p:sp>
        <p:nvSpPr>
          <p:cNvPr id="4" name="Text Placeholder 3">
            <a:extLst>
              <a:ext uri="{FF2B5EF4-FFF2-40B4-BE49-F238E27FC236}">
                <a16:creationId xmlns:a16="http://schemas.microsoft.com/office/drawing/2014/main" id="{D8AEDB5B-6A99-CACD-F8BF-65E15E3DD213}"/>
              </a:ext>
            </a:extLst>
          </p:cNvPr>
          <p:cNvSpPr>
            <a:spLocks noGrp="1"/>
          </p:cNvSpPr>
          <p:nvPr>
            <p:ph type="body" sz="quarter" idx="10"/>
          </p:nvPr>
        </p:nvSpPr>
        <p:spPr/>
        <p:txBody>
          <a:bodyPr/>
          <a:lstStyle/>
          <a:p>
            <a:r>
              <a:rPr lang="en-US" dirty="0"/>
              <a:t> MSK, Cancer, Cardiac themes </a:t>
            </a:r>
          </a:p>
          <a:p>
            <a:r>
              <a:rPr lang="en-US" dirty="0"/>
              <a:t> BRC Precision medicine training academy </a:t>
            </a:r>
          </a:p>
          <a:p>
            <a:pPr lvl="1"/>
            <a:r>
              <a:rPr lang="en-US" dirty="0"/>
              <a:t>4 NAP posts post doctoral level (up to top of band 8a)</a:t>
            </a:r>
          </a:p>
          <a:p>
            <a:pPr lvl="1"/>
            <a:r>
              <a:rPr lang="en-US" dirty="0"/>
              <a:t>Funded by NIHR / BTLC with training costs provided annually </a:t>
            </a:r>
          </a:p>
          <a:p>
            <a:pPr lvl="1"/>
            <a:r>
              <a:rPr lang="en-US" dirty="0"/>
              <a:t>Matched local funding </a:t>
            </a:r>
          </a:p>
          <a:p>
            <a:pPr lvl="1"/>
            <a:r>
              <a:rPr lang="en-US" dirty="0"/>
              <a:t> 50:50 </a:t>
            </a:r>
            <a:r>
              <a:rPr lang="en-US" dirty="0" err="1"/>
              <a:t>research:clinical</a:t>
            </a:r>
            <a:r>
              <a:rPr lang="en-US" dirty="0"/>
              <a:t> </a:t>
            </a:r>
          </a:p>
        </p:txBody>
      </p:sp>
      <p:sp>
        <p:nvSpPr>
          <p:cNvPr id="5" name="Slide Number Placeholder 4">
            <a:extLst>
              <a:ext uri="{FF2B5EF4-FFF2-40B4-BE49-F238E27FC236}">
                <a16:creationId xmlns:a16="http://schemas.microsoft.com/office/drawing/2014/main" id="{709D0CC8-9B39-0A6C-5961-7FD799A1C28F}"/>
              </a:ext>
            </a:extLst>
          </p:cNvPr>
          <p:cNvSpPr>
            <a:spLocks noGrp="1"/>
          </p:cNvSpPr>
          <p:nvPr>
            <p:ph type="sldNum" sz="quarter" idx="12"/>
          </p:nvPr>
        </p:nvSpPr>
        <p:spPr/>
        <p:txBody>
          <a:bodyPr/>
          <a:lstStyle/>
          <a:p>
            <a:fld id="{84AEAF9F-7273-2643-A759-6B508EB1AFD1}" type="slidenum">
              <a:rPr lang="en-US" smtClean="0"/>
              <a:pPr/>
              <a:t>11</a:t>
            </a:fld>
            <a:endParaRPr lang="en-US"/>
          </a:p>
        </p:txBody>
      </p:sp>
    </p:spTree>
    <p:extLst>
      <p:ext uri="{BB962C8B-B14F-4D97-AF65-F5344CB8AC3E}">
        <p14:creationId xmlns:p14="http://schemas.microsoft.com/office/powerpoint/2010/main" val="338599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7481C-2CEA-3862-016D-F7EE9F302A03}"/>
              </a:ext>
            </a:extLst>
          </p:cNvPr>
          <p:cNvSpPr>
            <a:spLocks noGrp="1"/>
          </p:cNvSpPr>
          <p:nvPr>
            <p:ph type="ctrTitle"/>
          </p:nvPr>
        </p:nvSpPr>
        <p:spPr/>
        <p:txBody>
          <a:bodyPr/>
          <a:lstStyle/>
          <a:p>
            <a:r>
              <a:rPr lang="en-US" dirty="0"/>
              <a:t>The Detail.. </a:t>
            </a:r>
          </a:p>
        </p:txBody>
      </p:sp>
      <p:sp>
        <p:nvSpPr>
          <p:cNvPr id="3" name="Subtitle 2">
            <a:extLst>
              <a:ext uri="{FF2B5EF4-FFF2-40B4-BE49-F238E27FC236}">
                <a16:creationId xmlns:a16="http://schemas.microsoft.com/office/drawing/2014/main" id="{1B2C0E6C-341E-3438-FA72-EB8D57E5C1FC}"/>
              </a:ext>
            </a:extLst>
          </p:cNvPr>
          <p:cNvSpPr>
            <a:spLocks noGrp="1"/>
          </p:cNvSpPr>
          <p:nvPr>
            <p:ph type="subTitle" idx="1"/>
          </p:nvPr>
        </p:nvSpPr>
        <p:spPr/>
        <p:txBody>
          <a:bodyPr>
            <a:normAutofit/>
          </a:bodyPr>
          <a:lstStyle/>
          <a:p>
            <a:pPr marL="0" indent="0">
              <a:buNone/>
            </a:pPr>
            <a:r>
              <a:rPr lang="en-US" dirty="0"/>
              <a:t>Recruitment windows will be in 2024 and 2025 with ACLs typically being recruited Q2/Q3 allowing a start in October 2024 or 2025).</a:t>
            </a:r>
          </a:p>
        </p:txBody>
      </p:sp>
      <p:sp>
        <p:nvSpPr>
          <p:cNvPr id="4" name="Text Placeholder 3">
            <a:extLst>
              <a:ext uri="{FF2B5EF4-FFF2-40B4-BE49-F238E27FC236}">
                <a16:creationId xmlns:a16="http://schemas.microsoft.com/office/drawing/2014/main" id="{47C8FDF7-7D48-68DA-DEF3-49988441D3E2}"/>
              </a:ext>
            </a:extLst>
          </p:cNvPr>
          <p:cNvSpPr>
            <a:spLocks noGrp="1"/>
          </p:cNvSpPr>
          <p:nvPr>
            <p:ph type="body" sz="quarter" idx="10"/>
          </p:nvPr>
        </p:nvSpPr>
        <p:spPr/>
        <p:txBody>
          <a:bodyPr>
            <a:normAutofit/>
          </a:bodyPr>
          <a:lstStyle/>
          <a:p>
            <a:pPr marL="0" indent="0">
              <a:buNone/>
            </a:pPr>
            <a:r>
              <a:rPr lang="en-US" dirty="0"/>
              <a:t>ACLs postholders will be expected to Undertake the clinical responsibilities and:</a:t>
            </a:r>
          </a:p>
          <a:p>
            <a:r>
              <a:rPr lang="en-US" dirty="0"/>
              <a:t>Development required by the role as instructed by the trust </a:t>
            </a:r>
          </a:p>
          <a:p>
            <a:r>
              <a:rPr lang="en-US" dirty="0"/>
              <a:t>Develop a post-doctoral fellowship application aligned to the area of their ACL for submission by the end of the post • </a:t>
            </a:r>
          </a:p>
          <a:p>
            <a:r>
              <a:rPr lang="en-US" dirty="0"/>
              <a:t>Contribute to the academic work of the BRC theme, as appropriate </a:t>
            </a:r>
          </a:p>
          <a:p>
            <a:r>
              <a:rPr lang="en-US" dirty="0"/>
              <a:t>Actively contribute to the research capacity building work of the BRC and hospital</a:t>
            </a:r>
          </a:p>
          <a:p>
            <a:pPr marL="0" indent="0">
              <a:buNone/>
            </a:pPr>
            <a:r>
              <a:rPr lang="en-US" dirty="0"/>
              <a:t>clinical academic departments Time-period of ACL role The likely</a:t>
            </a:r>
          </a:p>
        </p:txBody>
      </p:sp>
      <p:sp>
        <p:nvSpPr>
          <p:cNvPr id="5" name="Slide Number Placeholder 4">
            <a:extLst>
              <a:ext uri="{FF2B5EF4-FFF2-40B4-BE49-F238E27FC236}">
                <a16:creationId xmlns:a16="http://schemas.microsoft.com/office/drawing/2014/main" id="{C5FC5B4C-146D-AB06-0487-1029412D70C0}"/>
              </a:ext>
            </a:extLst>
          </p:cNvPr>
          <p:cNvSpPr>
            <a:spLocks noGrp="1"/>
          </p:cNvSpPr>
          <p:nvPr>
            <p:ph type="sldNum" sz="quarter" idx="12"/>
          </p:nvPr>
        </p:nvSpPr>
        <p:spPr/>
        <p:txBody>
          <a:bodyPr/>
          <a:lstStyle/>
          <a:p>
            <a:fld id="{84AEAF9F-7273-2643-A759-6B508EB1AFD1}" type="slidenum">
              <a:rPr lang="en-US" smtClean="0"/>
              <a:pPr/>
              <a:t>12</a:t>
            </a:fld>
            <a:endParaRPr lang="en-US"/>
          </a:p>
        </p:txBody>
      </p:sp>
    </p:spTree>
    <p:extLst>
      <p:ext uri="{BB962C8B-B14F-4D97-AF65-F5344CB8AC3E}">
        <p14:creationId xmlns:p14="http://schemas.microsoft.com/office/powerpoint/2010/main" val="345565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64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C790-6D51-EE5D-6D37-E0297C0C3176}"/>
              </a:ext>
            </a:extLst>
          </p:cNvPr>
          <p:cNvSpPr>
            <a:spLocks noGrp="1"/>
          </p:cNvSpPr>
          <p:nvPr>
            <p:ph type="title"/>
          </p:nvPr>
        </p:nvSpPr>
        <p:spPr/>
        <p:txBody>
          <a:bodyPr/>
          <a:lstStyle/>
          <a:p>
            <a:r>
              <a:rPr lang="en-US" dirty="0">
                <a:ea typeface="Calibri Light"/>
                <a:cs typeface="Calibri Light"/>
              </a:rPr>
              <a:t>A little bit of </a:t>
            </a:r>
            <a:r>
              <a:rPr lang="en-US" dirty="0" err="1">
                <a:ea typeface="Calibri Light"/>
                <a:cs typeface="Calibri Light"/>
              </a:rPr>
              <a:t>Menti</a:t>
            </a:r>
            <a:endParaRPr lang="en-US" dirty="0" err="1"/>
          </a:p>
        </p:txBody>
      </p:sp>
      <p:sp>
        <p:nvSpPr>
          <p:cNvPr id="3" name="Content Placeholder 2">
            <a:extLst>
              <a:ext uri="{FF2B5EF4-FFF2-40B4-BE49-F238E27FC236}">
                <a16:creationId xmlns:a16="http://schemas.microsoft.com/office/drawing/2014/main" id="{26374ABF-0092-D693-CA5F-48A50EA67C68}"/>
              </a:ext>
            </a:extLst>
          </p:cNvPr>
          <p:cNvSpPr>
            <a:spLocks noGrp="1"/>
          </p:cNvSpPr>
          <p:nvPr>
            <p:ph idx="1"/>
          </p:nvPr>
        </p:nvSpPr>
        <p:spPr/>
        <p:txBody>
          <a:bodyPr vert="horz" lIns="74295" tIns="37148" rIns="74295" bIns="37148" rtlCol="0" anchor="t">
            <a:normAutofit/>
          </a:bodyPr>
          <a:lstStyle/>
          <a:p>
            <a:pPr marL="185420" indent="-185420"/>
            <a:r>
              <a:rPr lang="en-US" dirty="0">
                <a:ea typeface="+mn-lt"/>
                <a:cs typeface="+mn-lt"/>
                <a:hlinkClick r:id="rId2"/>
              </a:rPr>
              <a:t>https://www.mentimeter.com/app/presentation/n/algpwenyt2z4p5wtqrsnppfh6ev7eni2/present?question=recy9afqoyau</a:t>
            </a:r>
            <a:endParaRPr lang="en-US"/>
          </a:p>
          <a:p>
            <a:pPr marL="185420" indent="-185420"/>
            <a:endParaRPr lang="en-US" dirty="0">
              <a:ea typeface="+mn-lt"/>
              <a:cs typeface="+mn-lt"/>
            </a:endParaRPr>
          </a:p>
          <a:p>
            <a:pPr marL="185420" indent="-185420"/>
            <a:r>
              <a:rPr lang="en-US" sz="2250" dirty="0">
                <a:latin typeface="Helvetica Neue Light"/>
                <a:ea typeface="+mn-lt"/>
                <a:cs typeface="+mn-lt"/>
                <a:hlinkClick r:id="rId3"/>
              </a:rPr>
              <a:t>https://www.mentimeter.com/app/presentation/n/algpwenyt2z4p5wtqrsnppfh6ev7eni2/present?question=thdbnaiehiqq</a:t>
            </a:r>
            <a:endParaRPr lang="en-US" sz="2250" dirty="0">
              <a:ea typeface="+mn-lt"/>
              <a:cs typeface="+mn-lt"/>
              <a:hlinkClick r:id="rId3"/>
            </a:endParaRPr>
          </a:p>
          <a:p>
            <a:pPr marL="185420" indent="-185420"/>
            <a:endParaRPr lang="en-US" sz="2250" dirty="0">
              <a:ea typeface="+mn-lt"/>
              <a:cs typeface="+mn-lt"/>
            </a:endParaRPr>
          </a:p>
          <a:p>
            <a:pPr marL="185420" indent="-185420">
              <a:buChar char="•"/>
            </a:pPr>
            <a:endParaRPr lang="en-US" dirty="0">
              <a:ea typeface="+mn-lt"/>
              <a:cs typeface="+mn-lt"/>
            </a:endParaRPr>
          </a:p>
          <a:p>
            <a:pPr marL="185420" indent="-185420"/>
            <a:endParaRPr lang="en-US" dirty="0">
              <a:ea typeface="+mn-lt"/>
              <a:cs typeface="+mn-lt"/>
            </a:endParaRPr>
          </a:p>
          <a:p>
            <a:pPr marL="185420" indent="-185420"/>
            <a:r>
              <a:rPr lang="en-US" dirty="0">
                <a:ea typeface="+mn-lt"/>
                <a:cs typeface="+mn-lt"/>
                <a:hlinkClick r:id="rId4"/>
              </a:rPr>
              <a:t>https://www.mentimeter.com/app/presentation/n/algpwenyt2z4p5wtqrsnppfh6ev7eni2/present?question=zinbuqu7frb1</a:t>
            </a:r>
            <a:endParaRPr lang="en-US">
              <a:ea typeface="+mn-lt"/>
              <a:cs typeface="+mn-lt"/>
            </a:endParaRPr>
          </a:p>
          <a:p>
            <a:pPr marL="185420" indent="-185420"/>
            <a:endParaRPr lang="en-US" dirty="0">
              <a:ea typeface="Calibri"/>
              <a:cs typeface="Calibri"/>
            </a:endParaRPr>
          </a:p>
          <a:p>
            <a:pPr marL="185420" indent="-185420"/>
            <a:endParaRPr lang="en-US" dirty="0">
              <a:ea typeface="Calibri"/>
              <a:cs typeface="Calibri"/>
            </a:endParaRPr>
          </a:p>
        </p:txBody>
      </p:sp>
    </p:spTree>
    <p:extLst>
      <p:ext uri="{BB962C8B-B14F-4D97-AF65-F5344CB8AC3E}">
        <p14:creationId xmlns:p14="http://schemas.microsoft.com/office/powerpoint/2010/main" val="427359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03E9-AE2A-DBD0-0390-65AC3B674577}"/>
              </a:ext>
            </a:extLst>
          </p:cNvPr>
          <p:cNvSpPr>
            <a:spLocks noGrp="1"/>
          </p:cNvSpPr>
          <p:nvPr>
            <p:ph type="title"/>
          </p:nvPr>
        </p:nvSpPr>
        <p:spPr>
          <a:xfrm>
            <a:off x="6042894" y="811104"/>
            <a:ext cx="3450746" cy="1088701"/>
          </a:xfrm>
        </p:spPr>
        <p:txBody>
          <a:bodyPr>
            <a:normAutofit fontScale="90000"/>
          </a:bodyPr>
          <a:lstStyle/>
          <a:p>
            <a:r>
              <a:rPr lang="en-US" dirty="0">
                <a:ea typeface="Calibri Light"/>
                <a:cs typeface="Calibri Light"/>
              </a:rPr>
              <a:t>Scan here for all the seminar presentations</a:t>
            </a:r>
            <a:endParaRPr lang="en-US" dirty="0"/>
          </a:p>
        </p:txBody>
      </p:sp>
      <p:pic>
        <p:nvPicPr>
          <p:cNvPr id="4" name="Content Placeholder 3" descr="A qr code with a hand raised&#10;&#10;Description automatically generated">
            <a:extLst>
              <a:ext uri="{FF2B5EF4-FFF2-40B4-BE49-F238E27FC236}">
                <a16:creationId xmlns:a16="http://schemas.microsoft.com/office/drawing/2014/main" id="{F100FF27-BEAE-5692-FABA-A638A3AC1005}"/>
              </a:ext>
            </a:extLst>
          </p:cNvPr>
          <p:cNvPicPr>
            <a:picLocks noGrp="1" noChangeAspect="1"/>
          </p:cNvPicPr>
          <p:nvPr>
            <p:ph idx="1"/>
          </p:nvPr>
        </p:nvPicPr>
        <p:blipFill>
          <a:blip r:embed="rId2"/>
          <a:stretch>
            <a:fillRect/>
          </a:stretch>
        </p:blipFill>
        <p:spPr>
          <a:xfrm>
            <a:off x="547867" y="1509774"/>
            <a:ext cx="4382937" cy="4417983"/>
          </a:xfrm>
        </p:spPr>
      </p:pic>
      <p:pic>
        <p:nvPicPr>
          <p:cNvPr id="3" name="Picture 2">
            <a:extLst>
              <a:ext uri="{FF2B5EF4-FFF2-40B4-BE49-F238E27FC236}">
                <a16:creationId xmlns:a16="http://schemas.microsoft.com/office/drawing/2014/main" id="{D9A7B4A1-0DCD-54FB-52E1-9104BC7CEB3F}"/>
              </a:ext>
            </a:extLst>
          </p:cNvPr>
          <p:cNvPicPr>
            <a:picLocks noChangeAspect="1"/>
          </p:cNvPicPr>
          <p:nvPr/>
        </p:nvPicPr>
        <p:blipFill>
          <a:blip r:embed="rId3"/>
          <a:stretch>
            <a:fillRect/>
          </a:stretch>
        </p:blipFill>
        <p:spPr>
          <a:xfrm>
            <a:off x="6197091" y="2453586"/>
            <a:ext cx="3305894" cy="3761477"/>
          </a:xfrm>
          <a:prstGeom prst="rect">
            <a:avLst/>
          </a:prstGeom>
        </p:spPr>
      </p:pic>
    </p:spTree>
    <p:extLst>
      <p:ext uri="{BB962C8B-B14F-4D97-AF65-F5344CB8AC3E}">
        <p14:creationId xmlns:p14="http://schemas.microsoft.com/office/powerpoint/2010/main" val="32659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94822" y="996723"/>
            <a:ext cx="9245599" cy="4858657"/>
          </a:xfrm>
          <a:prstGeom prst="rect">
            <a:avLst/>
          </a:prstGeom>
        </p:spPr>
      </p:pic>
    </p:spTree>
    <p:extLst>
      <p:ext uri="{BB962C8B-B14F-4D97-AF65-F5344CB8AC3E}">
        <p14:creationId xmlns:p14="http://schemas.microsoft.com/office/powerpoint/2010/main" val="64475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92859" y="1003156"/>
            <a:ext cx="9072995" cy="4810414"/>
          </a:xfrm>
          <a:prstGeom prst="rect">
            <a:avLst/>
          </a:prstGeom>
        </p:spPr>
      </p:pic>
    </p:spTree>
    <p:extLst>
      <p:ext uri="{BB962C8B-B14F-4D97-AF65-F5344CB8AC3E}">
        <p14:creationId xmlns:p14="http://schemas.microsoft.com/office/powerpoint/2010/main" val="123897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49AD-8E8D-9BD1-A283-C914633577ED}"/>
              </a:ext>
            </a:extLst>
          </p:cNvPr>
          <p:cNvSpPr>
            <a:spLocks noGrp="1"/>
          </p:cNvSpPr>
          <p:nvPr>
            <p:ph type="title"/>
          </p:nvPr>
        </p:nvSpPr>
        <p:spPr/>
        <p:txBody>
          <a:bodyPr/>
          <a:lstStyle/>
          <a:p>
            <a:r>
              <a:rPr lang="en-US" dirty="0">
                <a:ea typeface="Calibri Light"/>
                <a:cs typeface="Calibri Light"/>
              </a:rPr>
              <a:t>Aims and learning outcomes</a:t>
            </a:r>
            <a:endParaRPr lang="en-US" dirty="0"/>
          </a:p>
        </p:txBody>
      </p:sp>
      <p:sp>
        <p:nvSpPr>
          <p:cNvPr id="3" name="Content Placeholder 2">
            <a:extLst>
              <a:ext uri="{FF2B5EF4-FFF2-40B4-BE49-F238E27FC236}">
                <a16:creationId xmlns:a16="http://schemas.microsoft.com/office/drawing/2014/main" id="{F8D07A59-C501-E729-5D19-3F17D7905C40}"/>
              </a:ext>
            </a:extLst>
          </p:cNvPr>
          <p:cNvSpPr>
            <a:spLocks noGrp="1"/>
          </p:cNvSpPr>
          <p:nvPr>
            <p:ph idx="1"/>
          </p:nvPr>
        </p:nvSpPr>
        <p:spPr/>
        <p:txBody>
          <a:bodyPr vert="horz" lIns="74295" tIns="37148" rIns="74295" bIns="37148" rtlCol="0" anchor="t">
            <a:normAutofit/>
          </a:bodyPr>
          <a:lstStyle/>
          <a:p>
            <a:r>
              <a:rPr lang="en-US" dirty="0">
                <a:latin typeface="Aptos"/>
              </a:rPr>
              <a:t>Provide information about funded opportunities to develop research skills</a:t>
            </a:r>
          </a:p>
          <a:p>
            <a:r>
              <a:rPr lang="en-US" dirty="0">
                <a:latin typeface="Aptos"/>
              </a:rPr>
              <a:t>Explore AHP research journeys</a:t>
            </a:r>
          </a:p>
          <a:p>
            <a:r>
              <a:rPr lang="en-US" dirty="0">
                <a:latin typeface="Aptos"/>
              </a:rPr>
              <a:t>Discuss ways of moving AHP research in ELFT forward</a:t>
            </a:r>
          </a:p>
          <a:p>
            <a:endParaRPr lang="en-US" dirty="0">
              <a:ea typeface="Calibri"/>
              <a:cs typeface="Calibri"/>
            </a:endParaRPr>
          </a:p>
        </p:txBody>
      </p:sp>
    </p:spTree>
    <p:extLst>
      <p:ext uri="{BB962C8B-B14F-4D97-AF65-F5344CB8AC3E}">
        <p14:creationId xmlns:p14="http://schemas.microsoft.com/office/powerpoint/2010/main" val="394222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C790-6D51-EE5D-6D37-E0297C0C3176}"/>
              </a:ext>
            </a:extLst>
          </p:cNvPr>
          <p:cNvSpPr>
            <a:spLocks noGrp="1"/>
          </p:cNvSpPr>
          <p:nvPr>
            <p:ph type="title"/>
          </p:nvPr>
        </p:nvSpPr>
        <p:spPr/>
        <p:txBody>
          <a:bodyPr/>
          <a:lstStyle/>
          <a:p>
            <a:r>
              <a:rPr lang="en-US" sz="3550" dirty="0">
                <a:latin typeface="Helvetica Neue Medium"/>
              </a:rPr>
              <a:t>Where to start?</a:t>
            </a:r>
            <a:endParaRPr lang="en-US" sz="3550" dirty="0"/>
          </a:p>
        </p:txBody>
      </p:sp>
      <p:sp>
        <p:nvSpPr>
          <p:cNvPr id="3" name="Content Placeholder 2">
            <a:extLst>
              <a:ext uri="{FF2B5EF4-FFF2-40B4-BE49-F238E27FC236}">
                <a16:creationId xmlns:a16="http://schemas.microsoft.com/office/drawing/2014/main" id="{26374ABF-0092-D693-CA5F-48A50EA67C68}"/>
              </a:ext>
            </a:extLst>
          </p:cNvPr>
          <p:cNvSpPr>
            <a:spLocks noGrp="1"/>
          </p:cNvSpPr>
          <p:nvPr>
            <p:ph idx="1"/>
          </p:nvPr>
        </p:nvSpPr>
        <p:spPr/>
        <p:txBody>
          <a:bodyPr vert="horz" lIns="91440" tIns="45720" rIns="91440" bIns="45720" rtlCol="0" anchor="t">
            <a:normAutofit/>
          </a:bodyPr>
          <a:lstStyle/>
          <a:p>
            <a:pPr marL="185420" indent="-185420"/>
            <a:r>
              <a:rPr lang="en-US" sz="2250" dirty="0">
                <a:hlinkClick r:id="rId3"/>
              </a:rPr>
              <a:t>Video Project 2.mp4</a:t>
            </a:r>
          </a:p>
          <a:p>
            <a:pPr marL="185420" indent="-185420"/>
            <a:endParaRPr lang="en-US" sz="2250" dirty="0"/>
          </a:p>
          <a:p>
            <a:pPr marL="185420" indent="-185420"/>
            <a:r>
              <a:rPr lang="en-US" sz="2000" dirty="0">
                <a:latin typeface="Aptos"/>
              </a:rPr>
              <a:t>Nicki Power</a:t>
            </a:r>
            <a:br>
              <a:rPr lang="en-US" sz="1200" dirty="0">
                <a:latin typeface="Aptos"/>
              </a:rPr>
            </a:br>
            <a:r>
              <a:rPr lang="en-US" sz="1200" dirty="0">
                <a:latin typeface="Aptos"/>
              </a:rPr>
              <a:t> Doctoral Research Fellow supported by Barts Charity | Art Therapist</a:t>
            </a:r>
            <a:br>
              <a:rPr lang="en-US" sz="1200" dirty="0">
                <a:latin typeface="Aptos"/>
              </a:rPr>
            </a:br>
            <a:r>
              <a:rPr lang="en-US" sz="1200" dirty="0">
                <a:latin typeface="Aptos"/>
              </a:rPr>
              <a:t> Unit for Social and Community Psychiatry</a:t>
            </a:r>
            <a:br>
              <a:rPr lang="en-US" sz="1200" dirty="0">
                <a:latin typeface="Aptos"/>
              </a:rPr>
            </a:br>
            <a:r>
              <a:rPr lang="en-US" sz="1200" dirty="0">
                <a:latin typeface="Aptos"/>
              </a:rPr>
              <a:t> WHO Collaborating Centre for Mental Health Service Development</a:t>
            </a:r>
            <a:br>
              <a:rPr lang="en-US" sz="1200" dirty="0">
                <a:latin typeface="Aptos"/>
              </a:rPr>
            </a:br>
            <a:r>
              <a:rPr lang="en-US" sz="1200" dirty="0">
                <a:latin typeface="Aptos"/>
              </a:rPr>
              <a:t> Queen Mary University of London</a:t>
            </a:r>
            <a:br>
              <a:rPr lang="en-US" sz="1200" dirty="0">
                <a:latin typeface="Aptos"/>
              </a:rPr>
            </a:br>
            <a:r>
              <a:rPr lang="en-US" sz="1200" dirty="0">
                <a:latin typeface="Aptos"/>
              </a:rPr>
              <a:t> </a:t>
            </a:r>
            <a:r>
              <a:rPr lang="en-US" sz="1200" dirty="0">
                <a:latin typeface="Segoe UI Emoji"/>
                <a:ea typeface="Segoe UI Emoji"/>
              </a:rPr>
              <a:t>🚩</a:t>
            </a:r>
            <a:r>
              <a:rPr lang="en-US" sz="1200" dirty="0">
                <a:latin typeface="Aptos"/>
              </a:rPr>
              <a:t>Newham Centre for Mental Health | London | E13 8SP | United Kingdom</a:t>
            </a:r>
            <a:br>
              <a:rPr lang="en-US" sz="1200" dirty="0">
                <a:latin typeface="Aptos"/>
              </a:rPr>
            </a:br>
            <a:r>
              <a:rPr lang="en-US" sz="1200" dirty="0">
                <a:latin typeface="Aptos"/>
              </a:rPr>
              <a:t> </a:t>
            </a:r>
            <a:br>
              <a:rPr lang="en-US" sz="1200" dirty="0">
                <a:latin typeface="Aptos"/>
              </a:rPr>
            </a:br>
            <a:endParaRPr lang="en-US" sz="1200" dirty="0">
              <a:latin typeface="Aptos"/>
            </a:endParaRPr>
          </a:p>
          <a:p>
            <a:pPr marL="185420" indent="-185420"/>
            <a:r>
              <a:rPr lang="en-US" sz="2250" b="1" dirty="0">
                <a:solidFill>
                  <a:srgbClr val="1F497D"/>
                </a:solidFill>
                <a:latin typeface="Calibri"/>
                <a:ea typeface="Calibri"/>
                <a:cs typeface="Calibri"/>
              </a:rPr>
              <a:t>Dr Catherine Carr</a:t>
            </a:r>
            <a:endParaRPr lang="en-US" sz="2250" dirty="0"/>
          </a:p>
          <a:p>
            <a:pPr marL="185420" indent="-185420"/>
            <a:r>
              <a:rPr lang="en-US" sz="1200" b="1" dirty="0">
                <a:solidFill>
                  <a:srgbClr val="1F497D"/>
                </a:solidFill>
                <a:latin typeface="Calibri"/>
                <a:ea typeface="Calibri"/>
                <a:cs typeface="Calibri"/>
              </a:rPr>
              <a:t>Music Therapist, Mental Health Care for Older People</a:t>
            </a:r>
            <a:br>
              <a:rPr lang="en-US" sz="1200" b="1" dirty="0">
                <a:latin typeface="Calibri"/>
                <a:ea typeface="Calibri"/>
                <a:cs typeface="Calibri"/>
              </a:rPr>
            </a:br>
            <a:r>
              <a:rPr lang="en-US" sz="1200" b="1" dirty="0">
                <a:solidFill>
                  <a:srgbClr val="1F497D"/>
                </a:solidFill>
                <a:latin typeface="Calibri"/>
                <a:ea typeface="Calibri"/>
                <a:cs typeface="Calibri"/>
              </a:rPr>
              <a:t> </a:t>
            </a:r>
            <a:r>
              <a:rPr lang="en-US" sz="1200" dirty="0">
                <a:latin typeface="Calibri"/>
                <a:ea typeface="Calibri"/>
                <a:cs typeface="Calibri"/>
              </a:rPr>
              <a:t>Leadenhall ward, Tower Hamlets Centre for Mental Health</a:t>
            </a:r>
            <a:br>
              <a:rPr lang="en-US" sz="1200" dirty="0">
                <a:latin typeface="Calibri"/>
                <a:ea typeface="Calibri"/>
                <a:cs typeface="Calibri"/>
              </a:rPr>
            </a:br>
            <a:r>
              <a:rPr lang="en-US" sz="1200" dirty="0">
                <a:latin typeface="Calibri"/>
                <a:ea typeface="Calibri"/>
                <a:cs typeface="Calibri"/>
              </a:rPr>
              <a:t> </a:t>
            </a:r>
            <a:r>
              <a:rPr lang="en-US" sz="1200" b="1" dirty="0">
                <a:solidFill>
                  <a:srgbClr val="1F497D"/>
                </a:solidFill>
                <a:latin typeface="Calibri"/>
                <a:ea typeface="Calibri"/>
                <a:cs typeface="Calibri"/>
              </a:rPr>
              <a:t>Senior Clinical Lecturer in Music Therapy</a:t>
            </a:r>
            <a:r>
              <a:rPr lang="en-US" sz="1200" dirty="0">
                <a:solidFill>
                  <a:srgbClr val="1F497D"/>
                </a:solidFill>
                <a:latin typeface="Calibri"/>
                <a:ea typeface="Calibri"/>
                <a:cs typeface="Calibri"/>
              </a:rPr>
              <a:t>, </a:t>
            </a:r>
            <a:r>
              <a:rPr lang="en-US" sz="1200" b="1" dirty="0">
                <a:solidFill>
                  <a:srgbClr val="1F497D"/>
                </a:solidFill>
                <a:latin typeface="Calibri"/>
                <a:ea typeface="Calibri"/>
                <a:cs typeface="Calibri"/>
              </a:rPr>
              <a:t>Unit for Social and Community Psychiatry, Newham Centre for Mental Health</a:t>
            </a:r>
            <a:br>
              <a:rPr lang="en-US" sz="1200" b="1" dirty="0">
                <a:latin typeface="Calibri"/>
                <a:ea typeface="Calibri"/>
                <a:cs typeface="Calibri"/>
              </a:rPr>
            </a:br>
            <a:r>
              <a:rPr lang="en-US" sz="1200" b="1" dirty="0">
                <a:solidFill>
                  <a:srgbClr val="1F497D"/>
                </a:solidFill>
                <a:latin typeface="Calibri"/>
                <a:ea typeface="Calibri"/>
                <a:cs typeface="Calibri"/>
              </a:rPr>
              <a:t> </a:t>
            </a:r>
            <a:r>
              <a:rPr lang="en-US" sz="1200" i="1" dirty="0">
                <a:solidFill>
                  <a:srgbClr val="1F497D"/>
                </a:solidFill>
                <a:latin typeface="Calibri"/>
                <a:ea typeface="Calibri"/>
                <a:cs typeface="Calibri"/>
              </a:rPr>
              <a:t>Chief Investigator, ERA study - Effectiveness of group arts therapies for diagnostically heterogeneous patients in community mental health care: </a:t>
            </a:r>
            <a:r>
              <a:rPr lang="en-US" sz="1200" i="1" dirty="0" err="1">
                <a:solidFill>
                  <a:srgbClr val="1F497D"/>
                </a:solidFill>
                <a:latin typeface="Calibri"/>
                <a:ea typeface="Calibri"/>
                <a:cs typeface="Calibri"/>
              </a:rPr>
              <a:t>Randomised</a:t>
            </a:r>
            <a:r>
              <a:rPr lang="en-US" sz="1200" i="1" dirty="0">
                <a:solidFill>
                  <a:srgbClr val="1F497D"/>
                </a:solidFill>
                <a:latin typeface="Calibri"/>
                <a:ea typeface="Calibri"/>
                <a:cs typeface="Calibri"/>
              </a:rPr>
              <a:t> Controlled Trial </a:t>
            </a:r>
            <a:r>
              <a:rPr lang="en-US" sz="1200" b="1" dirty="0">
                <a:solidFill>
                  <a:srgbClr val="1F497D"/>
                </a:solidFill>
                <a:latin typeface="Calibri"/>
                <a:ea typeface="Calibri"/>
                <a:cs typeface="Calibri"/>
              </a:rPr>
              <a:t>East London NHS Foundation Trust</a:t>
            </a:r>
            <a:endParaRPr lang="en-US" sz="1200" dirty="0"/>
          </a:p>
          <a:p>
            <a:pPr marL="185420" indent="-185420"/>
            <a:endParaRPr lang="en-US" sz="2250" dirty="0"/>
          </a:p>
        </p:txBody>
      </p:sp>
    </p:spTree>
    <p:extLst>
      <p:ext uri="{BB962C8B-B14F-4D97-AF65-F5344CB8AC3E}">
        <p14:creationId xmlns:p14="http://schemas.microsoft.com/office/powerpoint/2010/main" val="9470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005F-D088-BD43-88BB-F2E01289336E}"/>
              </a:ext>
            </a:extLst>
          </p:cNvPr>
          <p:cNvSpPr>
            <a:spLocks noGrp="1"/>
          </p:cNvSpPr>
          <p:nvPr>
            <p:ph type="ctrTitle"/>
          </p:nvPr>
        </p:nvSpPr>
        <p:spPr/>
        <p:txBody>
          <a:bodyPr/>
          <a:lstStyle/>
          <a:p>
            <a:br>
              <a:rPr lang="en-GB" sz="1800" b="0" i="0" u="none" strike="noStrike" dirty="0">
                <a:solidFill>
                  <a:srgbClr val="000000"/>
                </a:solidFill>
                <a:effectLst/>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0649BC59-AA60-4149-B4F0-A4DDB7442AB0}"/>
              </a:ext>
            </a:extLst>
          </p:cNvPr>
          <p:cNvSpPr>
            <a:spLocks noGrp="1"/>
          </p:cNvSpPr>
          <p:nvPr>
            <p:ph type="subTitle" idx="1"/>
          </p:nvPr>
        </p:nvSpPr>
        <p:spPr/>
        <p:txBody>
          <a:bodyPr>
            <a:normAutofit lnSpcReduction="10000"/>
          </a:bodyPr>
          <a:lstStyle/>
          <a:p>
            <a:r>
              <a:rPr lang="en-US" dirty="0"/>
              <a:t>HCPs Clinical Academic Careers </a:t>
            </a:r>
          </a:p>
          <a:p>
            <a:r>
              <a:rPr lang="en-US" dirty="0"/>
              <a:t>Local opportunities </a:t>
            </a:r>
          </a:p>
        </p:txBody>
      </p:sp>
      <p:sp>
        <p:nvSpPr>
          <p:cNvPr id="4" name="Subtitle 2">
            <a:extLst>
              <a:ext uri="{FF2B5EF4-FFF2-40B4-BE49-F238E27FC236}">
                <a16:creationId xmlns:a16="http://schemas.microsoft.com/office/drawing/2014/main" id="{B8C7AE7B-174A-49FB-69D8-CE331EE84506}"/>
              </a:ext>
            </a:extLst>
          </p:cNvPr>
          <p:cNvSpPr txBox="1">
            <a:spLocks/>
          </p:cNvSpPr>
          <p:nvPr/>
        </p:nvSpPr>
        <p:spPr>
          <a:xfrm>
            <a:off x="4297853" y="4675013"/>
            <a:ext cx="5124104" cy="629140"/>
          </a:xfrm>
          <a:prstGeom prst="rect">
            <a:avLst/>
          </a:prstGeom>
        </p:spPr>
        <p:txBody>
          <a:bodyPr vert="horz" lIns="91440" tIns="45720" rIns="91440" bIns="45720" rtlCol="0">
            <a:normAutofit/>
          </a:bodyPr>
          <a:lstStyle>
            <a:lvl1pPr marL="0" indent="0" algn="l" defTabSz="742950" rtl="0" eaLnBrk="1" latinLnBrk="0" hangingPunct="1">
              <a:lnSpc>
                <a:spcPct val="90000"/>
              </a:lnSpc>
              <a:spcBef>
                <a:spcPts val="813"/>
              </a:spcBef>
              <a:buFontTx/>
              <a:buNone/>
              <a:defRPr sz="1625" b="0" i="0" kern="1200" spc="244" baseline="0">
                <a:solidFill>
                  <a:schemeClr val="accent3"/>
                </a:solidFill>
                <a:latin typeface="Helvetica Neue Light" panose="02000403000000020004" pitchFamily="2" charset="0"/>
                <a:ea typeface="Helvetica Neue Light" panose="02000403000000020004" pitchFamily="2" charset="0"/>
                <a:cs typeface="Helvetica Neue Medium" panose="02000503000000020004" pitchFamily="2" charset="0"/>
              </a:defRPr>
            </a:lvl1pPr>
            <a:lvl2pPr marL="371475" indent="0" algn="ctr" defTabSz="742950" rtl="0" eaLnBrk="1" latinLnBrk="0" hangingPunct="1">
              <a:lnSpc>
                <a:spcPct val="90000"/>
              </a:lnSpc>
              <a:spcBef>
                <a:spcPts val="406"/>
              </a:spcBef>
              <a:buFontTx/>
              <a:buNone/>
              <a:defRPr sz="1625" b="0" i="0" kern="1200">
                <a:solidFill>
                  <a:schemeClr val="tx1"/>
                </a:solidFill>
                <a:latin typeface="Helvetica Neue Light" panose="02000403000000020004" pitchFamily="2" charset="0"/>
                <a:ea typeface="Helvetica Neue Light" panose="02000403000000020004" pitchFamily="2" charset="0"/>
                <a:cs typeface="+mn-cs"/>
              </a:defRPr>
            </a:lvl2pPr>
            <a:lvl3pPr marL="742950" indent="0" algn="ctr" defTabSz="742950" rtl="0" eaLnBrk="1" latinLnBrk="0" hangingPunct="1">
              <a:lnSpc>
                <a:spcPct val="90000"/>
              </a:lnSpc>
              <a:spcBef>
                <a:spcPts val="406"/>
              </a:spcBef>
              <a:buFontTx/>
              <a:buNone/>
              <a:defRPr sz="1463" b="0" i="0" kern="1200">
                <a:solidFill>
                  <a:schemeClr val="tx1"/>
                </a:solidFill>
                <a:latin typeface="Helvetica Neue Light" panose="02000403000000020004" pitchFamily="2" charset="0"/>
                <a:ea typeface="Helvetica Neue Light" panose="02000403000000020004" pitchFamily="2" charset="0"/>
                <a:cs typeface="+mn-cs"/>
              </a:defRPr>
            </a:lvl3pPr>
            <a:lvl4pPr marL="1114425" indent="0" algn="ctr" defTabSz="742950" rtl="0" eaLnBrk="1" latinLnBrk="0" hangingPunct="1">
              <a:lnSpc>
                <a:spcPct val="90000"/>
              </a:lnSpc>
              <a:spcBef>
                <a:spcPts val="406"/>
              </a:spcBef>
              <a:buFontTx/>
              <a:buNone/>
              <a:defRPr sz="1300" b="0" i="0" kern="1200">
                <a:solidFill>
                  <a:schemeClr val="tx1"/>
                </a:solidFill>
                <a:latin typeface="Helvetica Neue Light" panose="02000403000000020004" pitchFamily="2" charset="0"/>
                <a:ea typeface="Helvetica Neue Light" panose="02000403000000020004" pitchFamily="2" charset="0"/>
                <a:cs typeface="+mn-cs"/>
              </a:defRPr>
            </a:lvl4pPr>
            <a:lvl5pPr marL="1485900" indent="0" algn="ctr" defTabSz="742950" rtl="0" eaLnBrk="1" latinLnBrk="0" hangingPunct="1">
              <a:lnSpc>
                <a:spcPct val="90000"/>
              </a:lnSpc>
              <a:spcBef>
                <a:spcPts val="406"/>
              </a:spcBef>
              <a:buFontTx/>
              <a:buNone/>
              <a:defRPr sz="1300" b="0" i="0" kern="1200">
                <a:solidFill>
                  <a:schemeClr val="tx1"/>
                </a:solidFill>
                <a:latin typeface="Helvetica Neue Light" panose="02000403000000020004" pitchFamily="2" charset="0"/>
                <a:ea typeface="Helvetica Neue Light" panose="02000403000000020004" pitchFamily="2" charset="0"/>
                <a:cs typeface="+mn-cs"/>
              </a:defRPr>
            </a:lvl5pPr>
            <a:lvl6pPr marL="1857375" indent="0" algn="ctr" defTabSz="742950" rtl="0" eaLnBrk="1" latinLnBrk="0" hangingPunct="1">
              <a:lnSpc>
                <a:spcPct val="90000"/>
              </a:lnSpc>
              <a:spcBef>
                <a:spcPts val="406"/>
              </a:spcBef>
              <a:buFont typeface="Arial" panose="020B0604020202020204" pitchFamily="34" charset="0"/>
              <a:buNone/>
              <a:defRPr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sz="1300" kern="1200">
                <a:solidFill>
                  <a:schemeClr val="tx1"/>
                </a:solidFill>
                <a:latin typeface="+mn-lt"/>
                <a:ea typeface="+mn-ea"/>
                <a:cs typeface="+mn-cs"/>
              </a:defRPr>
            </a:lvl9pPr>
          </a:lstStyle>
          <a:p>
            <a:r>
              <a:rPr lang="en-US" sz="1400" dirty="0"/>
              <a:t>Jamila Kassam Academic Strategic Lead </a:t>
            </a:r>
          </a:p>
        </p:txBody>
      </p:sp>
    </p:spTree>
    <p:extLst>
      <p:ext uri="{BB962C8B-B14F-4D97-AF65-F5344CB8AC3E}">
        <p14:creationId xmlns:p14="http://schemas.microsoft.com/office/powerpoint/2010/main" val="209781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0B52-9824-6F48-BB67-903435428A77}"/>
              </a:ext>
            </a:extLst>
          </p:cNvPr>
          <p:cNvSpPr>
            <a:spLocks noGrp="1"/>
          </p:cNvSpPr>
          <p:nvPr>
            <p:ph type="ctrTitle"/>
          </p:nvPr>
        </p:nvSpPr>
        <p:spPr/>
        <p:txBody>
          <a:bodyPr/>
          <a:lstStyle/>
          <a:p>
            <a:r>
              <a:rPr lang="en-US" dirty="0"/>
              <a:t>Research Capabilities Framework</a:t>
            </a:r>
          </a:p>
        </p:txBody>
      </p:sp>
      <p:sp>
        <p:nvSpPr>
          <p:cNvPr id="3" name="Subtitle 2">
            <a:extLst>
              <a:ext uri="{FF2B5EF4-FFF2-40B4-BE49-F238E27FC236}">
                <a16:creationId xmlns:a16="http://schemas.microsoft.com/office/drawing/2014/main" id="{1621421B-2A66-5A48-8BFD-522CDC23B7A1}"/>
              </a:ext>
            </a:extLst>
          </p:cNvPr>
          <p:cNvSpPr>
            <a:spLocks noGrp="1"/>
          </p:cNvSpPr>
          <p:nvPr>
            <p:ph type="subTitle" idx="1"/>
          </p:nvPr>
        </p:nvSpPr>
        <p:spPr/>
        <p:txBody>
          <a:bodyPr/>
          <a:lstStyle/>
          <a:p>
            <a:r>
              <a:rPr lang="en-US" dirty="0"/>
              <a:t>NHS long term plan and NHS people plan to serve community and develop people </a:t>
            </a:r>
          </a:p>
        </p:txBody>
      </p:sp>
      <p:sp>
        <p:nvSpPr>
          <p:cNvPr id="5" name="Slide Number Placeholder 4">
            <a:extLst>
              <a:ext uri="{FF2B5EF4-FFF2-40B4-BE49-F238E27FC236}">
                <a16:creationId xmlns:a16="http://schemas.microsoft.com/office/drawing/2014/main" id="{F1D82D3D-27BD-7A46-95EA-C2E9D6E6A5AF}"/>
              </a:ext>
            </a:extLst>
          </p:cNvPr>
          <p:cNvSpPr>
            <a:spLocks noGrp="1"/>
          </p:cNvSpPr>
          <p:nvPr>
            <p:ph type="sldNum" sz="quarter" idx="12"/>
          </p:nvPr>
        </p:nvSpPr>
        <p:spPr>
          <a:xfrm>
            <a:off x="8440741" y="6216458"/>
            <a:ext cx="482636" cy="337039"/>
          </a:xfrm>
          <a:prstGeom prst="rect">
            <a:avLst/>
          </a:prstGeom>
        </p:spPr>
        <p:txBody>
          <a:bodyPr/>
          <a:lstStyle/>
          <a:p>
            <a:fld id="{84AEAF9F-7273-2643-A759-6B508EB1AFD1}" type="slidenum">
              <a:rPr lang="en-US" smtClean="0"/>
              <a:pPr/>
              <a:t>7</a:t>
            </a:fld>
            <a:endParaRPr lang="en-US"/>
          </a:p>
        </p:txBody>
      </p:sp>
      <p:pic>
        <p:nvPicPr>
          <p:cNvPr id="15" name="Picture 14" descr="A circular diagram with blue circles&#10;&#10;Description automatically generated">
            <a:extLst>
              <a:ext uri="{FF2B5EF4-FFF2-40B4-BE49-F238E27FC236}">
                <a16:creationId xmlns:a16="http://schemas.microsoft.com/office/drawing/2014/main" id="{9015543B-D80D-174D-AA1F-803412F160D4}"/>
              </a:ext>
            </a:extLst>
          </p:cNvPr>
          <p:cNvPicPr>
            <a:picLocks noChangeAspect="1"/>
          </p:cNvPicPr>
          <p:nvPr/>
        </p:nvPicPr>
        <p:blipFill>
          <a:blip r:embed="rId2"/>
          <a:stretch>
            <a:fillRect/>
          </a:stretch>
        </p:blipFill>
        <p:spPr>
          <a:xfrm>
            <a:off x="743464" y="2042015"/>
            <a:ext cx="4322806" cy="4322806"/>
          </a:xfrm>
          <a:prstGeom prst="rect">
            <a:avLst/>
          </a:prstGeom>
          <a:solidFill>
            <a:schemeClr val="bg1"/>
          </a:solidFill>
          <a:ln>
            <a:noFill/>
          </a:ln>
        </p:spPr>
      </p:pic>
      <p:sp>
        <p:nvSpPr>
          <p:cNvPr id="16" name="TextBox 15">
            <a:extLst>
              <a:ext uri="{FF2B5EF4-FFF2-40B4-BE49-F238E27FC236}">
                <a16:creationId xmlns:a16="http://schemas.microsoft.com/office/drawing/2014/main" id="{C79B1C2E-6391-CA6C-E393-F2CE834ADD04}"/>
              </a:ext>
            </a:extLst>
          </p:cNvPr>
          <p:cNvSpPr txBox="1"/>
          <p:nvPr/>
        </p:nvSpPr>
        <p:spPr>
          <a:xfrm>
            <a:off x="5486400" y="2174789"/>
            <a:ext cx="3805881" cy="2031325"/>
          </a:xfrm>
          <a:prstGeom prst="rect">
            <a:avLst/>
          </a:prstGeom>
          <a:noFill/>
        </p:spPr>
        <p:txBody>
          <a:bodyPr wrap="square" rtlCol="0">
            <a:spAutoFit/>
          </a:bodyPr>
          <a:lstStyle/>
          <a:p>
            <a:pPr marL="285750" indent="-285750">
              <a:buFontTx/>
              <a:buChar char="-"/>
            </a:pPr>
            <a:r>
              <a:rPr lang="en-US" dirty="0">
                <a:solidFill>
                  <a:schemeClr val="bg1"/>
                </a:solidFill>
              </a:rPr>
              <a:t>Entry </a:t>
            </a:r>
          </a:p>
          <a:p>
            <a:pPr marL="285750" indent="-285750">
              <a:buFontTx/>
              <a:buChar char="-"/>
            </a:pPr>
            <a:r>
              <a:rPr lang="en-US" dirty="0">
                <a:solidFill>
                  <a:schemeClr val="bg1"/>
                </a:solidFill>
              </a:rPr>
              <a:t>Enhanced</a:t>
            </a:r>
          </a:p>
          <a:p>
            <a:pPr marL="285750" indent="-285750">
              <a:buFontTx/>
              <a:buChar char="-"/>
            </a:pPr>
            <a:r>
              <a:rPr lang="en-US" dirty="0">
                <a:solidFill>
                  <a:schemeClr val="bg1"/>
                </a:solidFill>
              </a:rPr>
              <a:t>Advanced </a:t>
            </a:r>
          </a:p>
          <a:p>
            <a:pPr marL="285750" indent="-285750">
              <a:buFontTx/>
              <a:buChar char="-"/>
            </a:pPr>
            <a:r>
              <a:rPr lang="en-US" dirty="0">
                <a:solidFill>
                  <a:schemeClr val="bg1"/>
                </a:solidFill>
              </a:rPr>
              <a:t>Consultant</a:t>
            </a:r>
          </a:p>
          <a:p>
            <a:pPr marL="285750" indent="-285750">
              <a:buFontTx/>
              <a:buChar char="-"/>
            </a:pPr>
            <a:endParaRPr lang="en-US" dirty="0">
              <a:solidFill>
                <a:schemeClr val="bg1"/>
              </a:solidFill>
            </a:endParaRPr>
          </a:p>
          <a:p>
            <a:r>
              <a:rPr lang="en-US" dirty="0">
                <a:solidFill>
                  <a:schemeClr val="bg1"/>
                </a:solidFill>
              </a:rPr>
              <a:t>Detail </a:t>
            </a:r>
            <a:r>
              <a:rPr lang="en-US" dirty="0">
                <a:solidFill>
                  <a:schemeClr val="bg1"/>
                </a:solidFill>
                <a:hlinkClick r:id="rId3"/>
              </a:rPr>
              <a:t>HERE</a:t>
            </a:r>
            <a:r>
              <a:rPr lang="en-US" dirty="0">
                <a:solidFill>
                  <a:schemeClr val="bg1"/>
                </a:solidFill>
              </a:rPr>
              <a:t>   </a:t>
            </a:r>
          </a:p>
          <a:p>
            <a:pPr marL="285750" indent="-285750">
              <a:buFontTx/>
              <a:buChar char="-"/>
            </a:pPr>
            <a:endParaRPr lang="en-US" dirty="0"/>
          </a:p>
        </p:txBody>
      </p:sp>
    </p:spTree>
    <p:extLst>
      <p:ext uri="{BB962C8B-B14F-4D97-AF65-F5344CB8AC3E}">
        <p14:creationId xmlns:p14="http://schemas.microsoft.com/office/powerpoint/2010/main" val="357775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02BB-0B21-F63E-93C1-8D74E5335378}"/>
              </a:ext>
            </a:extLst>
          </p:cNvPr>
          <p:cNvSpPr>
            <a:spLocks noGrp="1"/>
          </p:cNvSpPr>
          <p:nvPr>
            <p:ph type="ctrTitle"/>
          </p:nvPr>
        </p:nvSpPr>
        <p:spPr/>
        <p:txBody>
          <a:bodyPr/>
          <a:lstStyle/>
          <a:p>
            <a:r>
              <a:rPr lang="en-US" dirty="0"/>
              <a:t>NIHR Opportunities  </a:t>
            </a:r>
          </a:p>
        </p:txBody>
      </p:sp>
      <p:sp>
        <p:nvSpPr>
          <p:cNvPr id="3" name="Subtitle 2">
            <a:extLst>
              <a:ext uri="{FF2B5EF4-FFF2-40B4-BE49-F238E27FC236}">
                <a16:creationId xmlns:a16="http://schemas.microsoft.com/office/drawing/2014/main" id="{FE19A768-7D92-113C-77AA-34558196B3AB}"/>
              </a:ext>
            </a:extLst>
          </p:cNvPr>
          <p:cNvSpPr>
            <a:spLocks noGrp="1"/>
          </p:cNvSpPr>
          <p:nvPr>
            <p:ph type="subTitle" idx="1"/>
          </p:nvPr>
        </p:nvSpPr>
        <p:spPr/>
        <p:txBody>
          <a:bodyPr/>
          <a:lstStyle/>
          <a:p>
            <a:r>
              <a:rPr lang="en-US" dirty="0"/>
              <a:t>Significant investment from NIHR for HCP academic careers </a:t>
            </a:r>
          </a:p>
        </p:txBody>
      </p:sp>
      <p:sp>
        <p:nvSpPr>
          <p:cNvPr id="5" name="Slide Number Placeholder 4">
            <a:extLst>
              <a:ext uri="{FF2B5EF4-FFF2-40B4-BE49-F238E27FC236}">
                <a16:creationId xmlns:a16="http://schemas.microsoft.com/office/drawing/2014/main" id="{20BB46D1-4C6B-44E4-ED05-3582B2BB6F97}"/>
              </a:ext>
            </a:extLst>
          </p:cNvPr>
          <p:cNvSpPr>
            <a:spLocks noGrp="1"/>
          </p:cNvSpPr>
          <p:nvPr>
            <p:ph type="sldNum" sz="quarter" idx="12"/>
          </p:nvPr>
        </p:nvSpPr>
        <p:spPr/>
        <p:txBody>
          <a:bodyPr/>
          <a:lstStyle/>
          <a:p>
            <a:fld id="{84AEAF9F-7273-2643-A759-6B508EB1AFD1}" type="slidenum">
              <a:rPr lang="en-US" smtClean="0"/>
              <a:pPr/>
              <a:t>8</a:t>
            </a:fld>
            <a:endParaRPr lang="en-US"/>
          </a:p>
        </p:txBody>
      </p:sp>
      <p:pic>
        <p:nvPicPr>
          <p:cNvPr id="9" name="Picture 8" descr="A diagram of a career stage&#10;&#10;Description automatically generated with medium confidence">
            <a:extLst>
              <a:ext uri="{FF2B5EF4-FFF2-40B4-BE49-F238E27FC236}">
                <a16:creationId xmlns:a16="http://schemas.microsoft.com/office/drawing/2014/main" id="{71B718CE-9B75-4724-2E5D-0D0F7A9961C8}"/>
              </a:ext>
            </a:extLst>
          </p:cNvPr>
          <p:cNvPicPr>
            <a:picLocks noChangeAspect="1"/>
          </p:cNvPicPr>
          <p:nvPr/>
        </p:nvPicPr>
        <p:blipFill rotWithShape="1">
          <a:blip r:embed="rId2"/>
          <a:srcRect t="10182" b="4820"/>
          <a:stretch/>
        </p:blipFill>
        <p:spPr>
          <a:xfrm>
            <a:off x="1394007" y="2134090"/>
            <a:ext cx="6493476" cy="4139514"/>
          </a:xfrm>
          <a:prstGeom prst="rect">
            <a:avLst/>
          </a:prstGeom>
        </p:spPr>
      </p:pic>
    </p:spTree>
    <p:extLst>
      <p:ext uri="{BB962C8B-B14F-4D97-AF65-F5344CB8AC3E}">
        <p14:creationId xmlns:p14="http://schemas.microsoft.com/office/powerpoint/2010/main" val="306449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02BB-0B21-F63E-93C1-8D74E5335378}"/>
              </a:ext>
            </a:extLst>
          </p:cNvPr>
          <p:cNvSpPr>
            <a:spLocks noGrp="1"/>
          </p:cNvSpPr>
          <p:nvPr>
            <p:ph type="ctrTitle"/>
          </p:nvPr>
        </p:nvSpPr>
        <p:spPr/>
        <p:txBody>
          <a:bodyPr/>
          <a:lstStyle/>
          <a:p>
            <a:r>
              <a:rPr lang="en-US" dirty="0"/>
              <a:t>NIHR Insight </a:t>
            </a:r>
          </a:p>
        </p:txBody>
      </p:sp>
      <p:sp>
        <p:nvSpPr>
          <p:cNvPr id="3" name="Subtitle 2">
            <a:extLst>
              <a:ext uri="{FF2B5EF4-FFF2-40B4-BE49-F238E27FC236}">
                <a16:creationId xmlns:a16="http://schemas.microsoft.com/office/drawing/2014/main" id="{FE19A768-7D92-113C-77AA-34558196B3AB}"/>
              </a:ext>
            </a:extLst>
          </p:cNvPr>
          <p:cNvSpPr>
            <a:spLocks noGrp="1"/>
          </p:cNvSpPr>
          <p:nvPr>
            <p:ph type="subTitle" idx="1"/>
          </p:nvPr>
        </p:nvSpPr>
        <p:spPr/>
        <p:txBody>
          <a:bodyPr/>
          <a:lstStyle/>
          <a:p>
            <a:r>
              <a:rPr lang="en-US" dirty="0"/>
              <a:t>Early Career opportunities including internships, events, research cafes and workshops across NEL. </a:t>
            </a:r>
          </a:p>
        </p:txBody>
      </p:sp>
      <p:sp>
        <p:nvSpPr>
          <p:cNvPr id="4" name="Text Placeholder 3">
            <a:extLst>
              <a:ext uri="{FF2B5EF4-FFF2-40B4-BE49-F238E27FC236}">
                <a16:creationId xmlns:a16="http://schemas.microsoft.com/office/drawing/2014/main" id="{70F1D269-335E-FA29-3F89-5497B2B69753}"/>
              </a:ext>
            </a:extLst>
          </p:cNvPr>
          <p:cNvSpPr>
            <a:spLocks noGrp="1"/>
          </p:cNvSpPr>
          <p:nvPr>
            <p:ph type="body" sz="quarter" idx="10"/>
          </p:nvPr>
        </p:nvSpPr>
        <p:spPr/>
        <p:txBody>
          <a:bodyPr>
            <a:normAutofit fontScale="92500" lnSpcReduction="20000"/>
          </a:bodyPr>
          <a:lstStyle/>
          <a:p>
            <a:r>
              <a:rPr lang="en-US" dirty="0"/>
              <a:t> Funded masters studentships (x30 annually)</a:t>
            </a:r>
          </a:p>
          <a:p>
            <a:pPr lvl="1"/>
            <a:r>
              <a:rPr lang="en-US" dirty="0"/>
              <a:t>MSc Global public health and policy QMUL</a:t>
            </a:r>
          </a:p>
          <a:p>
            <a:pPr lvl="1"/>
            <a:r>
              <a:rPr lang="en-US" dirty="0"/>
              <a:t>MSc Public mental health QMUL</a:t>
            </a:r>
          </a:p>
          <a:p>
            <a:pPr lvl="1"/>
            <a:r>
              <a:rPr lang="en-US" dirty="0"/>
              <a:t>MSc Healthcare research QMUL</a:t>
            </a:r>
          </a:p>
          <a:p>
            <a:pPr lvl="1"/>
            <a:r>
              <a:rPr lang="en-US" dirty="0" err="1"/>
              <a:t>MRes</a:t>
            </a:r>
            <a:r>
              <a:rPr lang="en-US" dirty="0"/>
              <a:t> Clinical research City St Georges </a:t>
            </a:r>
          </a:p>
          <a:p>
            <a:pPr lvl="1"/>
            <a:endParaRPr lang="en-US" dirty="0"/>
          </a:p>
          <a:p>
            <a:r>
              <a:rPr lang="en-US" dirty="0"/>
              <a:t> Student stipend provided </a:t>
            </a:r>
          </a:p>
          <a:p>
            <a:pPr lvl="1"/>
            <a:r>
              <a:rPr lang="en-GB" sz="1400" b="0" i="0" u="none" strike="noStrike" dirty="0" err="1">
                <a:effectLst/>
                <a:latin typeface="Calibri" panose="020F0502020204030204" pitchFamily="34" charset="0"/>
              </a:rPr>
              <a:t>Mres</a:t>
            </a:r>
            <a:r>
              <a:rPr lang="en-GB" sz="1400" b="0" i="0" u="none" strike="noStrike" dirty="0">
                <a:effectLst/>
                <a:latin typeface="Calibri" panose="020F0502020204030204" pitchFamily="34" charset="0"/>
              </a:rPr>
              <a:t> or MSc can cost £15K </a:t>
            </a:r>
          </a:p>
          <a:p>
            <a:pPr lvl="1"/>
            <a:r>
              <a:rPr lang="en-GB" sz="1400" dirty="0">
                <a:latin typeface="Calibri" panose="020F0502020204030204" pitchFamily="34" charset="0"/>
              </a:rPr>
              <a:t>Band 5 clinicians will </a:t>
            </a:r>
            <a:r>
              <a:rPr lang="en-GB" sz="1400" b="0" i="0" u="none" strike="noStrike" dirty="0">
                <a:effectLst/>
                <a:latin typeface="Calibri" panose="020F0502020204030204" pitchFamily="34" charset="0"/>
              </a:rPr>
              <a:t>take home after tax £29,784.72 , if they were to self fund they’d have £14,284.72 left. </a:t>
            </a:r>
          </a:p>
          <a:p>
            <a:pPr lvl="1"/>
            <a:r>
              <a:rPr lang="en-GB" sz="1400" b="0" i="0" u="none" strike="noStrike" dirty="0">
                <a:effectLst/>
                <a:latin typeface="Calibri" panose="020F0502020204030204" pitchFamily="34" charset="0"/>
              </a:rPr>
              <a:t>This award gives £20,266 tax free and the fees are paid</a:t>
            </a:r>
          </a:p>
          <a:p>
            <a:pPr lvl="1"/>
            <a:endParaRPr lang="en-GB" sz="1400" dirty="0">
              <a:latin typeface="Calibri" panose="020F0502020204030204" pitchFamily="34" charset="0"/>
            </a:endParaRPr>
          </a:p>
          <a:p>
            <a:r>
              <a:rPr lang="en-US" dirty="0"/>
              <a:t> Key Dates </a:t>
            </a:r>
          </a:p>
          <a:p>
            <a:r>
              <a:rPr lang="en-US" sz="1400" dirty="0">
                <a:latin typeface="Calibri" panose="020F0502020204030204" pitchFamily="34" charset="0"/>
              </a:rPr>
              <a:t>Application deadline End of Feb 2025</a:t>
            </a:r>
          </a:p>
          <a:p>
            <a:r>
              <a:rPr lang="en-US" sz="1400" dirty="0">
                <a:latin typeface="Calibri" panose="020F0502020204030204" pitchFamily="34" charset="0"/>
              </a:rPr>
              <a:t>Interviews 2nd week March, offers 3</a:t>
            </a:r>
            <a:r>
              <a:rPr lang="en-US" sz="1400" baseline="30000" dirty="0">
                <a:latin typeface="Calibri" panose="020F0502020204030204" pitchFamily="34" charset="0"/>
              </a:rPr>
              <a:t>rd</a:t>
            </a:r>
            <a:r>
              <a:rPr lang="en-US" sz="1400" dirty="0">
                <a:latin typeface="Calibri" panose="020F0502020204030204" pitchFamily="34" charset="0"/>
              </a:rPr>
              <a:t> week of March 2025</a:t>
            </a:r>
          </a:p>
          <a:p>
            <a:r>
              <a:rPr lang="en-GB" sz="1400" b="0" i="0" u="none" strike="noStrike" dirty="0">
                <a:effectLst/>
                <a:latin typeface="Calibri" panose="020F0502020204030204" pitchFamily="34" charset="0"/>
              </a:rPr>
              <a:t>Course start October 2024</a:t>
            </a:r>
          </a:p>
          <a:p>
            <a:pPr lvl="1"/>
            <a:endParaRPr lang="en-GB" sz="1400" dirty="0">
              <a:latin typeface="Calibri" panose="020F0502020204030204" pitchFamily="34" charset="0"/>
            </a:endParaRPr>
          </a:p>
          <a:p>
            <a:pPr marL="371475" lvl="1" indent="0">
              <a:buNone/>
            </a:pPr>
            <a:endParaRPr lang="en-US" sz="1400" dirty="0"/>
          </a:p>
        </p:txBody>
      </p:sp>
      <p:sp>
        <p:nvSpPr>
          <p:cNvPr id="5" name="Slide Number Placeholder 4">
            <a:extLst>
              <a:ext uri="{FF2B5EF4-FFF2-40B4-BE49-F238E27FC236}">
                <a16:creationId xmlns:a16="http://schemas.microsoft.com/office/drawing/2014/main" id="{20BB46D1-4C6B-44E4-ED05-3582B2BB6F97}"/>
              </a:ext>
            </a:extLst>
          </p:cNvPr>
          <p:cNvSpPr>
            <a:spLocks noGrp="1"/>
          </p:cNvSpPr>
          <p:nvPr>
            <p:ph type="sldNum" sz="quarter" idx="12"/>
          </p:nvPr>
        </p:nvSpPr>
        <p:spPr/>
        <p:txBody>
          <a:bodyPr/>
          <a:lstStyle/>
          <a:p>
            <a:fld id="{84AEAF9F-7273-2643-A759-6B508EB1AFD1}" type="slidenum">
              <a:rPr lang="en-US" smtClean="0"/>
              <a:pPr/>
              <a:t>9</a:t>
            </a:fld>
            <a:endParaRPr lang="en-US"/>
          </a:p>
        </p:txBody>
      </p:sp>
    </p:spTree>
    <p:extLst>
      <p:ext uri="{BB962C8B-B14F-4D97-AF65-F5344CB8AC3E}">
        <p14:creationId xmlns:p14="http://schemas.microsoft.com/office/powerpoint/2010/main" val="1302409583"/>
      </p:ext>
    </p:extLst>
  </p:cSld>
  <p:clrMapOvr>
    <a:masterClrMapping/>
  </p:clrMapOvr>
</p:sld>
</file>

<file path=ppt/theme/theme1.xml><?xml version="1.0" encoding="utf-8"?>
<a:theme xmlns:a="http://schemas.openxmlformats.org/drawingml/2006/main" name="BARTS-PPT-THEME">
  <a:themeElements>
    <a:clrScheme name="BART Colour Palette">
      <a:dk1>
        <a:srgbClr val="4C4C4C"/>
      </a:dk1>
      <a:lt1>
        <a:srgbClr val="FFFFFF"/>
      </a:lt1>
      <a:dk2>
        <a:srgbClr val="454645"/>
      </a:dk2>
      <a:lt2>
        <a:srgbClr val="E7E6E6"/>
      </a:lt2>
      <a:accent1>
        <a:srgbClr val="194062"/>
      </a:accent1>
      <a:accent2>
        <a:srgbClr val="3370AA"/>
      </a:accent2>
      <a:accent3>
        <a:srgbClr val="5B9AC6"/>
      </a:accent3>
      <a:accent4>
        <a:srgbClr val="B5D5E5"/>
      </a:accent4>
      <a:accent5>
        <a:srgbClr val="E88135"/>
      </a:accent5>
      <a:accent6>
        <a:srgbClr val="DF4F2A"/>
      </a:accent6>
      <a:hlink>
        <a:srgbClr val="E88135"/>
      </a:hlink>
      <a:folHlink>
        <a:srgbClr val="F1C4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S-PPT-THEME" id="{ED8F4E3D-906A-C545-934E-002B12B36018}" vid="{08401EC2-3AAD-C144-AEDC-D796E2466A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3310C9F123EA47882632FC54B9D2FE" ma:contentTypeVersion="6" ma:contentTypeDescription="Create a new document." ma:contentTypeScope="" ma:versionID="b2c749e77ef500b731a68edd0d94d0dc">
  <xsd:schema xmlns:xsd="http://www.w3.org/2001/XMLSchema" xmlns:xs="http://www.w3.org/2001/XMLSchema" xmlns:p="http://schemas.microsoft.com/office/2006/metadata/properties" xmlns:ns2="80867f85-9884-4661-959d-47a5396cbb08" xmlns:ns3="c52d0e2a-086e-4cb3-af0a-ad3837965dc6" targetNamespace="http://schemas.microsoft.com/office/2006/metadata/properties" ma:root="true" ma:fieldsID="10d43aca2ba6a511d7f537772d9a272c" ns2:_="" ns3:_="">
    <xsd:import namespace="80867f85-9884-4661-959d-47a5396cbb08"/>
    <xsd:import namespace="c52d0e2a-086e-4cb3-af0a-ad3837965d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67f85-9884-4661-959d-47a5396cbb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2d0e2a-086e-4cb3-af0a-ad3837965d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52d0e2a-086e-4cb3-af0a-ad3837965dc6">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FA0D7-FDFD-4F9A-BD99-20DDA2232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67f85-9884-4661-959d-47a5396cbb08"/>
    <ds:schemaRef ds:uri="c52d0e2a-086e-4cb3-af0a-ad3837965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5C8B0D-3D46-49A2-9C70-FADA2892C941}">
  <ds:schemaRefs>
    <ds:schemaRef ds:uri="80867f85-9884-4661-959d-47a5396cbb08"/>
    <ds:schemaRef ds:uri="http://schemas.microsoft.com/office/2006/metadata/properties"/>
    <ds:schemaRef ds:uri="http://www.w3.org/XML/1998/namespace"/>
    <ds:schemaRef ds:uri="http://purl.org/dc/terms/"/>
    <ds:schemaRef ds:uri="c52d0e2a-086e-4cb3-af0a-ad3837965dc6"/>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7DB02E1-5347-4AF2-9795-6C229858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BARTS-PPT-THEME</Template>
  <TotalTime>147</TotalTime>
  <Words>443</Words>
  <Application>Microsoft Office PowerPoint</Application>
  <PresentationFormat>A4 Paper (210x297 mm)</PresentationFormat>
  <Paragraphs>75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BARTS-PPT-THEME</vt:lpstr>
      <vt:lpstr>Research and academic careers </vt:lpstr>
      <vt:lpstr>PowerPoint Presentation</vt:lpstr>
      <vt:lpstr>PowerPoint Presentation</vt:lpstr>
      <vt:lpstr>Aims and learning outcomes</vt:lpstr>
      <vt:lpstr>Where to start?</vt:lpstr>
      <vt:lpstr> </vt:lpstr>
      <vt:lpstr>Research Capabilities Framework</vt:lpstr>
      <vt:lpstr>NIHR Opportunities  </vt:lpstr>
      <vt:lpstr>NIHR Insight </vt:lpstr>
      <vt:lpstr>Applied Health and Care Research PGDip Apprenticeship – Fees £9000</vt:lpstr>
      <vt:lpstr>BRC </vt:lpstr>
      <vt:lpstr>The Detail.. </vt:lpstr>
      <vt:lpstr>PowerPoint Presentation</vt:lpstr>
      <vt:lpstr>A little bit of Menti</vt:lpstr>
      <vt:lpstr>Scan here for all the seminar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Jamila Kassam</cp:lastModifiedBy>
  <cp:revision>60</cp:revision>
  <dcterms:created xsi:type="dcterms:W3CDTF">2021-05-26T08:23:17Z</dcterms:created>
  <dcterms:modified xsi:type="dcterms:W3CDTF">2024-10-09T10:20:23Z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0x010100623310C9F123EA47882632FC54B9D2FE</vt:lpwstr>
  </property>
  <property fmtid="{D5CDD505-2E9C-101B-9397-08002B2CF9AE}" pid="3" name="MediaServiceImageTags">
    <vt:lpwstr/>
  </property>
  <property fmtid="{D5CDD505-2E9C-101B-9397-08002B2CF9AE}" pid="4" name="Order">
    <vt:r8>632200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_ColorHex">
    <vt:lpwstr/>
  </property>
  <property fmtid="{D5CDD505-2E9C-101B-9397-08002B2CF9AE}" pid="11" name="_Emoji">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_ColorTag">
    <vt:lpwstr/>
  </property>
</Properties>
</file>