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3536-B233-4BC2-83DB-4E5622BAA258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2470-5615-49D2-A134-05F7505E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9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3536-B233-4BC2-83DB-4E5622BAA258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2470-5615-49D2-A134-05F7505E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75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3542" y="1714500"/>
            <a:ext cx="6811961" cy="3652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476" y="1714500"/>
            <a:ext cx="20286663" cy="3652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3536-B233-4BC2-83DB-4E5622BAA258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2470-5615-49D2-A134-05F7505E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5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3536-B233-4BC2-83DB-4E5622BAA258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2470-5615-49D2-A134-05F7505E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5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5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14008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3pPr>
            <a:lvl4pPr marL="1371013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4pPr>
            <a:lvl5pPr marL="1828018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5pPr>
            <a:lvl6pPr marL="2285024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6pPr>
            <a:lvl7pPr marL="2742027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7pPr>
            <a:lvl8pPr marL="3199032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8pPr>
            <a:lvl9pPr marL="3656035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3536-B233-4BC2-83DB-4E5622BAA258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2470-5615-49D2-A134-05F7505E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61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479" y="9988551"/>
            <a:ext cx="13549314" cy="28251149"/>
          </a:xfrm>
        </p:spPr>
        <p:txBody>
          <a:bodyPr/>
          <a:lstStyle>
            <a:lvl1pPr>
              <a:defRPr sz="2786"/>
            </a:lvl1pPr>
            <a:lvl2pPr>
              <a:defRPr sz="2357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188" y="9988551"/>
            <a:ext cx="13549312" cy="28251149"/>
          </a:xfrm>
        </p:spPr>
        <p:txBody>
          <a:bodyPr/>
          <a:lstStyle>
            <a:lvl1pPr>
              <a:defRPr sz="2786"/>
            </a:lvl1pPr>
            <a:lvl2pPr>
              <a:defRPr sz="2357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3536-B233-4BC2-83DB-4E5622BAA258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2470-5615-49D2-A134-05F7505E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3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</p:spPr>
        <p:txBody>
          <a:bodyPr anchor="b"/>
          <a:lstStyle>
            <a:lvl1pPr marL="0" indent="0">
              <a:buNone/>
              <a:defRPr sz="2357" b="1"/>
            </a:lvl1pPr>
            <a:lvl2pPr marL="457005" indent="0">
              <a:buNone/>
              <a:defRPr sz="2000" b="1"/>
            </a:lvl2pPr>
            <a:lvl3pPr marL="914008" indent="0">
              <a:buNone/>
              <a:defRPr sz="1786" b="1"/>
            </a:lvl3pPr>
            <a:lvl4pPr marL="1371013" indent="0">
              <a:buNone/>
              <a:defRPr sz="1643" b="1"/>
            </a:lvl4pPr>
            <a:lvl5pPr marL="1828018" indent="0">
              <a:buNone/>
              <a:defRPr sz="1643" b="1"/>
            </a:lvl5pPr>
            <a:lvl6pPr marL="2285024" indent="0">
              <a:buNone/>
              <a:defRPr sz="1643" b="1"/>
            </a:lvl6pPr>
            <a:lvl7pPr marL="2742027" indent="0">
              <a:buNone/>
              <a:defRPr sz="1643" b="1"/>
            </a:lvl7pPr>
            <a:lvl8pPr marL="3199032" indent="0">
              <a:buNone/>
              <a:defRPr sz="1643" b="1"/>
            </a:lvl8pPr>
            <a:lvl9pPr marL="3656035" indent="0">
              <a:buNone/>
              <a:defRPr sz="164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4"/>
            <a:ext cx="4040188" cy="3951289"/>
          </a:xfrm>
        </p:spPr>
        <p:txBody>
          <a:bodyPr/>
          <a:lstStyle>
            <a:lvl1pPr>
              <a:defRPr sz="2357"/>
            </a:lvl1pPr>
            <a:lvl2pPr>
              <a:defRPr sz="2000"/>
            </a:lvl2pPr>
            <a:lvl3pPr>
              <a:defRPr sz="1786"/>
            </a:lvl3pPr>
            <a:lvl4pPr>
              <a:defRPr sz="1643"/>
            </a:lvl4pPr>
            <a:lvl5pPr>
              <a:defRPr sz="1643"/>
            </a:lvl5pPr>
            <a:lvl6pPr>
              <a:defRPr sz="1643"/>
            </a:lvl6pPr>
            <a:lvl7pPr>
              <a:defRPr sz="1643"/>
            </a:lvl7pPr>
            <a:lvl8pPr>
              <a:defRPr sz="1643"/>
            </a:lvl8pPr>
            <a:lvl9pPr>
              <a:defRPr sz="16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4" cy="639762"/>
          </a:xfrm>
        </p:spPr>
        <p:txBody>
          <a:bodyPr anchor="b"/>
          <a:lstStyle>
            <a:lvl1pPr marL="0" indent="0">
              <a:buNone/>
              <a:defRPr sz="2357" b="1"/>
            </a:lvl1pPr>
            <a:lvl2pPr marL="457005" indent="0">
              <a:buNone/>
              <a:defRPr sz="2000" b="1"/>
            </a:lvl2pPr>
            <a:lvl3pPr marL="914008" indent="0">
              <a:buNone/>
              <a:defRPr sz="1786" b="1"/>
            </a:lvl3pPr>
            <a:lvl4pPr marL="1371013" indent="0">
              <a:buNone/>
              <a:defRPr sz="1643" b="1"/>
            </a:lvl4pPr>
            <a:lvl5pPr marL="1828018" indent="0">
              <a:buNone/>
              <a:defRPr sz="1643" b="1"/>
            </a:lvl5pPr>
            <a:lvl6pPr marL="2285024" indent="0">
              <a:buNone/>
              <a:defRPr sz="1643" b="1"/>
            </a:lvl6pPr>
            <a:lvl7pPr marL="2742027" indent="0">
              <a:buNone/>
              <a:defRPr sz="1643" b="1"/>
            </a:lvl7pPr>
            <a:lvl8pPr marL="3199032" indent="0">
              <a:buNone/>
              <a:defRPr sz="1643" b="1"/>
            </a:lvl8pPr>
            <a:lvl9pPr marL="3656035" indent="0">
              <a:buNone/>
              <a:defRPr sz="164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4"/>
            <a:ext cx="4041774" cy="3951289"/>
          </a:xfrm>
        </p:spPr>
        <p:txBody>
          <a:bodyPr/>
          <a:lstStyle>
            <a:lvl1pPr>
              <a:defRPr sz="2357"/>
            </a:lvl1pPr>
            <a:lvl2pPr>
              <a:defRPr sz="2000"/>
            </a:lvl2pPr>
            <a:lvl3pPr>
              <a:defRPr sz="1786"/>
            </a:lvl3pPr>
            <a:lvl4pPr>
              <a:defRPr sz="1643"/>
            </a:lvl4pPr>
            <a:lvl5pPr>
              <a:defRPr sz="1643"/>
            </a:lvl5pPr>
            <a:lvl6pPr>
              <a:defRPr sz="1643"/>
            </a:lvl6pPr>
            <a:lvl7pPr>
              <a:defRPr sz="1643"/>
            </a:lvl7pPr>
            <a:lvl8pPr>
              <a:defRPr sz="1643"/>
            </a:lvl8pPr>
            <a:lvl9pPr>
              <a:defRPr sz="16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3536-B233-4BC2-83DB-4E5622BAA258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2470-5615-49D2-A134-05F7505E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61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3536-B233-4BC2-83DB-4E5622BAA258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2470-5615-49D2-A134-05F7505E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38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3536-B233-4BC2-83DB-4E5622BAA258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2470-5615-49D2-A134-05F7505E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30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49" cy="5853114"/>
          </a:xfrm>
        </p:spPr>
        <p:txBody>
          <a:bodyPr/>
          <a:lstStyle>
            <a:lvl1pPr>
              <a:defRPr sz="3143"/>
            </a:lvl1pPr>
            <a:lvl2pPr>
              <a:defRPr sz="2786"/>
            </a:lvl2pPr>
            <a:lvl3pPr>
              <a:defRPr sz="235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4" cy="4691063"/>
          </a:xfrm>
        </p:spPr>
        <p:txBody>
          <a:bodyPr/>
          <a:lstStyle>
            <a:lvl1pPr marL="0" indent="0">
              <a:buNone/>
              <a:defRPr sz="1429"/>
            </a:lvl1pPr>
            <a:lvl2pPr marL="457005" indent="0">
              <a:buNone/>
              <a:defRPr sz="1214"/>
            </a:lvl2pPr>
            <a:lvl3pPr marL="914008" indent="0">
              <a:buNone/>
              <a:defRPr sz="1071"/>
            </a:lvl3pPr>
            <a:lvl4pPr marL="1371013" indent="0">
              <a:buNone/>
              <a:defRPr sz="857"/>
            </a:lvl4pPr>
            <a:lvl5pPr marL="1828018" indent="0">
              <a:buNone/>
              <a:defRPr sz="857"/>
            </a:lvl5pPr>
            <a:lvl6pPr marL="2285024" indent="0">
              <a:buNone/>
              <a:defRPr sz="857"/>
            </a:lvl6pPr>
            <a:lvl7pPr marL="2742027" indent="0">
              <a:buNone/>
              <a:defRPr sz="857"/>
            </a:lvl7pPr>
            <a:lvl8pPr marL="3199032" indent="0">
              <a:buNone/>
              <a:defRPr sz="857"/>
            </a:lvl8pPr>
            <a:lvl9pPr marL="3656035" indent="0">
              <a:buNone/>
              <a:defRPr sz="8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3536-B233-4BC2-83DB-4E5622BAA258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2470-5615-49D2-A134-05F7505E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46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43"/>
            </a:lvl1pPr>
            <a:lvl2pPr marL="457005" indent="0">
              <a:buNone/>
              <a:defRPr sz="2786"/>
            </a:lvl2pPr>
            <a:lvl3pPr marL="914008" indent="0">
              <a:buNone/>
              <a:defRPr sz="2357"/>
            </a:lvl3pPr>
            <a:lvl4pPr marL="1371013" indent="0">
              <a:buNone/>
              <a:defRPr sz="2000"/>
            </a:lvl4pPr>
            <a:lvl5pPr marL="1828018" indent="0">
              <a:buNone/>
              <a:defRPr sz="2000"/>
            </a:lvl5pPr>
            <a:lvl6pPr marL="2285024" indent="0">
              <a:buNone/>
              <a:defRPr sz="2000"/>
            </a:lvl6pPr>
            <a:lvl7pPr marL="2742027" indent="0">
              <a:buNone/>
              <a:defRPr sz="2000"/>
            </a:lvl7pPr>
            <a:lvl8pPr marL="3199032" indent="0">
              <a:buNone/>
              <a:defRPr sz="2000"/>
            </a:lvl8pPr>
            <a:lvl9pPr marL="365603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29"/>
            </a:lvl1pPr>
            <a:lvl2pPr marL="457005" indent="0">
              <a:buNone/>
              <a:defRPr sz="1214"/>
            </a:lvl2pPr>
            <a:lvl3pPr marL="914008" indent="0">
              <a:buNone/>
              <a:defRPr sz="1071"/>
            </a:lvl3pPr>
            <a:lvl4pPr marL="1371013" indent="0">
              <a:buNone/>
              <a:defRPr sz="857"/>
            </a:lvl4pPr>
            <a:lvl5pPr marL="1828018" indent="0">
              <a:buNone/>
              <a:defRPr sz="857"/>
            </a:lvl5pPr>
            <a:lvl6pPr marL="2285024" indent="0">
              <a:buNone/>
              <a:defRPr sz="857"/>
            </a:lvl6pPr>
            <a:lvl7pPr marL="2742027" indent="0">
              <a:buNone/>
              <a:defRPr sz="857"/>
            </a:lvl7pPr>
            <a:lvl8pPr marL="3199032" indent="0">
              <a:buNone/>
              <a:defRPr sz="857"/>
            </a:lvl8pPr>
            <a:lvl9pPr marL="3656035" indent="0">
              <a:buNone/>
              <a:defRPr sz="8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3536-B233-4BC2-83DB-4E5622BAA258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2470-5615-49D2-A134-05F7505E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13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27957" tIns="63979" rIns="127957" bIns="639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27957" tIns="63979" rIns="127957" bIns="639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27957" tIns="63979" rIns="127957" bIns="63979" rtlCol="0" anchor="ctr"/>
          <a:lstStyle>
            <a:lvl1pPr algn="l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33536-B233-4BC2-83DB-4E5622BAA258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27957" tIns="63979" rIns="127957" bIns="63979" rtlCol="0" anchor="ctr"/>
          <a:lstStyle>
            <a:lvl1pPr algn="ct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27957" tIns="63979" rIns="127957" bIns="63979" rtlCol="0" anchor="ctr"/>
          <a:lstStyle>
            <a:lvl1pPr algn="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2470-5615-49D2-A134-05F7505E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8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008" rtl="0" eaLnBrk="1" latinLnBrk="0" hangingPunct="1">
        <a:spcBef>
          <a:spcPct val="0"/>
        </a:spcBef>
        <a:buNone/>
        <a:defRPr sz="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3" indent="-342753" algn="l" defTabSz="914008" rtl="0" eaLnBrk="1" latinLnBrk="0" hangingPunct="1">
        <a:spcBef>
          <a:spcPct val="20000"/>
        </a:spcBef>
        <a:buFont typeface="Arial" pitchFamily="34" charset="0"/>
        <a:buChar char="•"/>
        <a:defRPr sz="3143" kern="1200">
          <a:solidFill>
            <a:schemeClr val="tx1"/>
          </a:solidFill>
          <a:latin typeface="+mn-lt"/>
          <a:ea typeface="+mn-ea"/>
          <a:cs typeface="+mn-cs"/>
        </a:defRPr>
      </a:lvl1pPr>
      <a:lvl2pPr marL="742632" indent="-285627" algn="l" defTabSz="914008" rtl="0" eaLnBrk="1" latinLnBrk="0" hangingPunct="1">
        <a:spcBef>
          <a:spcPct val="20000"/>
        </a:spcBef>
        <a:buFont typeface="Arial" pitchFamily="34" charset="0"/>
        <a:buChar char="–"/>
        <a:defRPr sz="2786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1" indent="-228502" algn="l" defTabSz="914008" rtl="0" eaLnBrk="1" latinLnBrk="0" hangingPunct="1">
        <a:spcBef>
          <a:spcPct val="20000"/>
        </a:spcBef>
        <a:buFont typeface="Arial" pitchFamily="34" charset="0"/>
        <a:buChar char="•"/>
        <a:defRPr sz="2357" kern="1200">
          <a:solidFill>
            <a:schemeClr val="tx1"/>
          </a:solidFill>
          <a:latin typeface="+mn-lt"/>
          <a:ea typeface="+mn-ea"/>
          <a:cs typeface="+mn-cs"/>
        </a:defRPr>
      </a:lvl3pPr>
      <a:lvl4pPr marL="1599516" indent="-228502" algn="l" defTabSz="91400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19" indent="-228502" algn="l" defTabSz="91400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25" indent="-228502" algn="l" defTabSz="9140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28" indent="-228502" algn="l" defTabSz="9140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33" indent="-228502" algn="l" defTabSz="9140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38" indent="-228502" algn="l" defTabSz="9140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0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7005" algn="l" defTabSz="91400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14008" algn="l" defTabSz="91400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3" algn="l" defTabSz="91400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28018" algn="l" defTabSz="91400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85024" algn="l" defTabSz="91400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7" algn="l" defTabSz="91400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99032" algn="l" defTabSz="91400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5" algn="l" defTabSz="91400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qi.elft.nhs.uk/get-involved/big-i-little-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715902" y="2007267"/>
            <a:ext cx="3138988" cy="1285626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1" tIns="10005" rIns="20011" bIns="10005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56269" y="3650327"/>
            <a:ext cx="4590503" cy="196136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1" tIns="10005" rIns="20011" bIns="10005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29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29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29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 your data and stories</a:t>
            </a: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29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9128" y="5958640"/>
            <a:ext cx="8889993" cy="82111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1" tIns="10005" rIns="20011" bIns="10005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2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1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5903" y="1670344"/>
            <a:ext cx="3138987" cy="375283"/>
          </a:xfrm>
          <a:prstGeom prst="rect">
            <a:avLst/>
          </a:prstGeom>
          <a:solidFill>
            <a:srgbClr val="0072C6"/>
          </a:solidFill>
          <a:ln>
            <a:solidFill>
              <a:srgbClr val="385D8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5302" tIns="32651" rIns="65302" bIns="32651" spcCol="0" rtlCol="0" anchor="ctr"/>
          <a:lstStyle/>
          <a:p>
            <a:pPr lvl="0" algn="ctr" defTabSz="914008">
              <a:defRPr/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ow 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did you involve service users and carers in this work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56269" y="3404669"/>
            <a:ext cx="4590504" cy="221738"/>
          </a:xfrm>
          <a:prstGeom prst="rect">
            <a:avLst/>
          </a:prstGeom>
          <a:solidFill>
            <a:srgbClr val="0072C6"/>
          </a:solidFill>
          <a:ln>
            <a:solidFill>
              <a:srgbClr val="385D8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5302" tIns="32651" rIns="65302" bIns="32651" spcCol="0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2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58975" y="5684396"/>
            <a:ext cx="8887798" cy="274244"/>
          </a:xfrm>
          <a:prstGeom prst="rect">
            <a:avLst/>
          </a:prstGeom>
          <a:solidFill>
            <a:srgbClr val="0072C6"/>
          </a:solidFill>
          <a:ln>
            <a:solidFill>
              <a:srgbClr val="385D8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5302" tIns="32651" rIns="65302" bIns="32651" spcCol="0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2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 and what </a:t>
            </a:r>
            <a:r>
              <a:rPr kumimoji="0" lang="en-GB" sz="1429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next?</a:t>
            </a:r>
            <a:endParaRPr kumimoji="0" lang="en-GB" sz="142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2760" y="1654447"/>
            <a:ext cx="2419345" cy="389978"/>
          </a:xfrm>
          <a:prstGeom prst="rect">
            <a:avLst/>
          </a:prstGeom>
          <a:solidFill>
            <a:srgbClr val="0072C6"/>
          </a:solidFill>
          <a:ln>
            <a:solidFill>
              <a:srgbClr val="385D8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5302" tIns="32651" rIns="65302" bIns="32651" spcCol="0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2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72760" y="2021280"/>
            <a:ext cx="2419345" cy="1285626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1" tIns="10005" rIns="20011" bIns="10005" rtlCol="0" anchor="ctr"/>
          <a:lstStyle/>
          <a:p>
            <a:pPr marL="326578" marR="0" lvl="0" indent="-326578" algn="l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64072" y="2009627"/>
            <a:ext cx="3082702" cy="129727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1" tIns="10005" rIns="20011" bIns="10005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64072" y="1708710"/>
            <a:ext cx="3085048" cy="284468"/>
          </a:xfrm>
          <a:prstGeom prst="rect">
            <a:avLst/>
          </a:prstGeom>
          <a:solidFill>
            <a:srgbClr val="0072C6"/>
          </a:solidFill>
          <a:ln>
            <a:solidFill>
              <a:srgbClr val="385D8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5302" tIns="32651" rIns="65302" bIns="32651" spcCol="0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2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Tests of Change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9128" y="3404669"/>
            <a:ext cx="4180860" cy="245658"/>
          </a:xfrm>
          <a:prstGeom prst="rect">
            <a:avLst/>
          </a:prstGeom>
          <a:solidFill>
            <a:srgbClr val="0072C6"/>
          </a:solidFill>
          <a:ln>
            <a:solidFill>
              <a:srgbClr val="385D8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5302" tIns="32651" rIns="65302" bIns="32651" spcCol="0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2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Driver diagram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8975" y="92381"/>
            <a:ext cx="1312774" cy="718211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INSERT High quality Team photo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685" y="2178062"/>
            <a:ext cx="1680456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00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29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was your aim, and why was this important to work on </a:t>
            </a:r>
            <a:endParaRPr kumimoji="0" lang="en-GB" sz="1143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6568" y="2274299"/>
            <a:ext cx="2097710" cy="68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00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86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 are the ideas that your team tested and implemented.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8974" y="3650327"/>
            <a:ext cx="4181013" cy="1961369"/>
            <a:chOff x="2039588" y="6505092"/>
            <a:chExt cx="3885774" cy="272112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588" y="6505092"/>
              <a:ext cx="3885774" cy="2721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20051416">
              <a:off x="3001125" y="7425969"/>
              <a:ext cx="2599561" cy="70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0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429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EXAMPLE</a:t>
              </a:r>
              <a:endParaRPr kumimoji="0" lang="en-GB" sz="1786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0685" y="6125158"/>
            <a:ext cx="8309416" cy="48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00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86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have you learnt from this Project? Did you see an improvement in your system? How has this impacted your work individually and as a service</a:t>
            </a:r>
            <a:r>
              <a:rPr kumimoji="0" lang="en-GB" sz="1286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en-GB" sz="1286" b="0" i="1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Will you use QI to tackle another issue?</a:t>
            </a:r>
            <a:endParaRPr kumimoji="0" lang="en-GB" sz="1286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4869" y="2294083"/>
            <a:ext cx="2290236" cy="68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00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86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Also, how have you involved Service Users and carers in the project; </a:t>
            </a:r>
            <a:r>
              <a:rPr kumimoji="0" lang="en-GB" sz="1286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Big I or Little </a:t>
            </a:r>
            <a:r>
              <a:rPr kumimoji="0" lang="en-GB" sz="1286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i</a:t>
            </a:r>
            <a:endParaRPr kumimoji="0" lang="en-GB" sz="1286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4522" y="92381"/>
            <a:ext cx="5683495" cy="9197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INSERT PROJECT TITLE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INSERT PROJECT TEAM MEMBERS, QI COACH &amp; SPONSOR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90" y="77088"/>
            <a:ext cx="1493486" cy="60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158974" y="1112259"/>
            <a:ext cx="8887644" cy="500891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1" tIns="10005" rIns="20011" bIns="10005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29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rPr>
              <a:t>Wha</a:t>
            </a:r>
            <a:r>
              <a:rPr lang="en-GB" sz="20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 is your main achievement with this project  Think of a newspaper headline!</a:t>
            </a:r>
            <a:endParaRPr lang="en-GB" sz="2000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29" b="0" i="1" u="none" strike="noStrike" kern="1200" cap="none" spc="0" normalizeH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29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 </a:t>
            </a:r>
            <a:endParaRPr lang="en-GB" sz="1429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29" b="0" i="1" u="none" strike="noStrike" kern="1200" cap="none" spc="0" normalizeH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33843" y="751037"/>
            <a:ext cx="161292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Life QI Code: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602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20" y="10617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Tell us your story in a nutshell</a:t>
            </a:r>
            <a:endParaRPr lang="en-GB" sz="3200" b="1" dirty="0"/>
          </a:p>
        </p:txBody>
      </p:sp>
      <p:pic>
        <p:nvPicPr>
          <p:cNvPr id="2050" name="Picture 2" descr="https://butterfliesreleased.files.wordpress.com/2017/01/fade-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193781"/>
            <a:ext cx="1446663" cy="9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52" y="193781"/>
            <a:ext cx="1517224" cy="61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3898" y="1286860"/>
            <a:ext cx="8278907" cy="258910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1" tIns="10005" rIns="20011" bIns="10005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29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rPr>
              <a:t>In no more than 100 words, roughly</a:t>
            </a:r>
            <a:r>
              <a:rPr kumimoji="0" lang="en-GB" sz="1600" b="0" i="1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rPr>
              <a:t> equal to the text that will fit in this box. Tell us what you have achieved with your quality improvement work.</a:t>
            </a: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rPr>
              <a:t>Not everyone is familiar with driver diagrams, control charts and PDSA cycles. So to make your story as accessible as possible, use this space to tell us very simply:</a:t>
            </a: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/>
            </a:r>
            <a:br>
              <a:rPr lang="en-GB" sz="16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</a:br>
            <a:r>
              <a:rPr lang="en-GB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What you have achieved</a:t>
            </a: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What you and your team have gained from the experience </a:t>
            </a: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What this means for staff, service users and carers</a:t>
            </a: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What is next for you and the team</a:t>
            </a:r>
            <a:endParaRPr lang="en-GB" sz="1600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29" b="0" i="1" u="none" strike="noStrike" kern="1200" cap="none" spc="0" normalizeH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29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29" b="0" i="1" u="none" strike="noStrike" kern="1200" cap="none" spc="0" normalizeH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23" y="4619511"/>
            <a:ext cx="1255594" cy="10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3898" y="3753621"/>
            <a:ext cx="8229600" cy="1143000"/>
          </a:xfrm>
          <a:prstGeom prst="rect">
            <a:avLst/>
          </a:prstGeom>
        </p:spPr>
        <p:txBody>
          <a:bodyPr vert="horz" lIns="127957" tIns="63979" rIns="127957" bIns="63979" rtlCol="0" anchor="ctr">
            <a:normAutofit/>
          </a:bodyPr>
          <a:lstStyle>
            <a:lvl1pPr algn="ctr" defTabSz="914008" rtl="0" eaLnBrk="1" latinLnBrk="0" hangingPunct="1">
              <a:spcBef>
                <a:spcPct val="0"/>
              </a:spcBef>
              <a:buNone/>
              <a:defRPr sz="43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bg1">
                    <a:lumMod val="65000"/>
                  </a:schemeClr>
                </a:solidFill>
              </a:rPr>
              <a:t>Any additional team or project photos?</a:t>
            </a:r>
            <a:endParaRPr lang="en-GB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69" y="5732933"/>
            <a:ext cx="8278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Paste them into a slide and we will share them with your project story!</a:t>
            </a:r>
          </a:p>
          <a:p>
            <a:pPr algn="ctr"/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Please return your completed poster to elft.qi@nhs.net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55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2858</TotalTime>
  <Words>247</Words>
  <Application>Microsoft Office PowerPoint</Application>
  <PresentationFormat>On-screen Show (4:3)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1_Office Theme</vt:lpstr>
      <vt:lpstr>PowerPoint Presentation</vt:lpstr>
      <vt:lpstr>Tell us your story in a nutshell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Innes James</dc:creator>
  <cp:lastModifiedBy>Gill Tim</cp:lastModifiedBy>
  <cp:revision>16</cp:revision>
  <dcterms:created xsi:type="dcterms:W3CDTF">2017-11-22T09:50:57Z</dcterms:created>
  <dcterms:modified xsi:type="dcterms:W3CDTF">2019-01-29T11:47:18Z</dcterms:modified>
</cp:coreProperties>
</file>